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976" autoAdjust="0"/>
  </p:normalViewPr>
  <p:slideViewPr>
    <p:cSldViewPr snapToGrid="0">
      <p:cViewPr varScale="1">
        <p:scale>
          <a:sx n="120" d="100"/>
          <a:sy n="120" d="100"/>
        </p:scale>
        <p:origin x="12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8391C-584E-4097-8BD6-893E6A441882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52EEB-D1D5-4047-BB12-ECF59D80B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3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52EEB-D1D5-4047-BB12-ECF59D80B4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7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52EEB-D1D5-4047-BB12-ECF59D80B4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6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52EEB-D1D5-4047-BB12-ECF59D80B4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7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52EEB-D1D5-4047-BB12-ECF59D80B4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8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663" y="762771"/>
            <a:ext cx="8998527" cy="164630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Giles County Public Schools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STEM Education Program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4273" y="2628900"/>
            <a:ext cx="7242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Preparing Our Students For The Technological Age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21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325" y="24898"/>
            <a:ext cx="8596668" cy="65809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After School STEM Programs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6325" y="654626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Investigate and Simulate ITS Technology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279" y="1135399"/>
            <a:ext cx="4040065" cy="303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28" y="1095258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41975" y="1060719"/>
            <a:ext cx="2722417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0020" y="3793528"/>
            <a:ext cx="27432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817" y="4470462"/>
            <a:ext cx="3550287" cy="2131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744" y="401089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5489"/>
            <a:ext cx="8596668" cy="654972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STEMposium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89941"/>
            <a:ext cx="8596668" cy="4417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Career Exploration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26" y="4121664"/>
            <a:ext cx="3048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41514" y="1724681"/>
            <a:ext cx="3838144" cy="2878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365" y="4320308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565" y="1244913"/>
            <a:ext cx="36576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845" y="1422354"/>
            <a:ext cx="318176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553" y="0"/>
            <a:ext cx="8596668" cy="1320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Summer STEM Camp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815" y="660400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ITS Technology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7" y="1151082"/>
            <a:ext cx="3048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02781" y="2190173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745" y="1151082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485" y="4058573"/>
            <a:ext cx="3048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41" y="3868790"/>
            <a:ext cx="305017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9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97" y="79663"/>
            <a:ext cx="8596668" cy="68926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Virginia Tech Field Trip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156" y="870412"/>
            <a:ext cx="36576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946" y="870412"/>
            <a:ext cx="36576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86453" y="3674503"/>
            <a:ext cx="2966350" cy="3383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73" y="3945775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858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820</TotalTime>
  <Words>37</Words>
  <Application>Microsoft Office PowerPoint</Application>
  <PresentationFormat>Widescreen</PresentationFormat>
  <Paragraphs>13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Facet</vt:lpstr>
      <vt:lpstr>Giles County Public Schools STEM Education Program</vt:lpstr>
      <vt:lpstr>After School STEM Programs</vt:lpstr>
      <vt:lpstr>STEMposium!</vt:lpstr>
      <vt:lpstr>Summer STEM Camp</vt:lpstr>
      <vt:lpstr>Virginia Tech Field Trip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Giles County Public Schools STEM Programs</dc:title>
  <dc:creator>Christina Smith</dc:creator>
  <cp:lastModifiedBy>Doherty, Don CTR (Volpe)</cp:lastModifiedBy>
  <cp:revision>23</cp:revision>
  <dcterms:created xsi:type="dcterms:W3CDTF">2019-03-15T11:50:02Z</dcterms:created>
  <dcterms:modified xsi:type="dcterms:W3CDTF">2019-11-07T19:47:45Z</dcterms:modified>
</cp:coreProperties>
</file>