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6" r:id="rId4"/>
    <p:sldMasterId id="2147483677" r:id="rId5"/>
  </p:sldMasterIdLst>
  <p:notesMasterIdLst>
    <p:notesMasterId r:id="rId12"/>
  </p:notesMasterIdLst>
  <p:sldIdLst>
    <p:sldId id="283" r:id="rId6"/>
    <p:sldId id="285" r:id="rId7"/>
    <p:sldId id="275" r:id="rId8"/>
    <p:sldId id="276" r:id="rId9"/>
    <p:sldId id="278" r:id="rId10"/>
    <p:sldId id="284" r:id="rId11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20000"/>
      </a:spcBef>
      <a:spcAft>
        <a:spcPct val="0"/>
      </a:spcAft>
      <a:buFont typeface="Arial" charset="0"/>
      <a:buChar char="•"/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20000"/>
      </a:spcBef>
      <a:spcAft>
        <a:spcPct val="0"/>
      </a:spcAft>
      <a:buFont typeface="Arial" charset="0"/>
      <a:buChar char="•"/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20000"/>
      </a:spcBef>
      <a:spcAft>
        <a:spcPct val="0"/>
      </a:spcAft>
      <a:buFont typeface="Arial" charset="0"/>
      <a:buChar char="•"/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20000"/>
      </a:spcBef>
      <a:spcAft>
        <a:spcPct val="0"/>
      </a:spcAft>
      <a:buFont typeface="Arial" charset="0"/>
      <a:buChar char="•"/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20000"/>
      </a:spcBef>
      <a:spcAft>
        <a:spcPct val="0"/>
      </a:spcAft>
      <a:buFont typeface="Arial" charset="0"/>
      <a:buChar char="•"/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64E96"/>
    <a:srgbClr val="0000FF"/>
    <a:srgbClr val="3366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78" autoAdjust="0"/>
    <p:restoredTop sz="94697" autoAdjust="0"/>
  </p:normalViewPr>
  <p:slideViewPr>
    <p:cSldViewPr>
      <p:cViewPr>
        <p:scale>
          <a:sx n="90" d="100"/>
          <a:sy n="90" d="100"/>
        </p:scale>
        <p:origin x="-660" y="-3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l" defTabSz="931863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l" defTabSz="931863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 i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CC99AB2-73DD-4F6A-9A81-3CB251087E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8104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C99AB2-73DD-4F6A-9A81-3CB251087EA4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C99AB2-73DD-4F6A-9A81-3CB251087EA4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C99AB2-73DD-4F6A-9A81-3CB251087EA4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C99AB2-73DD-4F6A-9A81-3CB251087EA4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C99AB2-73DD-4F6A-9A81-3CB251087EA4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C99AB2-73DD-4F6A-9A81-3CB251087EA4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533400"/>
          </a:xfrm>
          <a:prstGeom prst="rect">
            <a:avLst/>
          </a:prstGeom>
        </p:spPr>
        <p:txBody>
          <a:bodyPr/>
          <a:lstStyle>
            <a:lvl1pPr>
              <a:defRPr b="0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52600"/>
            <a:ext cx="8229600" cy="4068763"/>
          </a:xfrm>
        </p:spPr>
        <p:txBody>
          <a:bodyPr vert="eaVert"/>
          <a:lstStyle>
            <a:lvl1pPr>
              <a:defRPr sz="1600"/>
            </a:lvl1pPr>
            <a:lvl2pPr>
              <a:defRPr sz="1600"/>
            </a:lvl2pPr>
            <a:lvl3pPr marL="658368"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6800"/>
            <a:ext cx="2057400" cy="4754563"/>
          </a:xfrm>
          <a:prstGeom prst="rect">
            <a:avLst/>
          </a:prstGeom>
        </p:spPr>
        <p:txBody>
          <a:bodyPr vert="eaVert"/>
          <a:lstStyle>
            <a:lvl1pPr>
              <a:defRPr b="0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6800"/>
            <a:ext cx="6019800" cy="4754563"/>
          </a:xfrm>
        </p:spPr>
        <p:txBody>
          <a:bodyPr vert="eaVert"/>
          <a:lstStyle>
            <a:lvl1pPr>
              <a:defRPr sz="1600"/>
            </a:lvl1pPr>
            <a:lvl2pPr marL="658368"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100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84048" indent="-210312" algn="l" rtl="0" eaLnBrk="0" fontAlgn="base" hangingPunct="0">
              <a:spcBef>
                <a:spcPct val="20000"/>
              </a:spcBef>
              <a:spcAft>
                <a:spcPct val="0"/>
              </a:spcAft>
              <a:def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10312" algn="l" rtl="0" eaLnBrk="0" fontAlgn="base" hangingPunct="0">
              <a:spcBef>
                <a:spcPct val="20000"/>
              </a:spcBef>
              <a:spcAft>
                <a:spcPct val="0"/>
              </a:spcAft>
              <a:def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10312" algn="l" rtl="0" eaLnBrk="0" fontAlgn="base" hangingPunct="0">
              <a:spcBef>
                <a:spcPct val="20000"/>
              </a:spcBef>
              <a:spcAft>
                <a:spcPct val="0"/>
              </a:spcAft>
              <a:def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60704" algn="l" rtl="0" eaLnBrk="0" fontAlgn="base" hangingPunct="0">
              <a:spcBef>
                <a:spcPct val="20000"/>
              </a:spcBef>
              <a:spcAft>
                <a:spcPct val="0"/>
              </a:spcAft>
              <a:def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61872" algn="l" rtl="0" eaLnBrk="0" fontAlgn="base" hangingPunct="0">
              <a:spcBef>
                <a:spcPct val="20000"/>
              </a:spcBef>
              <a:spcAft>
                <a:spcPct val="0"/>
              </a:spcAft>
              <a:defRPr lang="en-US" sz="16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2800" b="0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57200" y="1295400"/>
            <a:ext cx="4038600" cy="4525963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84048" indent="-210312" algn="l" rtl="0" eaLnBrk="0" fontAlgn="base" hangingPunct="0">
              <a:spcBef>
                <a:spcPct val="20000"/>
              </a:spcBef>
              <a:spcAft>
                <a:spcPct val="0"/>
              </a:spcAft>
              <a:def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10312" algn="l" rtl="0" eaLnBrk="0" fontAlgn="base" hangingPunct="0">
              <a:spcBef>
                <a:spcPct val="20000"/>
              </a:spcBef>
              <a:spcAft>
                <a:spcPct val="0"/>
              </a:spcAft>
              <a:def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10312" algn="l" rtl="0" eaLnBrk="0" fontAlgn="base" hangingPunct="0">
              <a:spcBef>
                <a:spcPct val="20000"/>
              </a:spcBef>
              <a:spcAft>
                <a:spcPct val="0"/>
              </a:spcAft>
              <a:def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60704" algn="l" rtl="0" eaLnBrk="0" fontAlgn="base" hangingPunct="0">
              <a:spcBef>
                <a:spcPct val="20000"/>
              </a:spcBef>
              <a:spcAft>
                <a:spcPct val="0"/>
              </a:spcAft>
              <a:def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61872" algn="l" rtl="0" eaLnBrk="0" fontAlgn="base" hangingPunct="0">
              <a:spcBef>
                <a:spcPct val="20000"/>
              </a:spcBef>
              <a:spcAft>
                <a:spcPct val="0"/>
              </a:spcAft>
              <a:defRPr lang="en-US" sz="16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1"/>
          </p:nvPr>
        </p:nvSpPr>
        <p:spPr>
          <a:xfrm>
            <a:off x="4648200" y="1295400"/>
            <a:ext cx="4038600" cy="4525963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84048" indent="-210312" algn="l" rtl="0" eaLnBrk="0" fontAlgn="base" hangingPunct="0">
              <a:spcBef>
                <a:spcPct val="20000"/>
              </a:spcBef>
              <a:spcAft>
                <a:spcPct val="0"/>
              </a:spcAft>
              <a:def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10312" algn="l" rtl="0" eaLnBrk="0" fontAlgn="base" hangingPunct="0">
              <a:spcBef>
                <a:spcPct val="20000"/>
              </a:spcBef>
              <a:spcAft>
                <a:spcPct val="0"/>
              </a:spcAft>
              <a:def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10312" algn="l" rtl="0" eaLnBrk="0" fontAlgn="base" hangingPunct="0">
              <a:spcBef>
                <a:spcPct val="20000"/>
              </a:spcBef>
              <a:spcAft>
                <a:spcPct val="0"/>
              </a:spcAft>
              <a:def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60704" algn="l" rtl="0" eaLnBrk="0" fontAlgn="base" hangingPunct="0">
              <a:spcBef>
                <a:spcPct val="20000"/>
              </a:spcBef>
              <a:spcAft>
                <a:spcPct val="0"/>
              </a:spcAft>
              <a:def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61872" algn="l" rtl="0" eaLnBrk="0" fontAlgn="base" hangingPunct="0">
              <a:spcBef>
                <a:spcPct val="20000"/>
              </a:spcBef>
              <a:spcAft>
                <a:spcPct val="0"/>
              </a:spcAft>
              <a:defRPr lang="en-US" sz="16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746125" y="3694113"/>
            <a:ext cx="5349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sz="1800" dirty="0"/>
          </a:p>
        </p:txBody>
      </p:sp>
      <p:sp>
        <p:nvSpPr>
          <p:cNvPr id="8" name="Line 7"/>
          <p:cNvSpPr>
            <a:spLocks noChangeShapeType="1"/>
          </p:cNvSpPr>
          <p:nvPr userDrawn="1"/>
        </p:nvSpPr>
        <p:spPr bwMode="auto">
          <a:xfrm>
            <a:off x="533400" y="990600"/>
            <a:ext cx="8229600" cy="0"/>
          </a:xfrm>
          <a:prstGeom prst="line">
            <a:avLst/>
          </a:prstGeom>
          <a:noFill/>
          <a:ln w="19050">
            <a:solidFill>
              <a:srgbClr val="336699"/>
            </a:solidFill>
            <a:round/>
            <a:headEnd/>
            <a:tailEnd/>
          </a:ln>
          <a:effectLst/>
        </p:spPr>
        <p:txBody>
          <a:bodyPr/>
          <a:lstStyle/>
          <a:p>
            <a:pPr algn="r" eaLnBrk="1" hangingPunct="1">
              <a:spcBef>
                <a:spcPct val="0"/>
              </a:spcBef>
              <a:buFontTx/>
              <a:buNone/>
              <a:defRPr/>
            </a:pP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8610600" y="6400800"/>
            <a:ext cx="381000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buFontTx/>
              <a:buNone/>
              <a:defRPr/>
            </a:pPr>
            <a:fld id="{AF1BCA0E-A92A-488A-B598-265D7BA3CE20}" type="slidenum">
              <a:rPr lang="en-US" sz="1200"/>
              <a:pPr algn="r" eaLnBrk="1" hangingPunct="1">
                <a:spcBef>
                  <a:spcPct val="50000"/>
                </a:spcBef>
                <a:buFontTx/>
                <a:buNone/>
                <a:defRPr/>
              </a:pPr>
              <a:t>‹#›</a:t>
            </a:fld>
            <a:endParaRPr lang="en-US" sz="1200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562600" y="6324600"/>
            <a:ext cx="3886200" cy="347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ts val="9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en-US" sz="900" dirty="0">
                <a:latin typeface="+mj-lt"/>
              </a:rPr>
              <a:t>U.S. Department of Transportation</a:t>
            </a:r>
          </a:p>
          <a:p>
            <a:pPr>
              <a:lnSpc>
                <a:spcPts val="900"/>
              </a:lnSpc>
              <a:buFont typeface="Arial" charset="0"/>
              <a:buNone/>
              <a:defRPr/>
            </a:pPr>
            <a:r>
              <a:rPr lang="en-US" sz="900" b="1" dirty="0">
                <a:latin typeface="+mj-lt"/>
              </a:rPr>
              <a:t>Research and Innovative Technology Administration</a:t>
            </a:r>
          </a:p>
        </p:txBody>
      </p:sp>
      <p:sp>
        <p:nvSpPr>
          <p:cNvPr id="11" name="Rectangle 10"/>
          <p:cNvSpPr>
            <a:spLocks noChangeArrowheads="1"/>
          </p:cNvSpPr>
          <p:nvPr userDrawn="1"/>
        </p:nvSpPr>
        <p:spPr bwMode="auto">
          <a:xfrm>
            <a:off x="1066800" y="5676900"/>
            <a:ext cx="6934200" cy="4953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b="1" dirty="0"/>
              <a:t>Optional 14 pt Key Takeaway Point At Bottom Of Page, To Support Conclusion</a:t>
            </a:r>
          </a:p>
        </p:txBody>
      </p:sp>
      <p:pic>
        <p:nvPicPr>
          <p:cNvPr id="12" name="Picture 10" descr="Triscallion_Black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6324600"/>
            <a:ext cx="304800" cy="3048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80803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219200"/>
            <a:ext cx="3657600" cy="609600"/>
          </a:xfrm>
          <a:solidFill>
            <a:srgbClr val="064E96"/>
          </a:solidFill>
          <a:ln>
            <a:solidFill>
              <a:schemeClr val="tx1"/>
            </a:solidFill>
          </a:ln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1828801"/>
            <a:ext cx="3657600" cy="3657600"/>
          </a:xfrm>
          <a:ln>
            <a:solidFill>
              <a:schemeClr val="tx1"/>
            </a:solidFill>
          </a:ln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425" y="1219200"/>
            <a:ext cx="3660775" cy="609600"/>
          </a:xfrm>
          <a:solidFill>
            <a:srgbClr val="064E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marL="0" indent="0">
              <a:buNone/>
              <a:defRPr lang="en-US" sz="1400" b="1" dirty="0" smtClean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97425" y="1828801"/>
            <a:ext cx="3660775" cy="3657600"/>
          </a:xfrm>
          <a:ln>
            <a:solidFill>
              <a:schemeClr val="tx1"/>
            </a:solidFill>
          </a:ln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73525"/>
            <a:ext cx="3008313" cy="450475"/>
          </a:xfrm>
        </p:spPr>
        <p:txBody>
          <a:bodyPr anchor="b"/>
          <a:lstStyle>
            <a:lvl1pPr algn="l">
              <a:defRPr sz="1600" b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585186"/>
            <a:ext cx="3008313" cy="46632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3581400" y="1066800"/>
            <a:ext cx="5105400" cy="5181600"/>
          </a:xfrm>
          <a:ln>
            <a:noFill/>
          </a:ln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593725"/>
          </a:xfrm>
          <a:prstGeom prst="rect">
            <a:avLst/>
          </a:prstGeom>
        </p:spPr>
        <p:txBody>
          <a:bodyPr/>
          <a:lstStyle>
            <a:lvl1pPr>
              <a:defRPr b="0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43400"/>
          </a:xfrm>
        </p:spPr>
        <p:txBody>
          <a:bodyPr/>
          <a:lstStyle>
            <a:lvl2pPr marL="658368"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38201"/>
            <a:ext cx="5486400" cy="38893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Vertical Text Placeholder 2"/>
          <p:cNvSpPr>
            <a:spLocks noGrp="1"/>
          </p:cNvSpPr>
          <p:nvPr>
            <p:ph type="body" orient="vert" idx="10"/>
          </p:nvPr>
        </p:nvSpPr>
        <p:spPr>
          <a:xfrm>
            <a:off x="457200" y="1295400"/>
            <a:ext cx="8229600" cy="4572000"/>
          </a:xfrm>
        </p:spPr>
        <p:txBody>
          <a:bodyPr vert="eaVert"/>
          <a:lstStyle>
            <a:lvl1pPr marL="384048" indent="-210312">
              <a:defRPr/>
            </a:lvl1pPr>
            <a:lvl2pPr marL="594360">
              <a:defRPr/>
            </a:lvl2pPr>
            <a:lvl3pPr marL="804672">
              <a:defRPr/>
            </a:lvl3pPr>
            <a:lvl4pPr marL="1042416">
              <a:defRPr/>
            </a:lvl4pPr>
            <a:lvl5pPr marL="1298448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838199"/>
            <a:ext cx="2057400" cy="4983163"/>
          </a:xfrm>
        </p:spPr>
        <p:txBody>
          <a:bodyPr vert="eaVer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38199"/>
            <a:ext cx="6019800" cy="4983163"/>
          </a:xfrm>
        </p:spPr>
        <p:txBody>
          <a:bodyPr vert="eaVert"/>
          <a:lstStyle>
            <a:lvl1pPr marL="384048" indent="-210312">
              <a:defRPr/>
            </a:lvl1pPr>
            <a:lvl2pPr marL="594360">
              <a:defRPr/>
            </a:lvl2pPr>
            <a:lvl3pPr marL="804672">
              <a:defRPr/>
            </a:lvl3pPr>
            <a:lvl4pPr marL="1042416">
              <a:defRPr/>
            </a:lvl4pPr>
            <a:lvl5pPr marL="1298448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80975"/>
            <a:ext cx="8229600" cy="762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0" cap="all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563562"/>
          </a:xfrm>
          <a:prstGeom prst="rect">
            <a:avLst/>
          </a:prstGeom>
        </p:spPr>
        <p:txBody>
          <a:bodyPr/>
          <a:lstStyle>
            <a:lvl1pPr>
              <a:defRPr b="0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38600" cy="4144963"/>
          </a:xfrm>
        </p:spPr>
        <p:txBody>
          <a:bodyPr/>
          <a:lstStyle>
            <a:lvl1pPr>
              <a:defRPr sz="1600"/>
            </a:lvl1pPr>
            <a:lvl2pPr marL="658368"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38600" cy="4144963"/>
          </a:xfrm>
        </p:spPr>
        <p:txBody>
          <a:bodyPr/>
          <a:lstStyle>
            <a:lvl1pPr>
              <a:defRPr sz="1600"/>
            </a:lvl1pPr>
            <a:lvl2pPr marL="658368"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639762"/>
          </a:xfrm>
          <a:prstGeom prst="rect">
            <a:avLst/>
          </a:prstGeom>
        </p:spPr>
        <p:txBody>
          <a:bodyPr/>
          <a:lstStyle>
            <a:lvl1pPr>
              <a:defRPr b="0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74838"/>
            <a:ext cx="4040188" cy="639762"/>
          </a:xfrm>
          <a:solidFill>
            <a:srgbClr val="064E96"/>
          </a:solidFill>
          <a:ln w="9525">
            <a:solidFill>
              <a:srgbClr val="000000"/>
            </a:solidFill>
          </a:ln>
        </p:spPr>
        <p:txBody>
          <a:bodyPr anchor="b"/>
          <a:lstStyle>
            <a:lvl1pPr marL="0" indent="0">
              <a:buNone/>
              <a:defRPr sz="1600" b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14599"/>
            <a:ext cx="4040188" cy="3657601"/>
          </a:xfrm>
          <a:ln w="9525">
            <a:solidFill>
              <a:srgbClr val="000000"/>
            </a:solidFill>
          </a:ln>
        </p:spPr>
        <p:txBody>
          <a:bodyPr/>
          <a:lstStyle>
            <a:lvl1pPr>
              <a:defRPr sz="1600"/>
            </a:lvl1pPr>
            <a:lvl2pPr marL="658368"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874838"/>
            <a:ext cx="4041775" cy="639762"/>
          </a:xfrm>
          <a:solidFill>
            <a:srgbClr val="064E96"/>
          </a:solidFill>
          <a:ln w="9525">
            <a:solidFill>
              <a:srgbClr val="000000"/>
            </a:solidFill>
          </a:ln>
        </p:spPr>
        <p:txBody>
          <a:bodyPr anchor="b"/>
          <a:lstStyle>
            <a:lvl1pPr marL="0" indent="0">
              <a:buNone/>
              <a:defRPr sz="1600" b="0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599"/>
            <a:ext cx="4041775" cy="3657601"/>
          </a:xfrm>
          <a:ln w="9525">
            <a:solidFill>
              <a:srgbClr val="000000"/>
            </a:solidFill>
          </a:ln>
        </p:spPr>
        <p:txBody>
          <a:bodyPr/>
          <a:lstStyle>
            <a:lvl1pPr>
              <a:defRPr sz="1600"/>
            </a:lvl1pPr>
            <a:lvl2pPr marL="658368"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563562"/>
          </a:xfrm>
          <a:prstGeom prst="rect">
            <a:avLst/>
          </a:prstGeom>
        </p:spPr>
        <p:txBody>
          <a:bodyPr/>
          <a:lstStyle>
            <a:lvl1pPr>
              <a:defRPr b="0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3008313" cy="762000"/>
          </a:xfrm>
          <a:prstGeom prst="rect">
            <a:avLst/>
          </a:prstGeom>
        </p:spPr>
        <p:txBody>
          <a:bodyPr anchor="b"/>
          <a:lstStyle>
            <a:lvl1pPr algn="l">
              <a:defRPr sz="1600" b="0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066800"/>
            <a:ext cx="5111750" cy="5059363"/>
          </a:xfrm>
        </p:spPr>
        <p:txBody>
          <a:bodyPr/>
          <a:lstStyle>
            <a:lvl1pPr>
              <a:defRPr sz="1600"/>
            </a:lvl1pPr>
            <a:lvl2pPr marL="658368"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905000"/>
            <a:ext cx="3008313" cy="422116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1600" b="0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66799"/>
            <a:ext cx="5486400" cy="3660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 userDrawn="1"/>
        </p:nvGrpSpPr>
        <p:grpSpPr>
          <a:xfrm>
            <a:off x="0" y="0"/>
            <a:ext cx="9144000" cy="6858000"/>
            <a:chOff x="2895600" y="-1066800"/>
            <a:chExt cx="9144000" cy="6858000"/>
          </a:xfrm>
          <a:noFill/>
        </p:grpSpPr>
        <p:sp>
          <p:nvSpPr>
            <p:cNvPr id="7" name="Rectangle 6"/>
            <p:cNvSpPr/>
            <p:nvPr userDrawn="1"/>
          </p:nvSpPr>
          <p:spPr bwMode="auto">
            <a:xfrm>
              <a:off x="2895600" y="-1066800"/>
              <a:ext cx="9144000" cy="6858000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1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pic>
          <p:nvPicPr>
            <p:cNvPr id="9" name="Picture 8" descr="ITS JPO_Header_Retina.jpg"/>
            <p:cNvPicPr>
              <a:picLocks noChangeAspect="1"/>
            </p:cNvPicPr>
            <p:nvPr userDrawn="1"/>
          </p:nvPicPr>
          <p:blipFill>
            <a:blip r:embed="rId13" cstate="print"/>
            <a:stretch>
              <a:fillRect/>
            </a:stretch>
          </p:blipFill>
          <p:spPr>
            <a:xfrm>
              <a:off x="2895600" y="-1066800"/>
              <a:ext cx="9144000" cy="822960"/>
            </a:xfrm>
            <a:prstGeom prst="rect">
              <a:avLst/>
            </a:prstGeom>
            <a:grpFill/>
          </p:spPr>
        </p:pic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MAIN HEADING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Rectangle 3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1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-2362200" y="-609600"/>
            <a:ext cx="9144000" cy="68580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1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5" r:id="rId2"/>
    <p:sldLayoutId id="2147483734" r:id="rId3"/>
    <p:sldLayoutId id="2147483733" r:id="rId4"/>
    <p:sldLayoutId id="2147483732" r:id="rId5"/>
    <p:sldLayoutId id="2147483731" r:id="rId6"/>
    <p:sldLayoutId id="2147483730" r:id="rId7"/>
    <p:sldLayoutId id="2147483729" r:id="rId8"/>
    <p:sldLayoutId id="2147483728" r:id="rId9"/>
    <p:sldLayoutId id="2147483727" r:id="rId10"/>
    <p:sldLayoutId id="214748372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85750" algn="l" rtl="0" eaLnBrk="0" fontAlgn="base" hangingPunct="0">
        <a:spcBef>
          <a:spcPct val="20000"/>
        </a:spcBef>
        <a:spcAft>
          <a:spcPct val="0"/>
        </a:spcAft>
        <a:buSzPct val="65000"/>
        <a:buFont typeface="Arial Unicode MS" pitchFamily="34" charset="-128"/>
        <a:buChar char="□"/>
        <a:defRPr sz="1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50000"/>
        <a:buFont typeface="Arial Unicode MS" pitchFamily="34" charset="-128"/>
        <a:buChar char="■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MAIN HEADING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Title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746125" y="3694113"/>
            <a:ext cx="5349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sz="1800" dirty="0"/>
          </a:p>
        </p:txBody>
      </p:sp>
      <p:sp>
        <p:nvSpPr>
          <p:cNvPr id="4103" name="Line 7"/>
          <p:cNvSpPr>
            <a:spLocks noChangeShapeType="1"/>
          </p:cNvSpPr>
          <p:nvPr userDrawn="1"/>
        </p:nvSpPr>
        <p:spPr bwMode="auto">
          <a:xfrm>
            <a:off x="533400" y="990600"/>
            <a:ext cx="8229600" cy="0"/>
          </a:xfrm>
          <a:prstGeom prst="line">
            <a:avLst/>
          </a:prstGeom>
          <a:noFill/>
          <a:ln w="19050">
            <a:solidFill>
              <a:srgbClr val="336699"/>
            </a:solidFill>
            <a:round/>
            <a:headEnd/>
            <a:tailEnd/>
          </a:ln>
          <a:effectLst/>
        </p:spPr>
        <p:txBody>
          <a:bodyPr/>
          <a:lstStyle/>
          <a:p>
            <a:pPr algn="r" eaLnBrk="1" hangingPunct="1">
              <a:spcBef>
                <a:spcPct val="0"/>
              </a:spcBef>
              <a:buFontTx/>
              <a:buNone/>
              <a:defRPr/>
            </a:pP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4106" name="Text Box 10"/>
          <p:cNvSpPr txBox="1">
            <a:spLocks noChangeArrowheads="1"/>
          </p:cNvSpPr>
          <p:nvPr userDrawn="1"/>
        </p:nvSpPr>
        <p:spPr bwMode="auto">
          <a:xfrm>
            <a:off x="8610600" y="6410325"/>
            <a:ext cx="381000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buFontTx/>
              <a:buNone/>
              <a:defRPr/>
            </a:pPr>
            <a:fld id="{2D88192D-27D7-44EC-9C60-9621F220B398}" type="slidenum">
              <a:rPr lang="en-US" sz="1200"/>
              <a:pPr algn="r" eaLnBrk="1" hangingPunct="1">
                <a:spcBef>
                  <a:spcPct val="50000"/>
                </a:spcBef>
                <a:buFontTx/>
                <a:buNone/>
                <a:defRPr/>
              </a:pPr>
              <a:t>‹#›</a:t>
            </a:fld>
            <a:endParaRPr lang="en-US" sz="1200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6629400" y="6364260"/>
            <a:ext cx="2057400" cy="350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en-US" sz="900" b="1" dirty="0">
                <a:solidFill>
                  <a:srgbClr val="000000"/>
                </a:solidFill>
                <a:latin typeface="+mj-lt"/>
              </a:rPr>
              <a:t>U.S. Department of Transportation</a:t>
            </a:r>
          </a:p>
          <a:p>
            <a:pPr>
              <a:lnSpc>
                <a:spcPts val="900"/>
              </a:lnSpc>
              <a:buFont typeface="Arial" charset="0"/>
              <a:buNone/>
              <a:defRPr/>
            </a:pPr>
            <a:r>
              <a:rPr lang="en-US" sz="900" b="1" dirty="0" smtClean="0">
                <a:solidFill>
                  <a:srgbClr val="000000"/>
                </a:solidFill>
                <a:latin typeface="+mj-lt"/>
              </a:rPr>
              <a:t>ITS Joint Program Office</a:t>
            </a:r>
            <a:endParaRPr lang="en-US" sz="9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6553200"/>
            <a:ext cx="2590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900" i="0" dirty="0" smtClean="0">
                <a:solidFill>
                  <a:schemeClr val="tx1"/>
                </a:solidFill>
              </a:rPr>
              <a:t>Image Source:</a:t>
            </a:r>
            <a:r>
              <a:rPr lang="en-US" sz="900" i="0" baseline="0" dirty="0" smtClean="0">
                <a:solidFill>
                  <a:schemeClr val="tx1"/>
                </a:solidFill>
              </a:rPr>
              <a:t> </a:t>
            </a:r>
            <a:r>
              <a:rPr lang="en-US" sz="900" i="0" baseline="0" dirty="0" err="1" smtClean="0">
                <a:solidFill>
                  <a:schemeClr val="tx1"/>
                </a:solidFill>
              </a:rPr>
              <a:t>Thinkstock</a:t>
            </a:r>
            <a:r>
              <a:rPr lang="en-US" sz="900" i="0" baseline="0" dirty="0" smtClean="0">
                <a:solidFill>
                  <a:schemeClr val="tx1"/>
                </a:solidFill>
              </a:rPr>
              <a:t>/USDOT</a:t>
            </a:r>
            <a:endParaRPr lang="en-US" sz="900" i="0" dirty="0" smtClean="0">
              <a:solidFill>
                <a:schemeClr val="tx1"/>
              </a:solidFill>
            </a:endParaRPr>
          </a:p>
        </p:txBody>
      </p:sp>
      <p:pic>
        <p:nvPicPr>
          <p:cNvPr id="11" name="Picture 10" descr="USDOT Triskelion - Correct Direction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6248400" y="6334125"/>
            <a:ext cx="447675" cy="4476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8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9pPr>
    </p:titleStyle>
    <p:bodyStyle>
      <a:lvl1pPr marL="171450" indent="-1714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92113" indent="-209550" algn="l" rtl="0" eaLnBrk="0" fontAlgn="base" hangingPunct="0">
        <a:spcBef>
          <a:spcPct val="20000"/>
        </a:spcBef>
        <a:spcAft>
          <a:spcPct val="0"/>
        </a:spcAft>
        <a:buSzPct val="65000"/>
        <a:buFont typeface="Arial Unicode MS" pitchFamily="34" charset="-128"/>
        <a:buChar char="□"/>
        <a:defRPr sz="1600">
          <a:solidFill>
            <a:schemeClr val="tx1"/>
          </a:solidFill>
          <a:latin typeface="+mn-lt"/>
        </a:defRPr>
      </a:lvl2pPr>
      <a:lvl3pPr marL="620713" indent="-2095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▪"/>
        <a:defRPr sz="1600">
          <a:solidFill>
            <a:schemeClr val="tx1"/>
          </a:solidFill>
          <a:latin typeface="+mn-lt"/>
        </a:defRPr>
      </a:lvl3pPr>
      <a:lvl4pPr marL="839788" indent="-2095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1"/>
          </a:solidFill>
          <a:latin typeface="+mn-lt"/>
        </a:defRPr>
      </a:lvl4pPr>
      <a:lvl5pPr marL="1041400" indent="-20955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1295400" y="1828800"/>
            <a:ext cx="6477000" cy="1447800"/>
          </a:xfr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US" sz="2400" b="0" dirty="0" smtClean="0"/>
              <a:t/>
            </a:r>
            <a:br>
              <a:rPr lang="en-US" sz="2400" b="0" dirty="0" smtClean="0"/>
            </a:br>
            <a:r>
              <a:rPr lang="en-US" sz="2400" b="0" dirty="0" smtClean="0"/>
              <a:t>Name of Your Program Office</a:t>
            </a:r>
            <a:br>
              <a:rPr lang="en-US" sz="2400" b="0" dirty="0" smtClean="0"/>
            </a:br>
            <a:r>
              <a:rPr lang="en-US" sz="2400" b="0" dirty="0" smtClean="0"/>
              <a:t/>
            </a:r>
            <a:br>
              <a:rPr lang="en-US" sz="2400" b="0" dirty="0" smtClean="0"/>
            </a:br>
            <a:r>
              <a:rPr lang="en-US" sz="2400" b="0" dirty="0" smtClean="0"/>
              <a:t> </a:t>
            </a:r>
            <a:r>
              <a:rPr lang="en-US" sz="2400" dirty="0" smtClean="0"/>
              <a:t>Title of Your Presentation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685800"/>
          </a:xfrm>
        </p:spPr>
        <p:txBody>
          <a:bodyPr/>
          <a:lstStyle/>
          <a:p>
            <a:r>
              <a:rPr lang="en-US" smtClean="0"/>
              <a:t>Presentation Date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Text Slides Look Like This</a:t>
            </a:r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r>
              <a:rPr lang="en-US" smtClean="0"/>
              <a:t>Major point with square bullet and 16 pt text; no bold or initial caps anywhere but in the title:</a:t>
            </a:r>
          </a:p>
          <a:p>
            <a:pPr lvl="1"/>
            <a:r>
              <a:rPr lang="en-US" smtClean="0"/>
              <a:t>Elaboration text with initial cap and lower case in 16 pt</a:t>
            </a:r>
          </a:p>
          <a:p>
            <a:pPr lvl="1"/>
            <a:r>
              <a:rPr lang="en-US" smtClean="0"/>
              <a:t>Major Point with Square Bullet and Initial Caps 16 pt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  <a:p>
            <a:r>
              <a:rPr lang="en-US" smtClean="0"/>
              <a:t>Second major point </a:t>
            </a:r>
          </a:p>
          <a:p>
            <a:r>
              <a:rPr lang="en-US" smtClean="0"/>
              <a:t>Third major point</a:t>
            </a:r>
          </a:p>
          <a:p>
            <a:pPr lvl="1"/>
            <a:r>
              <a:rPr lang="en-US" smtClean="0"/>
              <a:t>Elaboration</a:t>
            </a:r>
          </a:p>
          <a:p>
            <a:pPr lvl="1"/>
            <a:r>
              <a:rPr lang="en-US" smtClean="0"/>
              <a:t>Elaboration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762000"/>
          </a:xfrm>
        </p:spPr>
        <p:txBody>
          <a:bodyPr/>
          <a:lstStyle/>
          <a:p>
            <a:r>
              <a:rPr lang="en-US" smtClean="0"/>
              <a:t>Summary Slide with Matrix</a:t>
            </a:r>
          </a:p>
        </p:txBody>
      </p:sp>
      <p:sp>
        <p:nvSpPr>
          <p:cNvPr id="6157" name="Line 14"/>
          <p:cNvSpPr>
            <a:spLocks noChangeShapeType="1"/>
          </p:cNvSpPr>
          <p:nvPr/>
        </p:nvSpPr>
        <p:spPr bwMode="auto">
          <a:xfrm>
            <a:off x="2819400" y="1219200"/>
            <a:ext cx="0" cy="4791075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62" name="Line 19"/>
          <p:cNvSpPr>
            <a:spLocks noChangeShapeType="1"/>
          </p:cNvSpPr>
          <p:nvPr/>
        </p:nvSpPr>
        <p:spPr bwMode="auto">
          <a:xfrm>
            <a:off x="552450" y="1219200"/>
            <a:ext cx="0" cy="4791075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6167" name="Group 23"/>
          <p:cNvGrpSpPr>
            <a:grpSpLocks/>
          </p:cNvGrpSpPr>
          <p:nvPr/>
        </p:nvGrpSpPr>
        <p:grpSpPr bwMode="auto">
          <a:xfrm>
            <a:off x="538163" y="1219200"/>
            <a:ext cx="7696200" cy="4791075"/>
            <a:chOff x="288" y="768"/>
            <a:chExt cx="4848" cy="3018"/>
          </a:xfrm>
        </p:grpSpPr>
        <p:sp>
          <p:nvSpPr>
            <p:cNvPr id="6147" name="Rectangle 4"/>
            <p:cNvSpPr>
              <a:spLocks noChangeArrowheads="1"/>
            </p:cNvSpPr>
            <p:nvPr/>
          </p:nvSpPr>
          <p:spPr bwMode="auto">
            <a:xfrm>
              <a:off x="288" y="768"/>
              <a:ext cx="1488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buFontTx/>
                <a:buNone/>
              </a:pPr>
              <a:r>
                <a:rPr lang="en-US" b="1"/>
                <a:t>Categories</a:t>
              </a:r>
            </a:p>
          </p:txBody>
        </p:sp>
        <p:sp>
          <p:nvSpPr>
            <p:cNvPr id="6148" name="Rectangle 5"/>
            <p:cNvSpPr>
              <a:spLocks noChangeArrowheads="1"/>
            </p:cNvSpPr>
            <p:nvPr/>
          </p:nvSpPr>
          <p:spPr bwMode="auto">
            <a:xfrm>
              <a:off x="1776" y="768"/>
              <a:ext cx="336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171450" indent="-171450">
                <a:buFontTx/>
                <a:buNone/>
              </a:pPr>
              <a:r>
                <a:rPr lang="en-US" b="1"/>
                <a:t>Supporting Bullets</a:t>
              </a:r>
            </a:p>
          </p:txBody>
        </p:sp>
        <p:sp>
          <p:nvSpPr>
            <p:cNvPr id="6149" name="Rectangle 6"/>
            <p:cNvSpPr>
              <a:spLocks noChangeArrowheads="1"/>
            </p:cNvSpPr>
            <p:nvPr/>
          </p:nvSpPr>
          <p:spPr bwMode="auto">
            <a:xfrm>
              <a:off x="288" y="1008"/>
              <a:ext cx="1488" cy="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Wingdings" pitchFamily="2" charset="2"/>
                <a:buNone/>
              </a:pPr>
              <a:r>
                <a:rPr lang="en-US" b="1"/>
                <a:t>Category 1 in Arial Bold 14pt</a:t>
              </a:r>
            </a:p>
          </p:txBody>
        </p:sp>
        <p:sp>
          <p:nvSpPr>
            <p:cNvPr id="6150" name="Rectangle 7"/>
            <p:cNvSpPr>
              <a:spLocks noChangeArrowheads="1"/>
            </p:cNvSpPr>
            <p:nvPr/>
          </p:nvSpPr>
          <p:spPr bwMode="auto">
            <a:xfrm>
              <a:off x="1776" y="1008"/>
              <a:ext cx="3360" cy="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71450" indent="-171450">
                <a:buFont typeface="Wingdings" pitchFamily="2" charset="2"/>
                <a:buChar char="§"/>
              </a:pPr>
              <a:r>
                <a:rPr lang="en-US"/>
                <a:t>Supporting bullets in Arial 14pt</a:t>
              </a:r>
            </a:p>
            <a:p>
              <a:pPr marL="171450" indent="-171450">
                <a:buFont typeface="Wingdings" pitchFamily="2" charset="2"/>
                <a:buChar char="§"/>
              </a:pPr>
              <a:r>
                <a:rPr lang="en-US"/>
                <a:t>Supporting bullets in Arial 14pt</a:t>
              </a:r>
            </a:p>
            <a:p>
              <a:pPr marL="171450" indent="-171450">
                <a:buFont typeface="Wingdings" pitchFamily="2" charset="2"/>
                <a:buChar char="§"/>
              </a:pPr>
              <a:r>
                <a:rPr lang="en-US"/>
                <a:t>Supporting bullets in Arial 14pt</a:t>
              </a:r>
            </a:p>
            <a:p>
              <a:pPr marL="171450" indent="-171450">
                <a:buFont typeface="Wingdings" pitchFamily="2" charset="2"/>
                <a:buChar char="§"/>
              </a:pPr>
              <a:r>
                <a:rPr lang="en-US"/>
                <a:t>Supporting bullets in Arial 14pt</a:t>
              </a:r>
            </a:p>
          </p:txBody>
        </p:sp>
        <p:sp>
          <p:nvSpPr>
            <p:cNvPr id="6151" name="Rectangle 8"/>
            <p:cNvSpPr>
              <a:spLocks noChangeArrowheads="1"/>
            </p:cNvSpPr>
            <p:nvPr/>
          </p:nvSpPr>
          <p:spPr bwMode="auto">
            <a:xfrm>
              <a:off x="288" y="1682"/>
              <a:ext cx="1488" cy="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Wingdings" pitchFamily="2" charset="2"/>
                <a:buNone/>
              </a:pPr>
              <a:r>
                <a:rPr lang="en-US" b="1"/>
                <a:t>Category 2 in Arial Bold 14pt</a:t>
              </a:r>
            </a:p>
          </p:txBody>
        </p:sp>
        <p:sp>
          <p:nvSpPr>
            <p:cNvPr id="6152" name="Rectangle 9"/>
            <p:cNvSpPr>
              <a:spLocks noChangeArrowheads="1"/>
            </p:cNvSpPr>
            <p:nvPr/>
          </p:nvSpPr>
          <p:spPr bwMode="auto">
            <a:xfrm>
              <a:off x="1776" y="1682"/>
              <a:ext cx="3360" cy="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71450" indent="-171450">
                <a:buFont typeface="Wingdings" pitchFamily="2" charset="2"/>
                <a:buChar char="§"/>
              </a:pPr>
              <a:r>
                <a:rPr lang="en-US"/>
                <a:t>Supporting bullets in Arial 14pt</a:t>
              </a:r>
            </a:p>
            <a:p>
              <a:pPr marL="171450" indent="-171450">
                <a:buFont typeface="Wingdings" pitchFamily="2" charset="2"/>
                <a:buChar char="§"/>
              </a:pPr>
              <a:r>
                <a:rPr lang="en-US"/>
                <a:t>Supporting bullets in Arial 14pt</a:t>
              </a:r>
            </a:p>
            <a:p>
              <a:pPr marL="171450" indent="-171450">
                <a:buFont typeface="Wingdings" pitchFamily="2" charset="2"/>
                <a:buChar char="§"/>
              </a:pPr>
              <a:r>
                <a:rPr lang="en-US"/>
                <a:t>Supporting bullets in Arial 14pt</a:t>
              </a:r>
            </a:p>
            <a:p>
              <a:pPr marL="171450" indent="-171450">
                <a:buFont typeface="Wingdings" pitchFamily="2" charset="2"/>
                <a:buChar char="§"/>
              </a:pPr>
              <a:r>
                <a:rPr lang="en-US"/>
                <a:t>Supporting bullets in Arial 14pt</a:t>
              </a:r>
            </a:p>
          </p:txBody>
        </p:sp>
        <p:sp>
          <p:nvSpPr>
            <p:cNvPr id="6153" name="Rectangle 10"/>
            <p:cNvSpPr>
              <a:spLocks noChangeArrowheads="1"/>
            </p:cNvSpPr>
            <p:nvPr/>
          </p:nvSpPr>
          <p:spPr bwMode="auto">
            <a:xfrm>
              <a:off x="288" y="2357"/>
              <a:ext cx="1488" cy="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Wingdings" pitchFamily="2" charset="2"/>
                <a:buNone/>
              </a:pPr>
              <a:r>
                <a:rPr lang="en-US" b="1"/>
                <a:t>Category 3 in Arial Bold 14pt</a:t>
              </a:r>
            </a:p>
          </p:txBody>
        </p:sp>
        <p:sp>
          <p:nvSpPr>
            <p:cNvPr id="6154" name="Rectangle 11"/>
            <p:cNvSpPr>
              <a:spLocks noChangeArrowheads="1"/>
            </p:cNvSpPr>
            <p:nvPr/>
          </p:nvSpPr>
          <p:spPr bwMode="auto">
            <a:xfrm>
              <a:off x="1776" y="2357"/>
              <a:ext cx="3360" cy="6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71450" indent="-171450">
                <a:buFont typeface="Wingdings" pitchFamily="2" charset="2"/>
                <a:buChar char="§"/>
              </a:pPr>
              <a:r>
                <a:rPr lang="en-US"/>
                <a:t>Supporting bullets in Arial 14pt</a:t>
              </a:r>
            </a:p>
            <a:p>
              <a:pPr marL="171450" indent="-171450">
                <a:buFont typeface="Wingdings" pitchFamily="2" charset="2"/>
                <a:buChar char="§"/>
              </a:pPr>
              <a:r>
                <a:rPr lang="en-US"/>
                <a:t>Supporting bullets in Arial 14pt</a:t>
              </a:r>
            </a:p>
            <a:p>
              <a:pPr marL="171450" indent="-171450">
                <a:buFont typeface="Wingdings" pitchFamily="2" charset="2"/>
                <a:buChar char="§"/>
              </a:pPr>
              <a:r>
                <a:rPr lang="en-US"/>
                <a:t>Supporting bullets in Arial 14pt</a:t>
              </a:r>
            </a:p>
            <a:p>
              <a:pPr marL="171450" indent="-171450">
                <a:buFont typeface="Wingdings" pitchFamily="2" charset="2"/>
                <a:buChar char="§"/>
              </a:pPr>
              <a:r>
                <a:rPr lang="en-US"/>
                <a:t>Supporting bullets in Arial 14pt</a:t>
              </a:r>
            </a:p>
          </p:txBody>
        </p:sp>
        <p:sp>
          <p:nvSpPr>
            <p:cNvPr id="6155" name="Rectangle 12"/>
            <p:cNvSpPr>
              <a:spLocks noChangeArrowheads="1"/>
            </p:cNvSpPr>
            <p:nvPr/>
          </p:nvSpPr>
          <p:spPr bwMode="auto">
            <a:xfrm>
              <a:off x="288" y="3031"/>
              <a:ext cx="1488" cy="7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Wingdings" pitchFamily="2" charset="2"/>
                <a:buNone/>
              </a:pPr>
              <a:r>
                <a:rPr lang="en-US" b="1"/>
                <a:t>Category 4 in Arial Bold 14pt</a:t>
              </a:r>
            </a:p>
            <a:p>
              <a:pPr>
                <a:buFont typeface="Wingdings" pitchFamily="2" charset="2"/>
                <a:buNone/>
              </a:pPr>
              <a:endParaRPr lang="en-US" b="1"/>
            </a:p>
          </p:txBody>
        </p:sp>
        <p:sp>
          <p:nvSpPr>
            <p:cNvPr id="6156" name="Rectangle 13"/>
            <p:cNvSpPr>
              <a:spLocks noChangeArrowheads="1"/>
            </p:cNvSpPr>
            <p:nvPr/>
          </p:nvSpPr>
          <p:spPr bwMode="auto">
            <a:xfrm>
              <a:off x="1776" y="3031"/>
              <a:ext cx="3360" cy="7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171450" indent="-171450">
                <a:buFont typeface="Wingdings" pitchFamily="2" charset="2"/>
                <a:buChar char="§"/>
              </a:pPr>
              <a:r>
                <a:rPr lang="en-US"/>
                <a:t>Supporting bullets in Arial 14pt</a:t>
              </a:r>
            </a:p>
            <a:p>
              <a:pPr marL="171450" indent="-171450">
                <a:buFont typeface="Wingdings" pitchFamily="2" charset="2"/>
                <a:buChar char="§"/>
              </a:pPr>
              <a:r>
                <a:rPr lang="en-US"/>
                <a:t>Supporting bullets in Arial 14pt</a:t>
              </a:r>
            </a:p>
            <a:p>
              <a:pPr marL="171450" indent="-171450">
                <a:buFont typeface="Wingdings" pitchFamily="2" charset="2"/>
                <a:buChar char="§"/>
              </a:pPr>
              <a:r>
                <a:rPr lang="en-US"/>
                <a:t>Supporting bullets in Arial 14pt</a:t>
              </a:r>
            </a:p>
            <a:p>
              <a:pPr marL="171450" indent="-171450">
                <a:buFont typeface="Wingdings" pitchFamily="2" charset="2"/>
                <a:buChar char="§"/>
              </a:pPr>
              <a:r>
                <a:rPr lang="en-US"/>
                <a:t>Supporting bullets in Arial 14pt</a:t>
              </a:r>
            </a:p>
          </p:txBody>
        </p:sp>
        <p:sp>
          <p:nvSpPr>
            <p:cNvPr id="6158" name="Line 15"/>
            <p:cNvSpPr>
              <a:spLocks noChangeShapeType="1"/>
            </p:cNvSpPr>
            <p:nvPr/>
          </p:nvSpPr>
          <p:spPr bwMode="auto">
            <a:xfrm>
              <a:off x="288" y="1008"/>
              <a:ext cx="4848" cy="0"/>
            </a:xfrm>
            <a:prstGeom prst="line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9" name="Line 16"/>
            <p:cNvSpPr>
              <a:spLocks noChangeShapeType="1"/>
            </p:cNvSpPr>
            <p:nvPr/>
          </p:nvSpPr>
          <p:spPr bwMode="auto">
            <a:xfrm>
              <a:off x="288" y="1682"/>
              <a:ext cx="4848" cy="0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0" name="Line 17"/>
            <p:cNvSpPr>
              <a:spLocks noChangeShapeType="1"/>
            </p:cNvSpPr>
            <p:nvPr/>
          </p:nvSpPr>
          <p:spPr bwMode="auto">
            <a:xfrm>
              <a:off x="288" y="2357"/>
              <a:ext cx="4848" cy="0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1" name="Line 18"/>
            <p:cNvSpPr>
              <a:spLocks noChangeShapeType="1"/>
            </p:cNvSpPr>
            <p:nvPr/>
          </p:nvSpPr>
          <p:spPr bwMode="auto">
            <a:xfrm>
              <a:off x="288" y="3031"/>
              <a:ext cx="4848" cy="0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3" name="Line 20"/>
            <p:cNvSpPr>
              <a:spLocks noChangeShapeType="1"/>
            </p:cNvSpPr>
            <p:nvPr/>
          </p:nvSpPr>
          <p:spPr bwMode="auto">
            <a:xfrm>
              <a:off x="5136" y="768"/>
              <a:ext cx="0" cy="3018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4" name="Line 21"/>
            <p:cNvSpPr>
              <a:spLocks noChangeShapeType="1"/>
            </p:cNvSpPr>
            <p:nvPr/>
          </p:nvSpPr>
          <p:spPr bwMode="auto">
            <a:xfrm>
              <a:off x="288" y="768"/>
              <a:ext cx="4848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5" name="Line 22"/>
            <p:cNvSpPr>
              <a:spLocks noChangeShapeType="1"/>
            </p:cNvSpPr>
            <p:nvPr/>
          </p:nvSpPr>
          <p:spPr bwMode="auto">
            <a:xfrm>
              <a:off x="288" y="3786"/>
              <a:ext cx="4848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Slide with Illustration, Photo or Small Chart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457200" y="1066800"/>
            <a:ext cx="8458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600" b="1" i="1"/>
              <a:t>Main Point:</a:t>
            </a:r>
            <a:r>
              <a:rPr lang="en-US" sz="1600" i="1"/>
              <a:t> Could be an objective, vision, goal or other framing text</a:t>
            </a:r>
          </a:p>
        </p:txBody>
      </p:sp>
      <p:pic>
        <p:nvPicPr>
          <p:cNvPr id="7172" name="Picture 9" descr="j02330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676400"/>
            <a:ext cx="34528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Rectangle 9"/>
          <p:cNvSpPr>
            <a:spLocks noChangeArrowheads="1"/>
          </p:cNvSpPr>
          <p:nvPr/>
        </p:nvSpPr>
        <p:spPr bwMode="auto">
          <a:xfrm>
            <a:off x="1143000" y="5638800"/>
            <a:ext cx="7010400" cy="4953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b="1"/>
              <a:t>Optional 14 pt Key Takeaway Point At Bottom Of Page, To Support Conclusion</a:t>
            </a:r>
          </a:p>
        </p:txBody>
      </p:sp>
      <p:sp>
        <p:nvSpPr>
          <p:cNvPr id="7177" name="Rectangle 3"/>
          <p:cNvSpPr>
            <a:spLocks noChangeArrowheads="1"/>
          </p:cNvSpPr>
          <p:nvPr/>
        </p:nvSpPr>
        <p:spPr bwMode="auto">
          <a:xfrm>
            <a:off x="457200" y="1600200"/>
            <a:ext cx="4343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>
              <a:buFont typeface="Wingdings" pitchFamily="2" charset="2"/>
              <a:buChar char="§"/>
            </a:pPr>
            <a:r>
              <a:rPr lang="en-US" sz="1600"/>
              <a:t>Major point with square bullet and 16 pt text; no bold or initial caps anywhere but in the title:</a:t>
            </a:r>
          </a:p>
          <a:p>
            <a:pPr marL="392113" lvl="1" indent="-209550">
              <a:buSzPct val="65000"/>
              <a:buFont typeface="Arial Unicode MS" pitchFamily="34" charset="-128"/>
              <a:buChar char="□"/>
            </a:pPr>
            <a:r>
              <a:rPr lang="en-US" sz="1600"/>
              <a:t>Elaboration text with initial cap and lower case in 16 pt</a:t>
            </a:r>
          </a:p>
          <a:p>
            <a:pPr marL="392113" lvl="1" indent="-209550">
              <a:buSzPct val="65000"/>
              <a:buFont typeface="Arial Unicode MS" pitchFamily="34" charset="-128"/>
              <a:buChar char="□"/>
            </a:pPr>
            <a:r>
              <a:rPr lang="en-US" sz="1600"/>
              <a:t>Major Point with Square Bullet and Initial Caps 16 pt</a:t>
            </a:r>
          </a:p>
          <a:p>
            <a:pPr marL="620713" lvl="2" indent="-209550">
              <a:buFont typeface="Arial" charset="0"/>
              <a:buChar char="▪"/>
            </a:pPr>
            <a:r>
              <a:rPr lang="en-US" sz="1600"/>
              <a:t>Third level</a:t>
            </a:r>
          </a:p>
          <a:p>
            <a:pPr marL="839788" lvl="3" indent="-209550">
              <a:buFont typeface="Arial" charset="0"/>
              <a:buChar char="–"/>
            </a:pPr>
            <a:r>
              <a:rPr lang="en-US" sz="1600"/>
              <a:t>Fourth level</a:t>
            </a:r>
          </a:p>
          <a:p>
            <a:pPr marL="1041400" lvl="4" indent="-209550">
              <a:buFontTx/>
              <a:buChar char="•"/>
            </a:pPr>
            <a:r>
              <a:rPr lang="en-US" sz="1600"/>
              <a:t>Fifth level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en-US" sz="1600"/>
              <a:t>Second major point 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en-US" sz="1600"/>
              <a:t>Third major point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9"/>
          <p:cNvSpPr>
            <a:spLocks noChangeArrowheads="1"/>
          </p:cNvSpPr>
          <p:nvPr/>
        </p:nvSpPr>
        <p:spPr bwMode="auto">
          <a:xfrm>
            <a:off x="609600" y="1219200"/>
            <a:ext cx="3657600" cy="609600"/>
          </a:xfrm>
          <a:prstGeom prst="rect">
            <a:avLst/>
          </a:prstGeom>
          <a:solidFill>
            <a:srgbClr val="064E96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b="1">
                <a:solidFill>
                  <a:schemeClr val="bg1"/>
                </a:solidFill>
              </a:rPr>
              <a:t>14 pt Header for Point 1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33375"/>
            <a:ext cx="8229600" cy="808038"/>
          </a:xfrm>
        </p:spPr>
        <p:txBody>
          <a:bodyPr/>
          <a:lstStyle/>
          <a:p>
            <a:r>
              <a:rPr lang="en-US" smtClean="0"/>
              <a:t>Two Points to Support or Compare One Theme</a:t>
            </a:r>
          </a:p>
        </p:txBody>
      </p:sp>
      <p:sp>
        <p:nvSpPr>
          <p:cNvPr id="8196" name="Content Placeholder 26"/>
          <p:cNvSpPr>
            <a:spLocks noGrp="1"/>
          </p:cNvSpPr>
          <p:nvPr>
            <p:ph sz="half" idx="2"/>
          </p:nvPr>
        </p:nvSpPr>
        <p:spPr>
          <a:xfrm>
            <a:off x="609600" y="1828800"/>
            <a:ext cx="3657600" cy="3657600"/>
          </a:xfrm>
        </p:spPr>
        <p:txBody>
          <a:bodyPr/>
          <a:lstStyle/>
          <a:p>
            <a:r>
              <a:rPr lang="en-US" smtClean="0"/>
              <a:t>Bullet – text in boxes is 14 pt</a:t>
            </a:r>
          </a:p>
          <a:p>
            <a:pPr lvl="1"/>
            <a:r>
              <a:rPr lang="en-US" smtClean="0"/>
              <a:t>Sub-bullet 1</a:t>
            </a:r>
          </a:p>
          <a:p>
            <a:pPr lvl="1"/>
            <a:r>
              <a:rPr lang="en-US" smtClean="0"/>
              <a:t>Sub-bullet 2</a:t>
            </a:r>
          </a:p>
          <a:p>
            <a:r>
              <a:rPr lang="en-US" smtClean="0"/>
              <a:t>Bullet 2</a:t>
            </a:r>
          </a:p>
          <a:p>
            <a:r>
              <a:rPr lang="en-US" smtClean="0"/>
              <a:t>Bullet 3</a:t>
            </a:r>
          </a:p>
          <a:p>
            <a:pPr lvl="1"/>
            <a:r>
              <a:rPr lang="en-US" smtClean="0"/>
              <a:t>Sub bullet</a:t>
            </a:r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8198" name="Content Placeholder 28"/>
          <p:cNvSpPr>
            <a:spLocks noGrp="1"/>
          </p:cNvSpPr>
          <p:nvPr>
            <p:ph sz="quarter" idx="4"/>
          </p:nvPr>
        </p:nvSpPr>
        <p:spPr>
          <a:xfrm>
            <a:off x="4797425" y="1828800"/>
            <a:ext cx="3660775" cy="3657600"/>
          </a:xfrm>
        </p:spPr>
        <p:txBody>
          <a:bodyPr/>
          <a:lstStyle/>
          <a:p>
            <a:r>
              <a:rPr lang="en-US" smtClean="0"/>
              <a:t>Bullet – text in boxes is 14 pt</a:t>
            </a:r>
          </a:p>
          <a:p>
            <a:pPr lvl="1"/>
            <a:r>
              <a:rPr lang="en-US" smtClean="0"/>
              <a:t>Sub-bullet 1</a:t>
            </a:r>
          </a:p>
          <a:p>
            <a:pPr lvl="1"/>
            <a:r>
              <a:rPr lang="en-US" smtClean="0"/>
              <a:t>Sub-bullet 2</a:t>
            </a:r>
          </a:p>
          <a:p>
            <a:r>
              <a:rPr lang="en-US" smtClean="0"/>
              <a:t>Bullet 2</a:t>
            </a:r>
          </a:p>
          <a:p>
            <a:r>
              <a:rPr lang="en-US" smtClean="0"/>
              <a:t>Bullet 3</a:t>
            </a:r>
          </a:p>
          <a:p>
            <a:pPr lvl="1"/>
            <a:r>
              <a:rPr lang="en-US" smtClean="0"/>
              <a:t>Sub bullet</a:t>
            </a:r>
          </a:p>
          <a:p>
            <a:endParaRPr lang="en-US" smtClean="0"/>
          </a:p>
        </p:txBody>
      </p:sp>
      <p:sp>
        <p:nvSpPr>
          <p:cNvPr id="8199" name="Text Box 8"/>
          <p:cNvSpPr txBox="1">
            <a:spLocks noChangeArrowheads="1"/>
          </p:cNvSpPr>
          <p:nvPr/>
        </p:nvSpPr>
        <p:spPr bwMode="auto">
          <a:xfrm>
            <a:off x="5562600" y="1447800"/>
            <a:ext cx="10985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sz="1800" b="1">
                <a:solidFill>
                  <a:schemeClr val="bg1"/>
                </a:solidFill>
              </a:rPr>
              <a:t>Clusters</a:t>
            </a:r>
          </a:p>
        </p:txBody>
      </p:sp>
      <p:sp>
        <p:nvSpPr>
          <p:cNvPr id="8200" name="Rectangle 9"/>
          <p:cNvSpPr>
            <a:spLocks noChangeArrowheads="1"/>
          </p:cNvSpPr>
          <p:nvPr/>
        </p:nvSpPr>
        <p:spPr bwMode="auto">
          <a:xfrm>
            <a:off x="4800600" y="1219200"/>
            <a:ext cx="3657600" cy="609600"/>
          </a:xfrm>
          <a:prstGeom prst="rect">
            <a:avLst/>
          </a:prstGeom>
          <a:solidFill>
            <a:srgbClr val="064E96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b="1">
                <a:solidFill>
                  <a:schemeClr val="bg1"/>
                </a:solidFill>
              </a:rPr>
              <a:t>14 pt Header for Point 2</a:t>
            </a: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1066800" y="5676900"/>
            <a:ext cx="6934200" cy="4953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b="1"/>
              <a:t>Optional 14 pt Key Takeaway Point At Bottom Of Page, To Support Conclusion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Hints for Formatting Slides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sz="half" idx="4294967295"/>
          </p:nvPr>
        </p:nvSpPr>
        <p:spPr>
          <a:xfrm>
            <a:off x="533400" y="933450"/>
            <a:ext cx="4114800" cy="5105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sz="800" smtClean="0"/>
          </a:p>
          <a:p>
            <a:r>
              <a:rPr lang="en-US" sz="1400" b="1" smtClean="0"/>
              <a:t>Font</a:t>
            </a:r>
          </a:p>
          <a:p>
            <a:pPr marL="657225" lvl="1" indent="-285750"/>
            <a:r>
              <a:rPr lang="en-US" sz="1400" smtClean="0"/>
              <a:t>Headers: Arial, 28 pt font</a:t>
            </a:r>
          </a:p>
          <a:p>
            <a:pPr marL="657225" lvl="1" indent="-285750"/>
            <a:r>
              <a:rPr lang="en-US" sz="1400" smtClean="0"/>
              <a:t>Content: Arial, 14 or 16 pt font</a:t>
            </a:r>
          </a:p>
          <a:p>
            <a:pPr marL="657225" lvl="1" indent="-285750"/>
            <a:r>
              <a:rPr lang="en-US" sz="1400" smtClean="0"/>
              <a:t>To keep the font size consistent, you must turn off “Autofit” feature</a:t>
            </a:r>
          </a:p>
          <a:p>
            <a:pPr marL="1143000" lvl="2" indent="-228600"/>
            <a:r>
              <a:rPr lang="en-US" sz="1400" smtClean="0"/>
              <a:t>Right-click on font in a text box; select </a:t>
            </a:r>
            <a:r>
              <a:rPr lang="en-US" sz="1400" b="1" smtClean="0"/>
              <a:t>Format Shape</a:t>
            </a:r>
            <a:r>
              <a:rPr lang="en-US" sz="1400" smtClean="0"/>
              <a:t> in pop-up menu </a:t>
            </a:r>
            <a:endParaRPr lang="en-US" sz="1400" b="1" smtClean="0"/>
          </a:p>
          <a:p>
            <a:pPr marL="1143000" lvl="2" indent="-228600"/>
            <a:r>
              <a:rPr lang="en-US" sz="1400" smtClean="0"/>
              <a:t>Next click on </a:t>
            </a:r>
            <a:r>
              <a:rPr lang="en-US" sz="1400" b="1" smtClean="0"/>
              <a:t>Text Box </a:t>
            </a:r>
            <a:r>
              <a:rPr lang="en-US" sz="1400" smtClean="0"/>
              <a:t>in the left panel; under </a:t>
            </a:r>
            <a:r>
              <a:rPr lang="en-US" sz="1400" b="1" smtClean="0"/>
              <a:t>Autofit</a:t>
            </a:r>
            <a:r>
              <a:rPr lang="en-US" sz="1400" smtClean="0"/>
              <a:t>, select </a:t>
            </a:r>
            <a:r>
              <a:rPr lang="en-US" sz="1400" b="1" smtClean="0"/>
              <a:t>Do not Autofit</a:t>
            </a:r>
          </a:p>
          <a:p>
            <a:pPr marL="1143000" lvl="2" indent="-228600"/>
            <a:r>
              <a:rPr lang="en-US" sz="1400" smtClean="0"/>
              <a:t>Click </a:t>
            </a:r>
            <a:r>
              <a:rPr lang="en-US" sz="1400" b="1" smtClean="0"/>
              <a:t>Close</a:t>
            </a:r>
          </a:p>
          <a:p>
            <a:r>
              <a:rPr lang="en-US" sz="1400" b="1" smtClean="0"/>
              <a:t>Using Headers</a:t>
            </a:r>
          </a:p>
          <a:p>
            <a:pPr marL="657225" lvl="1" indent="-285750"/>
            <a:r>
              <a:rPr lang="en-US" sz="1400" smtClean="0"/>
              <a:t>Headers can be used in a variety of ways:</a:t>
            </a:r>
          </a:p>
          <a:p>
            <a:pPr marL="1143000" lvl="2" indent="-228600"/>
            <a:r>
              <a:rPr lang="en-US" sz="1400" smtClean="0"/>
              <a:t>To track progress in the overall presentation (e.g., “Overview, cont’d”)</a:t>
            </a:r>
          </a:p>
          <a:p>
            <a:pPr marL="1143000" lvl="2" indent="-228600"/>
            <a:r>
              <a:rPr lang="en-US" sz="1400" smtClean="0"/>
              <a:t>To speak directly to the info on the slide</a:t>
            </a:r>
          </a:p>
          <a:p>
            <a:pPr marL="657225" lvl="1" indent="-285750"/>
            <a:r>
              <a:rPr lang="en-US" sz="1400" smtClean="0"/>
              <a:t>Either is fine, just stay consistent within your presentation and make sure they can stand (make sense) alone</a:t>
            </a:r>
          </a:p>
          <a:p>
            <a:pPr marL="657225" lvl="1" indent="-285750"/>
            <a:endParaRPr lang="en-US" sz="1400" b="1" smtClean="0"/>
          </a:p>
          <a:p>
            <a:pPr marL="657225" lvl="1" indent="-285750"/>
            <a:endParaRPr lang="en-US" sz="1400" smtClean="0"/>
          </a:p>
          <a:p>
            <a:pPr marL="657225" lvl="1" indent="-285750"/>
            <a:endParaRPr lang="en-US" sz="800" smtClean="0"/>
          </a:p>
        </p:txBody>
      </p:sp>
      <p:sp>
        <p:nvSpPr>
          <p:cNvPr id="9220" name="Content Placeholder 3"/>
          <p:cNvSpPr>
            <a:spLocks noGrp="1"/>
          </p:cNvSpPr>
          <p:nvPr>
            <p:ph sz="half" idx="4294967295"/>
          </p:nvPr>
        </p:nvSpPr>
        <p:spPr>
          <a:xfrm>
            <a:off x="5181600" y="1163638"/>
            <a:ext cx="3429000" cy="3581400"/>
          </a:xfrm>
        </p:spPr>
        <p:txBody>
          <a:bodyPr/>
          <a:lstStyle/>
          <a:p>
            <a:r>
              <a:rPr lang="en-US" sz="1400" b="1" dirty="0" smtClean="0"/>
              <a:t>Using bullets</a:t>
            </a:r>
          </a:p>
          <a:p>
            <a:pPr marL="657225" lvl="1" indent="-285750"/>
            <a:r>
              <a:rPr lang="en-US" sz="1400" dirty="0" smtClean="0"/>
              <a:t>To indent a bullet, place cursor to the left of text and to the right of bullet, and press </a:t>
            </a:r>
            <a:r>
              <a:rPr lang="en-US" sz="1400" b="1" dirty="0" smtClean="0"/>
              <a:t>Tab</a:t>
            </a:r>
          </a:p>
          <a:p>
            <a:pPr marL="657225" lvl="1" indent="-285750"/>
            <a:r>
              <a:rPr lang="en-US" sz="1400" dirty="0" smtClean="0"/>
              <a:t>To move a bullet to the left, place cursor to the left of text and to the right of bullet, and press </a:t>
            </a:r>
            <a:r>
              <a:rPr lang="en-US" sz="1400" b="1" dirty="0" smtClean="0"/>
              <a:t>Shift + Tab</a:t>
            </a:r>
          </a:p>
          <a:p>
            <a:endParaRPr lang="en-US" sz="1400" b="1" dirty="0" smtClean="0"/>
          </a:p>
          <a:p>
            <a:endParaRPr lang="en-US" sz="1400" b="1" dirty="0" smtClean="0"/>
          </a:p>
          <a:p>
            <a:pPr marL="657225" lvl="1" indent="-285750"/>
            <a:r>
              <a:rPr lang="en-US" sz="1400" dirty="0" smtClean="0"/>
              <a:t>To change a bullet, place cursor to the left of text and to the right of bullet, right-click, and mouse over the word </a:t>
            </a:r>
            <a:r>
              <a:rPr lang="en-US" sz="1400" b="1" dirty="0" smtClean="0"/>
              <a:t>Bullets</a:t>
            </a:r>
            <a:r>
              <a:rPr lang="en-US" sz="1400" dirty="0" smtClean="0"/>
              <a:t> to get a bullet menu. Click on the desired option, or click </a:t>
            </a:r>
            <a:r>
              <a:rPr lang="en-US" sz="1400" b="1" dirty="0" smtClean="0"/>
              <a:t>Bullets and Numbering </a:t>
            </a:r>
            <a:r>
              <a:rPr lang="en-US" sz="1400" dirty="0" smtClean="0"/>
              <a:t>to customize</a:t>
            </a:r>
          </a:p>
          <a:p>
            <a:r>
              <a:rPr lang="en-US" sz="1400" b="1" dirty="0" smtClean="0"/>
              <a:t>Punctuation</a:t>
            </a:r>
          </a:p>
          <a:p>
            <a:pPr marL="657225" lvl="1" indent="-285750"/>
            <a:r>
              <a:rPr lang="en-US" sz="1400" dirty="0" smtClean="0"/>
              <a:t>Period should not be used at the end of bullet points</a:t>
            </a:r>
          </a:p>
          <a:p>
            <a:pPr marL="657225" lvl="1" indent="-285750"/>
            <a:r>
              <a:rPr lang="en-US" sz="1400" dirty="0" smtClean="0"/>
              <a:t>Avoid semi-colons – dashes look better</a:t>
            </a:r>
          </a:p>
          <a:p>
            <a:endParaRPr lang="en-US" sz="1400" dirty="0" smtClean="0"/>
          </a:p>
        </p:txBody>
      </p:sp>
      <p:pic>
        <p:nvPicPr>
          <p:cNvPr id="9221" name="Picture 7" descr="curso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3124200"/>
            <a:ext cx="1752600" cy="392113"/>
          </a:xfrm>
          <a:prstGeom prst="rect">
            <a:avLst/>
          </a:prstGeom>
          <a:noFill/>
          <a:ln w="9525">
            <a:solidFill>
              <a:srgbClr val="0000FF"/>
            </a:solidFill>
            <a:prstDash val="sysDot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RITA_Template_rev_2">
  <a:themeElements>
    <a:clrScheme name="2_RITA_Template_rev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RITA_Template_rev_2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RITA_Template_rev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ITA_Template_rev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ITA_Template_rev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ITA_Template_rev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ITA_Template_rev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ITA_Template_rev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ITA_Template_rev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ITA_Template_rev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ITA_Template_rev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ITA_Template_rev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ITA_Template_rev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RITA_Template_rev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RITA_Template_rev_2">
  <a:themeElements>
    <a:clrScheme name="1_RITA_Template_rev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RITA_Template_rev_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1600" i="0" dirty="0" smtClean="0">
            <a:solidFill>
              <a:schemeClr val="tx1"/>
            </a:solidFill>
          </a:defRPr>
        </a:defPPr>
      </a:lstStyle>
    </a:txDef>
  </a:objectDefaults>
  <a:extraClrSchemeLst>
    <a:extraClrScheme>
      <a:clrScheme name="1_RITA_Template_rev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ITA_Template_rev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ITA_Template_rev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ITA_Template_rev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ITA_Template_rev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ITA_Template_rev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ITA_Template_rev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ITA_Template_rev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ITA_Template_rev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ITA_Template_rev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ITA_Template_rev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ITA_Template_rev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icture" ma:contentTypeID="0x010102006C3D6ABCD3F5AF438CC94E1D4A1C2950" ma:contentTypeVersion="1" ma:contentTypeDescription="Upload an image or a photograph." ma:contentTypeScope="" ma:versionID="f1e7a59bae0810e509eb3316bb2cb802">
  <xsd:schema xmlns:xsd="http://www.w3.org/2001/XMLSchema" xmlns:p="http://schemas.microsoft.com/office/2006/metadata/properties" xmlns:ns1="http://schemas.microsoft.com/sharepoint/v3" xmlns:ns2="http://schemas.microsoft.com/sharepoint/v3/fields" targetNamespace="http://schemas.microsoft.com/office/2006/metadata/properties" ma:root="true" ma:fieldsID="09b03c57811dbbe5d2a0c2e9ee35ba88" ns1:_="" ns2:_="">
    <xsd:import namespace="http://schemas.microsoft.com/sharepoint/v3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ImageWidth" minOccurs="0"/>
                <xsd:element ref="ns1:ImageHeight" minOccurs="0"/>
                <xsd:element ref="ns1:ImageCreateDate" minOccurs="0"/>
                <xsd:element ref="ns1:Description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ImageWidth" ma:index="11" nillable="true" ma:displayName="Picture Width" ma:internalName="ImageWidth" ma:readOnly="true">
      <xsd:simpleType>
        <xsd:restriction base="dms:Unknown"/>
      </xsd:simpleType>
    </xsd:element>
    <xsd:element name="ImageHeight" ma:index="12" nillable="true" ma:displayName="Picture Height" ma:internalName="ImageHeight" ma:readOnly="true">
      <xsd:simpleType>
        <xsd:restriction base="dms:Unknown"/>
      </xsd:simpleType>
    </xsd:element>
    <xsd:element name="ImageCreateDate" ma:index="13" nillable="true" ma:displayName="Date Picture Taken" ma:format="DateTime" ma:hidden="true" ma:internalName="ImageCreateDate">
      <xsd:simpleType>
        <xsd:restriction base="dms:DateTime"/>
      </xsd:simpleType>
    </xsd:element>
    <xsd:element name="Description" ma:index="14" nillable="true" ma:displayName="Description" ma:description="Used as alternative text for the picture." ma:hidden="true" ma:internalName="Description">
      <xsd:simpleType>
        <xsd:restriction base="dms:Note"/>
      </xsd:simpleType>
    </xsd:element>
  </xsd:schema>
  <xsd:schema xmlns:xsd="http://www.w3.org/2001/XMLSchema" xmlns:dms="http://schemas.microsoft.com/office/2006/documentManagement/types" targetNamespace="http://schemas.microsoft.com/sharepoint/v3/fields" elementFormDefault="qualified">
    <xsd:import namespace="http://schemas.microsoft.com/office/2006/documentManagement/types"/>
    <xsd:element name="_Version" ma:index="23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8" ma:displayName="Title"/>
        <xsd:element ref="dc:subject" minOccurs="0" maxOccurs="1"/>
        <xsd:element ref="dc:description" minOccurs="0" maxOccurs="1"/>
        <xsd:element name="keywords" minOccurs="0" maxOccurs="1" type="xsd:string" ma:index="2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_Version xmlns="http://schemas.microsoft.com/sharepoint/v3/fields" xsi:nil="true"/>
    <ImageCreateDate xmlns="http://schemas.microsoft.com/sharepoint/v3" xsi:nil="true"/>
    <Description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E72FA87C-5641-412A-9F51-58920AEE134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sharepoint/v3/fields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B88FB97C-D14A-4DFF-AC66-5679DCBDB38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CA8159-D5BE-447F-8A1D-2047C95FF643}">
  <ds:schemaRefs>
    <ds:schemaRef ds:uri="http://www.w3.org/XML/1998/namespace"/>
    <ds:schemaRef ds:uri="http://schemas.microsoft.com/office/2006/metadata/properties"/>
    <ds:schemaRef ds:uri="http://schemas.microsoft.com/sharepoint/v3"/>
    <ds:schemaRef ds:uri="http://purl.org/dc/elements/1.1/"/>
    <ds:schemaRef ds:uri="http://purl.org/dc/terms/"/>
    <ds:schemaRef ds:uri="http://schemas.microsoft.com/office/2006/documentManagement/types"/>
    <ds:schemaRef ds:uri="http://schemas.microsoft.com/sharepoint/v3/field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2927</TotalTime>
  <Words>583</Words>
  <Application>Microsoft Office PowerPoint</Application>
  <PresentationFormat>On-screen Show (4:3)</PresentationFormat>
  <Paragraphs>94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2_RITA_Template_rev_2</vt:lpstr>
      <vt:lpstr>1_RITA_Template_rev_2</vt:lpstr>
      <vt:lpstr> Name of Your Program Office   Title of Your Presentation</vt:lpstr>
      <vt:lpstr>Text Slides Look Like This</vt:lpstr>
      <vt:lpstr>Summary Slide with Matrix</vt:lpstr>
      <vt:lpstr>Slide with Illustration, Photo or Small Chart</vt:lpstr>
      <vt:lpstr>Two Points to Support or Compare One Theme</vt:lpstr>
      <vt:lpstr>Hints for Formatting Slides</vt:lpstr>
    </vt:vector>
  </TitlesOfParts>
  <Company>RITA/BTS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marshall.deberry</dc:creator>
  <cp:lastModifiedBy>demetrius.garrett</cp:lastModifiedBy>
  <cp:revision>208</cp:revision>
  <dcterms:created xsi:type="dcterms:W3CDTF">2008-08-08T19:30:48Z</dcterms:created>
  <dcterms:modified xsi:type="dcterms:W3CDTF">2016-02-22T15:46:36Z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Picture</vt:lpwstr>
  </property>
</Properties>
</file>