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2.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3.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4.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theme/theme5.xml" ContentType="application/vnd.openxmlformats-officedocument.theme+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theme/theme6.xml" ContentType="application/vnd.openxmlformats-officedocument.theme+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tags/tag2.xml" ContentType="application/vnd.openxmlformats-officedocument.presentationml.tags+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842" r:id="rId5"/>
    <p:sldMasterId id="2147483926" r:id="rId6"/>
    <p:sldMasterId id="2147483945" r:id="rId7"/>
    <p:sldMasterId id="2147484023" r:id="rId8"/>
    <p:sldMasterId id="2147484037" r:id="rId9"/>
    <p:sldMasterId id="2147484050" r:id="rId10"/>
  </p:sldMasterIdLst>
  <p:notesMasterIdLst>
    <p:notesMasterId r:id="rId79"/>
  </p:notesMasterIdLst>
  <p:sldIdLst>
    <p:sldId id="1639" r:id="rId11"/>
    <p:sldId id="1640" r:id="rId12"/>
    <p:sldId id="1641" r:id="rId13"/>
    <p:sldId id="1642" r:id="rId14"/>
    <p:sldId id="1618" r:id="rId15"/>
    <p:sldId id="1620" r:id="rId16"/>
    <p:sldId id="1596" r:id="rId17"/>
    <p:sldId id="1182" r:id="rId18"/>
    <p:sldId id="1621" r:id="rId19"/>
    <p:sldId id="1156" r:id="rId20"/>
    <p:sldId id="1622" r:id="rId21"/>
    <p:sldId id="1623" r:id="rId22"/>
    <p:sldId id="1624" r:id="rId23"/>
    <p:sldId id="1616" r:id="rId24"/>
    <p:sldId id="1605" r:id="rId25"/>
    <p:sldId id="1323" r:id="rId26"/>
    <p:sldId id="1590" r:id="rId27"/>
    <p:sldId id="257" r:id="rId28"/>
    <p:sldId id="1319" r:id="rId29"/>
    <p:sldId id="1331" r:id="rId30"/>
    <p:sldId id="1330" r:id="rId31"/>
    <p:sldId id="1324" r:id="rId32"/>
    <p:sldId id="1326" r:id="rId33"/>
    <p:sldId id="1332" r:id="rId34"/>
    <p:sldId id="1247" r:id="rId35"/>
    <p:sldId id="1176" r:id="rId36"/>
    <p:sldId id="262" r:id="rId37"/>
    <p:sldId id="1167" r:id="rId38"/>
    <p:sldId id="1168" r:id="rId39"/>
    <p:sldId id="1170" r:id="rId40"/>
    <p:sldId id="1169" r:id="rId41"/>
    <p:sldId id="1172" r:id="rId42"/>
    <p:sldId id="1189" r:id="rId43"/>
    <p:sldId id="1236" r:id="rId44"/>
    <p:sldId id="268" r:id="rId45"/>
    <p:sldId id="269" r:id="rId46"/>
    <p:sldId id="1228" r:id="rId47"/>
    <p:sldId id="1327" r:id="rId48"/>
    <p:sldId id="1619" r:id="rId49"/>
    <p:sldId id="1628" r:id="rId50"/>
    <p:sldId id="1629" r:id="rId51"/>
    <p:sldId id="1630" r:id="rId52"/>
    <p:sldId id="1638" r:id="rId53"/>
    <p:sldId id="1612" r:id="rId54"/>
    <p:sldId id="1592" r:id="rId55"/>
    <p:sldId id="333" r:id="rId56"/>
    <p:sldId id="299" r:id="rId57"/>
    <p:sldId id="1613" r:id="rId58"/>
    <p:sldId id="390" r:id="rId59"/>
    <p:sldId id="1591" r:id="rId60"/>
    <p:sldId id="279" r:id="rId61"/>
    <p:sldId id="270" r:id="rId62"/>
    <p:sldId id="263" r:id="rId63"/>
    <p:sldId id="1636" r:id="rId64"/>
    <p:sldId id="1637" r:id="rId65"/>
    <p:sldId id="1631" r:id="rId66"/>
    <p:sldId id="1632" r:id="rId67"/>
    <p:sldId id="1633" r:id="rId68"/>
    <p:sldId id="1634" r:id="rId69"/>
    <p:sldId id="1333" r:id="rId70"/>
    <p:sldId id="1635" r:id="rId71"/>
    <p:sldId id="1587" r:id="rId72"/>
    <p:sldId id="1627" r:id="rId73"/>
    <p:sldId id="1320" r:id="rId74"/>
    <p:sldId id="1625" r:id="rId75"/>
    <p:sldId id="1626" r:id="rId76"/>
    <p:sldId id="1644" r:id="rId77"/>
    <p:sldId id="1645" r:id="rId78"/>
  </p:sldIdLst>
  <p:sldSz cx="12192000" cy="6858000"/>
  <p:notesSz cx="7077075" cy="9363075"/>
  <p:custDataLst>
    <p:tags r:id="rId8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rowdsourcing 101" id="{1EE0B2CF-61D7-4D00-BAF2-CD8AE9E73F22}">
          <p14:sldIdLst>
            <p14:sldId id="1639"/>
            <p14:sldId id="1640"/>
            <p14:sldId id="1641"/>
            <p14:sldId id="1642"/>
            <p14:sldId id="1618"/>
            <p14:sldId id="1620"/>
          </p14:sldIdLst>
        </p14:section>
        <p14:section name="James" id="{D2B692F3-3A79-4E48-8E3F-92B6183A53C6}">
          <p14:sldIdLst>
            <p14:sldId id="1596"/>
            <p14:sldId id="1182"/>
            <p14:sldId id="1621"/>
            <p14:sldId id="1156"/>
            <p14:sldId id="1622"/>
            <p14:sldId id="1623"/>
            <p14:sldId id="1624"/>
            <p14:sldId id="1616"/>
            <p14:sldId id="1605"/>
            <p14:sldId id="1323"/>
          </p14:sldIdLst>
        </p14:section>
        <p14:section name="Stephanie" id="{544E873A-8513-4821-B1CE-74EAF936D9F5}">
          <p14:sldIdLst>
            <p14:sldId id="1590"/>
            <p14:sldId id="257"/>
            <p14:sldId id="1319"/>
            <p14:sldId id="1331"/>
            <p14:sldId id="1330"/>
            <p14:sldId id="1324"/>
            <p14:sldId id="1326"/>
            <p14:sldId id="1332"/>
            <p14:sldId id="1247"/>
            <p14:sldId id="1176"/>
            <p14:sldId id="262"/>
            <p14:sldId id="1167"/>
            <p14:sldId id="1168"/>
            <p14:sldId id="1170"/>
            <p14:sldId id="1169"/>
            <p14:sldId id="1172"/>
            <p14:sldId id="1189"/>
            <p14:sldId id="1236"/>
            <p14:sldId id="268"/>
            <p14:sldId id="269"/>
            <p14:sldId id="1228"/>
            <p14:sldId id="1327"/>
          </p14:sldIdLst>
        </p14:section>
        <p14:section name="Wang and Jeremy" id="{3EE71442-5E0C-4024-9636-E930FF208ECE}">
          <p14:sldIdLst>
            <p14:sldId id="1619"/>
            <p14:sldId id="1628"/>
            <p14:sldId id="1629"/>
            <p14:sldId id="1630"/>
            <p14:sldId id="1638"/>
            <p14:sldId id="1612"/>
            <p14:sldId id="1592"/>
            <p14:sldId id="333"/>
            <p14:sldId id="299"/>
            <p14:sldId id="1613"/>
            <p14:sldId id="390"/>
            <p14:sldId id="1591"/>
            <p14:sldId id="279"/>
          </p14:sldIdLst>
        </p14:section>
        <p14:section name="Jeremy" id="{9858F320-8D9E-4F6D-B8AE-58E411615378}">
          <p14:sldIdLst>
            <p14:sldId id="270"/>
            <p14:sldId id="263"/>
            <p14:sldId id="1636"/>
            <p14:sldId id="1637"/>
            <p14:sldId id="1631"/>
            <p14:sldId id="1632"/>
            <p14:sldId id="1633"/>
            <p14:sldId id="1634"/>
            <p14:sldId id="1333"/>
            <p14:sldId id="1635"/>
          </p14:sldIdLst>
        </p14:section>
        <p14:section name="James Facilitates Discussion" id="{DDCA508B-A543-4754-831C-2382EF5B5CCE}">
          <p14:sldIdLst>
            <p14:sldId id="1587"/>
            <p14:sldId id="1627"/>
            <p14:sldId id="1320"/>
            <p14:sldId id="1625"/>
            <p14:sldId id="1626"/>
            <p14:sldId id="1644"/>
            <p14:sldId id="1645"/>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 id="{A9261D38-20E5-08AF-2F3E-51E3547D0745}" name="Vaishali Shah" initials="VS" userId="S::vshah@aemcorp.com::8c00b64a-d2f4-4e34-ac58-4653131d5863" providerId="AD"/>
  <p188:author id="{2003E79B-9B9C-72B4-7FDC-D8E04801B858}" name="Patricia Murray" initials="PM" userId="8cc0db5fea6d1bce" providerId="Windows Live"/>
  <p188:author id="{D106B3CF-6BE1-BF0D-5445-CCCFAE3C137C}" name="Walsh, Christine CTR (FHWA)" initials="WCC(" userId="S::christine.walsh.ctr@ad.dot.gov::cd67b5f8-8590-487a-a187-4bee2d06cc98" providerId="AD"/>
  <p188:author id="{CA5021D3-2214-2850-4C27-C2A9887CE2F7}" name="Nicole Smith" initials="NS" userId="S::Nicole.Smith@schatzpublishing.com::91d021a1-194f-498e-bdd3-62a714bf2dc8" providerId="AD"/>
  <p188:author id="{458C74DF-31D2-AB28-94C6-77F07D6B35F4}" name="Colyar, James (FHWA)" initials="CJ(" userId="S::James.Colyar@ad.dot.gov::7012dfb6-7288-4940-bced-f29c9538f823"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6" name="Author" initials="A" lastIdx="14" clrIdx="5"/>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16F"/>
    <a:srgbClr val="B3F6FF"/>
    <a:srgbClr val="FFC000"/>
    <a:srgbClr val="8AA643"/>
    <a:srgbClr val="565151"/>
    <a:srgbClr val="4C3C45"/>
    <a:srgbClr val="473D3E"/>
    <a:srgbClr val="847970"/>
    <a:srgbClr val="8F9297"/>
    <a:srgbClr val="0E559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316" autoAdjust="0"/>
    <p:restoredTop sz="94049" autoAdjust="0"/>
  </p:normalViewPr>
  <p:slideViewPr>
    <p:cSldViewPr snapToGrid="0">
      <p:cViewPr>
        <p:scale>
          <a:sx n="59" d="100"/>
          <a:sy n="59" d="100"/>
        </p:scale>
        <p:origin x="988" y="288"/>
      </p:cViewPr>
      <p:guideLst/>
    </p:cSldViewPr>
  </p:slideViewPr>
  <p:outlineViewPr>
    <p:cViewPr>
      <p:scale>
        <a:sx n="33" d="100"/>
        <a:sy n="33" d="100"/>
      </p:scale>
      <p:origin x="0" y="-9330"/>
    </p:cViewPr>
  </p:outlineViewPr>
  <p:notesTextViewPr>
    <p:cViewPr>
      <p:scale>
        <a:sx n="125" d="100"/>
        <a:sy n="125" d="100"/>
      </p:scale>
      <p:origin x="0" y="0"/>
    </p:cViewPr>
  </p:notesTextViewPr>
  <p:sorterViewPr>
    <p:cViewPr>
      <p:scale>
        <a:sx n="100" d="100"/>
        <a:sy n="100" d="100"/>
      </p:scale>
      <p:origin x="0" y="-11274"/>
    </p:cViewPr>
  </p:sorter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slide" Target="slides/slide40.xml"/><Relationship Id="rId55" Type="http://schemas.openxmlformats.org/officeDocument/2006/relationships/slide" Target="slides/slide45.xml"/><Relationship Id="rId63" Type="http://schemas.openxmlformats.org/officeDocument/2006/relationships/slide" Target="slides/slide53.xml"/><Relationship Id="rId68" Type="http://schemas.openxmlformats.org/officeDocument/2006/relationships/slide" Target="slides/slide58.xml"/><Relationship Id="rId76" Type="http://schemas.openxmlformats.org/officeDocument/2006/relationships/slide" Target="slides/slide66.xml"/><Relationship Id="rId84" Type="http://schemas.openxmlformats.org/officeDocument/2006/relationships/theme" Target="theme/theme1.xml"/><Relationship Id="rId7" Type="http://schemas.openxmlformats.org/officeDocument/2006/relationships/slideMaster" Target="slideMasters/slideMaster4.xml"/><Relationship Id="rId71" Type="http://schemas.openxmlformats.org/officeDocument/2006/relationships/slide" Target="slides/slide61.xml"/><Relationship Id="rId2" Type="http://schemas.openxmlformats.org/officeDocument/2006/relationships/customXml" Target="../customXml/item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slide" Target="slides/slide48.xml"/><Relationship Id="rId66" Type="http://schemas.openxmlformats.org/officeDocument/2006/relationships/slide" Target="slides/slide56.xml"/><Relationship Id="rId74" Type="http://schemas.openxmlformats.org/officeDocument/2006/relationships/slide" Target="slides/slide64.xml"/><Relationship Id="rId79" Type="http://schemas.openxmlformats.org/officeDocument/2006/relationships/notesMaster" Target="notesMasters/notesMaster1.xml"/><Relationship Id="rId5" Type="http://schemas.openxmlformats.org/officeDocument/2006/relationships/slideMaster" Target="slideMasters/slideMaster2.xml"/><Relationship Id="rId61" Type="http://schemas.openxmlformats.org/officeDocument/2006/relationships/slide" Target="slides/slide51.xml"/><Relationship Id="rId82" Type="http://schemas.openxmlformats.org/officeDocument/2006/relationships/presProps" Target="presProps.xml"/><Relationship Id="rId19" Type="http://schemas.openxmlformats.org/officeDocument/2006/relationships/slide" Target="slides/slide9.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slide" Target="slides/slide54.xml"/><Relationship Id="rId69" Type="http://schemas.openxmlformats.org/officeDocument/2006/relationships/slide" Target="slides/slide59.xml"/><Relationship Id="rId77" Type="http://schemas.openxmlformats.org/officeDocument/2006/relationships/slide" Target="slides/slide67.xml"/><Relationship Id="rId8" Type="http://schemas.openxmlformats.org/officeDocument/2006/relationships/slideMaster" Target="slideMasters/slideMaster5.xml"/><Relationship Id="rId51" Type="http://schemas.openxmlformats.org/officeDocument/2006/relationships/slide" Target="slides/slide41.xml"/><Relationship Id="rId72" Type="http://schemas.openxmlformats.org/officeDocument/2006/relationships/slide" Target="slides/slide62.xml"/><Relationship Id="rId80" Type="http://schemas.openxmlformats.org/officeDocument/2006/relationships/tags" Target="tags/tag1.xml"/><Relationship Id="rId85"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slide" Target="slides/slide57.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slide" Target="slides/slide52.xml"/><Relationship Id="rId70" Type="http://schemas.openxmlformats.org/officeDocument/2006/relationships/slide" Target="slides/slide60.xml"/><Relationship Id="rId75" Type="http://schemas.openxmlformats.org/officeDocument/2006/relationships/slide" Target="slides/slide65.xml"/><Relationship Id="rId83"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 Type="http://schemas.openxmlformats.org/officeDocument/2006/relationships/slideMaster" Target="slideMasters/slideMaster7.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slide" Target="slides/slide55.xml"/><Relationship Id="rId73" Type="http://schemas.openxmlformats.org/officeDocument/2006/relationships/slide" Target="slides/slide63.xml"/><Relationship Id="rId78" Type="http://schemas.openxmlformats.org/officeDocument/2006/relationships/slide" Target="slides/slide68.xml"/><Relationship Id="rId81" Type="http://schemas.openxmlformats.org/officeDocument/2006/relationships/commentAuthors" Target="commentAuthors.xml"/><Relationship Id="rId86" Type="http://schemas.microsoft.com/office/2018/10/relationships/authors" Target="authors.xml"/></Relationships>
</file>

<file path=ppt/diagrams/colors1.xml><?xml version="1.0" encoding="utf-8"?>
<dgm:colorsDef xmlns:dgm="http://schemas.openxmlformats.org/drawingml/2006/diagram" xmlns:a="http://schemas.openxmlformats.org/drawingml/2006/main" uniqueId="urn:microsoft.com/office/officeart/2005/8/colors/accent4_3">
  <dgm:title val=""/>
  <dgm:desc val=""/>
  <dgm:catLst>
    <dgm:cat type="accent4" pri="11300"/>
  </dgm:catLst>
  <dgm:styleLbl name="node0">
    <dgm:fillClrLst meth="repeat">
      <a:schemeClr val="accent4">
        <a:shade val="80000"/>
      </a:schemeClr>
    </dgm:fillClrLst>
    <dgm:linClrLst meth="repeat">
      <a:schemeClr val="lt1"/>
    </dgm:linClrLst>
    <dgm:effectClrLst/>
    <dgm:txLinClrLst/>
    <dgm:txFillClrLst/>
    <dgm:txEffectClrLst/>
  </dgm:styleLbl>
  <dgm:styleLbl name="node1">
    <dgm:fillClrLst>
      <a:schemeClr val="accent4">
        <a:shade val="80000"/>
      </a:schemeClr>
      <a:schemeClr val="accent4">
        <a:tint val="70000"/>
      </a:schemeClr>
    </dgm:fillClrLst>
    <dgm:linClrLst meth="repeat">
      <a:schemeClr val="lt1"/>
    </dgm:linClrLst>
    <dgm:effectClrLst/>
    <dgm:txLinClrLst/>
    <dgm:txFillClrLst/>
    <dgm:txEffectClrLst/>
  </dgm:styleLbl>
  <dgm:styleLbl name="alignNode1">
    <dgm:fillClrLst>
      <a:schemeClr val="accent4">
        <a:shade val="80000"/>
      </a:schemeClr>
      <a:schemeClr val="accent4">
        <a:tint val="70000"/>
      </a:schemeClr>
    </dgm:fillClrLst>
    <dgm:linClrLst>
      <a:schemeClr val="accent4">
        <a:shade val="80000"/>
      </a:schemeClr>
      <a:schemeClr val="accent4">
        <a:tint val="70000"/>
      </a:schemeClr>
    </dgm:linClrLst>
    <dgm:effectClrLst/>
    <dgm:txLinClrLst/>
    <dgm:txFillClrLst/>
    <dgm:txEffectClrLst/>
  </dgm:styleLbl>
  <dgm:styleLbl name="lnNode1">
    <dgm:fillClrLst>
      <a:schemeClr val="accent4">
        <a:shade val="80000"/>
      </a:schemeClr>
      <a:schemeClr val="accent4">
        <a:tint val="7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tint val="70000"/>
        <a:alpha val="50000"/>
      </a:schemeClr>
    </dgm:fillClrLst>
    <dgm:linClrLst meth="repeat">
      <a:schemeClr val="lt1"/>
    </dgm:linClrLst>
    <dgm:effectClrLst/>
    <dgm:txLinClrLst/>
    <dgm:txFillClrLst/>
    <dgm:txEffectClrLst/>
  </dgm:styleLbl>
  <dgm:styleLbl name="node2">
    <dgm:fillClrLst>
      <a:schemeClr val="accent4">
        <a:tint val="99000"/>
      </a:schemeClr>
    </dgm:fillClrLst>
    <dgm:linClrLst meth="repeat">
      <a:schemeClr val="lt1"/>
    </dgm:linClrLst>
    <dgm:effectClrLst/>
    <dgm:txLinClrLst/>
    <dgm:txFillClrLst/>
    <dgm:txEffectClrLst/>
  </dgm:styleLbl>
  <dgm:styleLbl name="node3">
    <dgm:fillClrLst>
      <a:schemeClr val="accent4">
        <a:tint val="80000"/>
      </a:schemeClr>
    </dgm:fillClrLst>
    <dgm:linClrLst meth="repeat">
      <a:schemeClr val="lt1"/>
    </dgm:linClrLst>
    <dgm:effectClrLst/>
    <dgm:txLinClrLst/>
    <dgm:txFillClrLst/>
    <dgm:txEffectClrLst/>
  </dgm:styleLbl>
  <dgm:styleLbl name="node4">
    <dgm:fillClrLst>
      <a:schemeClr val="accent4">
        <a:tint val="70000"/>
      </a:schemeClr>
    </dgm:fillClrLst>
    <dgm:linClrLst meth="repeat">
      <a:schemeClr val="lt1"/>
    </dgm:linClrLst>
    <dgm:effectClrLst/>
    <dgm:txLinClrLst/>
    <dgm:txFillClrLst/>
    <dgm:txEffectClrLst/>
  </dgm:styleLbl>
  <dgm:styleLbl name="f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dgm:txEffectClrLst/>
  </dgm:styleLbl>
  <dgm:styleLbl name="f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b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sibTrans1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shade val="80000"/>
      </a:schemeClr>
    </dgm:fillClrLst>
    <dgm:linClrLst meth="repeat">
      <a:schemeClr val="lt1"/>
    </dgm:linClrLst>
    <dgm:effectClrLst/>
    <dgm:txLinClrLst/>
    <dgm:txFillClrLst/>
    <dgm:txEffectClrLst/>
  </dgm:styleLbl>
  <dgm:styleLbl name="asst1">
    <dgm:fillClrLst meth="repeat">
      <a:schemeClr val="accent4">
        <a:shade val="80000"/>
      </a:schemeClr>
    </dgm:fillClrLst>
    <dgm:linClrLst meth="repeat">
      <a:schemeClr val="lt1"/>
    </dgm:linClrLst>
    <dgm:effectClrLst/>
    <dgm:txLinClrLst/>
    <dgm:txFillClrLst/>
    <dgm:txEffectClrLst/>
  </dgm:styleLbl>
  <dgm:styleLbl name="asst2">
    <dgm:fillClrLst>
      <a:schemeClr val="accent4">
        <a:tint val="99000"/>
      </a:schemeClr>
    </dgm:fillClrLst>
    <dgm:linClrLst meth="repeat">
      <a:schemeClr val="lt1"/>
    </dgm:linClrLst>
    <dgm:effectClrLst/>
    <dgm:txLinClrLst/>
    <dgm:txFillClrLst/>
    <dgm:txEffectClrLst/>
  </dgm:styleLbl>
  <dgm:styleLbl name="asst3">
    <dgm:fillClrLst>
      <a:schemeClr val="accent4">
        <a:tint val="80000"/>
      </a:schemeClr>
    </dgm:fillClrLst>
    <dgm:linClrLst meth="repeat">
      <a:schemeClr val="lt1"/>
    </dgm:linClrLst>
    <dgm:effectClrLst/>
    <dgm:txLinClrLst/>
    <dgm:txFillClrLst/>
    <dgm:txEffectClrLst/>
  </dgm:styleLbl>
  <dgm:styleLbl name="asst4">
    <dgm:fillClrLst>
      <a:schemeClr val="accent4">
        <a:tint val="70000"/>
      </a:schemeClr>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lt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9000"/>
      </a:schemeClr>
    </dgm:fillClrLst>
    <dgm:linClrLst meth="repeat">
      <a:schemeClr val="accent4">
        <a:tint val="99000"/>
      </a:schemeClr>
    </dgm:linClrLst>
    <dgm:effectClrLst/>
    <dgm:txLinClrLst/>
    <dgm:txFillClrLst meth="repeat">
      <a:schemeClr val="tx1"/>
    </dgm:txFillClrLst>
    <dgm:txEffectClrLst/>
  </dgm:styleLbl>
  <dgm:styleLbl name="parChTrans1D3">
    <dgm:fillClrLst meth="repeat">
      <a:schemeClr val="accent4">
        <a:tint val="80000"/>
      </a:schemeClr>
    </dgm:fillClrLst>
    <dgm:linClrLst meth="repeat">
      <a:schemeClr val="accent4">
        <a:tint val="80000"/>
      </a:schemeClr>
    </dgm:linClrLst>
    <dgm:effectClrLst/>
    <dgm:txLinClrLst/>
    <dgm:txFillClrLst meth="repeat">
      <a:schemeClr val="tx1"/>
    </dgm:txFillClrLst>
    <dgm:txEffectClrLst/>
  </dgm:styleLbl>
  <dgm:styleLbl name="parChTrans1D4">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0DAAADD-C1DB-4E6F-AE0B-64419F51344A}" type="doc">
      <dgm:prSet loTypeId="urn:microsoft.com/office/officeart/2008/layout/VerticalCurvedList" loCatId="list" qsTypeId="urn:microsoft.com/office/officeart/2005/8/quickstyle/simple1" qsCatId="simple" csTypeId="urn:microsoft.com/office/officeart/2005/8/colors/accent4_3" csCatId="accent4" phldr="1"/>
      <dgm:spPr/>
    </dgm:pt>
    <dgm:pt modelId="{7E5890E9-073D-4BB2-A81D-9B44C5F18498}">
      <dgm:prSet phldrT="[Text]"/>
      <dgm:spPr/>
      <dgm:t>
        <a:bodyPr/>
        <a:lstStyle/>
        <a:p>
          <a:r>
            <a:rPr lang="en-US" dirty="0"/>
            <a:t>Bottlenecks</a:t>
          </a:r>
        </a:p>
      </dgm:t>
    </dgm:pt>
    <dgm:pt modelId="{A212CD83-8CFA-467C-90AC-F19C51802C82}" type="parTrans" cxnId="{5FA8FF8C-4A1B-491E-BDFC-A4DCF31D0C36}">
      <dgm:prSet/>
      <dgm:spPr/>
      <dgm:t>
        <a:bodyPr/>
        <a:lstStyle/>
        <a:p>
          <a:endParaRPr lang="en-US"/>
        </a:p>
      </dgm:t>
    </dgm:pt>
    <dgm:pt modelId="{478B7A53-9D36-4D81-ADED-C1FE17ECE121}" type="sibTrans" cxnId="{5FA8FF8C-4A1B-491E-BDFC-A4DCF31D0C36}">
      <dgm:prSet/>
      <dgm:spPr/>
      <dgm:t>
        <a:bodyPr/>
        <a:lstStyle/>
        <a:p>
          <a:endParaRPr lang="en-US"/>
        </a:p>
      </dgm:t>
    </dgm:pt>
    <dgm:pt modelId="{DD873791-5C6C-4167-84D3-B0CA2E73D7C9}">
      <dgm:prSet phldrT="[Text]"/>
      <dgm:spPr/>
      <dgm:t>
        <a:bodyPr/>
        <a:lstStyle/>
        <a:p>
          <a:r>
            <a:rPr lang="en-US" dirty="0"/>
            <a:t>Travel Time</a:t>
          </a:r>
        </a:p>
      </dgm:t>
    </dgm:pt>
    <dgm:pt modelId="{EAA3804F-33D0-4792-AC96-C3F6DA7E4100}" type="parTrans" cxnId="{4AB5E9F4-C5D5-4A61-8C4B-ACF153C5A494}">
      <dgm:prSet/>
      <dgm:spPr/>
      <dgm:t>
        <a:bodyPr/>
        <a:lstStyle/>
        <a:p>
          <a:endParaRPr lang="en-US"/>
        </a:p>
      </dgm:t>
    </dgm:pt>
    <dgm:pt modelId="{7C87F8F3-24FE-4CC3-BEEB-940BD72F3545}" type="sibTrans" cxnId="{4AB5E9F4-C5D5-4A61-8C4B-ACF153C5A494}">
      <dgm:prSet/>
      <dgm:spPr/>
      <dgm:t>
        <a:bodyPr/>
        <a:lstStyle/>
        <a:p>
          <a:endParaRPr lang="en-US"/>
        </a:p>
      </dgm:t>
    </dgm:pt>
    <dgm:pt modelId="{B44C8643-2F37-4A5A-8B6C-ED9B4A6B8897}">
      <dgm:prSet phldrT="[Text]"/>
      <dgm:spPr/>
      <dgm:t>
        <a:bodyPr/>
        <a:lstStyle/>
        <a:p>
          <a:r>
            <a:rPr lang="en-US" dirty="0"/>
            <a:t>TSMO Safety</a:t>
          </a:r>
        </a:p>
      </dgm:t>
    </dgm:pt>
    <dgm:pt modelId="{A7A1EF18-3DA9-43DF-9A06-D267E7DE4BE0}" type="parTrans" cxnId="{E3A12735-2595-4936-9618-BD4D2F6AB2A2}">
      <dgm:prSet/>
      <dgm:spPr/>
      <dgm:t>
        <a:bodyPr/>
        <a:lstStyle/>
        <a:p>
          <a:endParaRPr lang="en-US"/>
        </a:p>
      </dgm:t>
    </dgm:pt>
    <dgm:pt modelId="{1FAB1B50-381C-42A6-90D5-E6A0D1856E0E}" type="sibTrans" cxnId="{E3A12735-2595-4936-9618-BD4D2F6AB2A2}">
      <dgm:prSet/>
      <dgm:spPr/>
      <dgm:t>
        <a:bodyPr/>
        <a:lstStyle/>
        <a:p>
          <a:endParaRPr lang="en-US"/>
        </a:p>
      </dgm:t>
    </dgm:pt>
    <dgm:pt modelId="{000A9AEC-4434-43D9-B8F5-703111C1C136}">
      <dgm:prSet phldrT="[Text]"/>
      <dgm:spPr/>
      <dgm:t>
        <a:bodyPr/>
        <a:lstStyle/>
        <a:p>
          <a:r>
            <a:rPr lang="en-US" dirty="0"/>
            <a:t>Traffic Incident Management</a:t>
          </a:r>
        </a:p>
      </dgm:t>
    </dgm:pt>
    <dgm:pt modelId="{BED3BDB7-A4B2-4CEF-8954-1623F157AEDA}" type="parTrans" cxnId="{69847220-F10E-46F3-9E4B-E4DD8D1A3AFD}">
      <dgm:prSet/>
      <dgm:spPr/>
      <dgm:t>
        <a:bodyPr/>
        <a:lstStyle/>
        <a:p>
          <a:endParaRPr lang="en-US"/>
        </a:p>
      </dgm:t>
    </dgm:pt>
    <dgm:pt modelId="{B5E0C132-42E9-4F71-B201-EB882C933DE4}" type="sibTrans" cxnId="{69847220-F10E-46F3-9E4B-E4DD8D1A3AFD}">
      <dgm:prSet/>
      <dgm:spPr/>
      <dgm:t>
        <a:bodyPr/>
        <a:lstStyle/>
        <a:p>
          <a:endParaRPr lang="en-US"/>
        </a:p>
      </dgm:t>
    </dgm:pt>
    <dgm:pt modelId="{C8DDF46B-8170-401B-93CB-F78A30402479}">
      <dgm:prSet phldrT="[Text]"/>
      <dgm:spPr/>
      <dgm:t>
        <a:bodyPr/>
        <a:lstStyle/>
        <a:p>
          <a:r>
            <a:rPr lang="en-US" dirty="0"/>
            <a:t>Traffic Volume Data</a:t>
          </a:r>
        </a:p>
      </dgm:t>
    </dgm:pt>
    <dgm:pt modelId="{F63817A9-ACFC-4F8B-A429-B08C6F13430D}" type="parTrans" cxnId="{E05930D7-7E96-42E7-998A-ADA522FEC22B}">
      <dgm:prSet/>
      <dgm:spPr/>
      <dgm:t>
        <a:bodyPr/>
        <a:lstStyle/>
        <a:p>
          <a:endParaRPr lang="en-US"/>
        </a:p>
      </dgm:t>
    </dgm:pt>
    <dgm:pt modelId="{BE57FF27-3E9F-48A7-9002-44519D130967}" type="sibTrans" cxnId="{E05930D7-7E96-42E7-998A-ADA522FEC22B}">
      <dgm:prSet/>
      <dgm:spPr/>
      <dgm:t>
        <a:bodyPr/>
        <a:lstStyle/>
        <a:p>
          <a:endParaRPr lang="en-US"/>
        </a:p>
      </dgm:t>
    </dgm:pt>
    <dgm:pt modelId="{07AF0B12-9C7F-4CD3-B82A-11C291726301}" type="pres">
      <dgm:prSet presAssocID="{F0DAAADD-C1DB-4E6F-AE0B-64419F51344A}" presName="Name0" presStyleCnt="0">
        <dgm:presLayoutVars>
          <dgm:chMax val="7"/>
          <dgm:chPref val="7"/>
          <dgm:dir val="rev"/>
        </dgm:presLayoutVars>
      </dgm:prSet>
      <dgm:spPr/>
    </dgm:pt>
    <dgm:pt modelId="{F3DB771A-CB90-4FBC-850C-638B8CE4E310}" type="pres">
      <dgm:prSet presAssocID="{F0DAAADD-C1DB-4E6F-AE0B-64419F51344A}" presName="Name1" presStyleCnt="0"/>
      <dgm:spPr/>
    </dgm:pt>
    <dgm:pt modelId="{BE877137-F199-47DA-B49B-F591D991481F}" type="pres">
      <dgm:prSet presAssocID="{F0DAAADD-C1DB-4E6F-AE0B-64419F51344A}" presName="cycle" presStyleCnt="0"/>
      <dgm:spPr/>
    </dgm:pt>
    <dgm:pt modelId="{E144E344-0ACC-4C7E-92B7-739E692BE05C}" type="pres">
      <dgm:prSet presAssocID="{F0DAAADD-C1DB-4E6F-AE0B-64419F51344A}" presName="srcNode" presStyleLbl="node1" presStyleIdx="0" presStyleCnt="5"/>
      <dgm:spPr/>
    </dgm:pt>
    <dgm:pt modelId="{2DD68F27-09F2-47E9-B151-2185C1DD519E}" type="pres">
      <dgm:prSet presAssocID="{F0DAAADD-C1DB-4E6F-AE0B-64419F51344A}" presName="conn" presStyleLbl="parChTrans1D2" presStyleIdx="0" presStyleCnt="1"/>
      <dgm:spPr/>
    </dgm:pt>
    <dgm:pt modelId="{568F8AC3-0383-4FC0-99C9-5EE3FFD9BB41}" type="pres">
      <dgm:prSet presAssocID="{F0DAAADD-C1DB-4E6F-AE0B-64419F51344A}" presName="extraNode" presStyleLbl="node1" presStyleIdx="0" presStyleCnt="5"/>
      <dgm:spPr/>
    </dgm:pt>
    <dgm:pt modelId="{2D8D34FA-8025-4139-AC86-F9BE14541073}" type="pres">
      <dgm:prSet presAssocID="{F0DAAADD-C1DB-4E6F-AE0B-64419F51344A}" presName="dstNode" presStyleLbl="node1" presStyleIdx="0" presStyleCnt="5"/>
      <dgm:spPr/>
    </dgm:pt>
    <dgm:pt modelId="{121393A9-CEC0-48FA-9451-BC15E4A2CC9C}" type="pres">
      <dgm:prSet presAssocID="{7E5890E9-073D-4BB2-A81D-9B44C5F18498}" presName="text_1" presStyleLbl="node1" presStyleIdx="0" presStyleCnt="5">
        <dgm:presLayoutVars>
          <dgm:bulletEnabled val="1"/>
        </dgm:presLayoutVars>
      </dgm:prSet>
      <dgm:spPr/>
    </dgm:pt>
    <dgm:pt modelId="{2F6A57DA-ADFF-42AE-AC34-5C7D502B0D2B}" type="pres">
      <dgm:prSet presAssocID="{7E5890E9-073D-4BB2-A81D-9B44C5F18498}" presName="accent_1" presStyleCnt="0"/>
      <dgm:spPr/>
    </dgm:pt>
    <dgm:pt modelId="{017E643E-35CF-4DB7-92B5-A2893E521512}" type="pres">
      <dgm:prSet presAssocID="{7E5890E9-073D-4BB2-A81D-9B44C5F18498}" presName="accentRepeatNode" presStyleLbl="solidFgAcc1" presStyleIdx="0" presStyleCnt="5"/>
      <dgm:spPr/>
    </dgm:pt>
    <dgm:pt modelId="{7F05D298-BD0E-45D9-834C-FE0FAE200D2F}" type="pres">
      <dgm:prSet presAssocID="{DD873791-5C6C-4167-84D3-B0CA2E73D7C9}" presName="text_2" presStyleLbl="node1" presStyleIdx="1" presStyleCnt="5">
        <dgm:presLayoutVars>
          <dgm:bulletEnabled val="1"/>
        </dgm:presLayoutVars>
      </dgm:prSet>
      <dgm:spPr/>
    </dgm:pt>
    <dgm:pt modelId="{A1371490-C175-4B07-BD0C-8CDAFEBBAD00}" type="pres">
      <dgm:prSet presAssocID="{DD873791-5C6C-4167-84D3-B0CA2E73D7C9}" presName="accent_2" presStyleCnt="0"/>
      <dgm:spPr/>
    </dgm:pt>
    <dgm:pt modelId="{C3300CFF-DBE9-438F-B711-88FD8870F33D}" type="pres">
      <dgm:prSet presAssocID="{DD873791-5C6C-4167-84D3-B0CA2E73D7C9}" presName="accentRepeatNode" presStyleLbl="solidFgAcc1" presStyleIdx="1" presStyleCnt="5"/>
      <dgm:spPr/>
    </dgm:pt>
    <dgm:pt modelId="{3BD66E04-C7B0-4E8E-906D-19DD91AA974E}" type="pres">
      <dgm:prSet presAssocID="{B44C8643-2F37-4A5A-8B6C-ED9B4A6B8897}" presName="text_3" presStyleLbl="node1" presStyleIdx="2" presStyleCnt="5">
        <dgm:presLayoutVars>
          <dgm:bulletEnabled val="1"/>
        </dgm:presLayoutVars>
      </dgm:prSet>
      <dgm:spPr/>
    </dgm:pt>
    <dgm:pt modelId="{877BF69E-29D1-48BB-A2BE-FFC5E29804A0}" type="pres">
      <dgm:prSet presAssocID="{B44C8643-2F37-4A5A-8B6C-ED9B4A6B8897}" presName="accent_3" presStyleCnt="0"/>
      <dgm:spPr/>
    </dgm:pt>
    <dgm:pt modelId="{12A59738-9837-4BB2-8E2E-E6ABBB6FC6C4}" type="pres">
      <dgm:prSet presAssocID="{B44C8643-2F37-4A5A-8B6C-ED9B4A6B8897}" presName="accentRepeatNode" presStyleLbl="solidFgAcc1" presStyleIdx="2" presStyleCnt="5"/>
      <dgm:spPr/>
    </dgm:pt>
    <dgm:pt modelId="{181EB4FC-E077-437F-BBB5-80BC3BC8DE27}" type="pres">
      <dgm:prSet presAssocID="{000A9AEC-4434-43D9-B8F5-703111C1C136}" presName="text_4" presStyleLbl="node1" presStyleIdx="3" presStyleCnt="5">
        <dgm:presLayoutVars>
          <dgm:bulletEnabled val="1"/>
        </dgm:presLayoutVars>
      </dgm:prSet>
      <dgm:spPr/>
    </dgm:pt>
    <dgm:pt modelId="{BE153953-8048-4161-A566-47F0FA65D973}" type="pres">
      <dgm:prSet presAssocID="{000A9AEC-4434-43D9-B8F5-703111C1C136}" presName="accent_4" presStyleCnt="0"/>
      <dgm:spPr/>
    </dgm:pt>
    <dgm:pt modelId="{C9B9E94B-38D6-4AF7-B56B-14336CB41932}" type="pres">
      <dgm:prSet presAssocID="{000A9AEC-4434-43D9-B8F5-703111C1C136}" presName="accentRepeatNode" presStyleLbl="solidFgAcc1" presStyleIdx="3" presStyleCnt="5"/>
      <dgm:spPr/>
    </dgm:pt>
    <dgm:pt modelId="{98FB9B45-A2FB-42BF-A95B-77A75CDEB378}" type="pres">
      <dgm:prSet presAssocID="{C8DDF46B-8170-401B-93CB-F78A30402479}" presName="text_5" presStyleLbl="node1" presStyleIdx="4" presStyleCnt="5">
        <dgm:presLayoutVars>
          <dgm:bulletEnabled val="1"/>
        </dgm:presLayoutVars>
      </dgm:prSet>
      <dgm:spPr/>
    </dgm:pt>
    <dgm:pt modelId="{904461DC-4B97-4399-87D6-A494B0430988}" type="pres">
      <dgm:prSet presAssocID="{C8DDF46B-8170-401B-93CB-F78A30402479}" presName="accent_5" presStyleCnt="0"/>
      <dgm:spPr/>
    </dgm:pt>
    <dgm:pt modelId="{05262628-5D75-4C6E-823B-78FB1FA20A22}" type="pres">
      <dgm:prSet presAssocID="{C8DDF46B-8170-401B-93CB-F78A30402479}" presName="accentRepeatNode" presStyleLbl="solidFgAcc1" presStyleIdx="4" presStyleCnt="5"/>
      <dgm:spPr/>
    </dgm:pt>
  </dgm:ptLst>
  <dgm:cxnLst>
    <dgm:cxn modelId="{478C6A18-56EA-4F9C-B449-ACB4F8A63F7A}" type="presOf" srcId="{C8DDF46B-8170-401B-93CB-F78A30402479}" destId="{98FB9B45-A2FB-42BF-A95B-77A75CDEB378}" srcOrd="0" destOrd="0" presId="urn:microsoft.com/office/officeart/2008/layout/VerticalCurvedList"/>
    <dgm:cxn modelId="{69847220-F10E-46F3-9E4B-E4DD8D1A3AFD}" srcId="{F0DAAADD-C1DB-4E6F-AE0B-64419F51344A}" destId="{000A9AEC-4434-43D9-B8F5-703111C1C136}" srcOrd="3" destOrd="0" parTransId="{BED3BDB7-A4B2-4CEF-8954-1623F157AEDA}" sibTransId="{B5E0C132-42E9-4F71-B201-EB882C933DE4}"/>
    <dgm:cxn modelId="{7865CE21-840A-4B57-860E-B4FA5D8EA4A8}" type="presOf" srcId="{DD873791-5C6C-4167-84D3-B0CA2E73D7C9}" destId="{7F05D298-BD0E-45D9-834C-FE0FAE200D2F}" srcOrd="0" destOrd="0" presId="urn:microsoft.com/office/officeart/2008/layout/VerticalCurvedList"/>
    <dgm:cxn modelId="{1D882030-2703-4ECD-A1B1-70758F68ED06}" type="presOf" srcId="{B44C8643-2F37-4A5A-8B6C-ED9B4A6B8897}" destId="{3BD66E04-C7B0-4E8E-906D-19DD91AA974E}" srcOrd="0" destOrd="0" presId="urn:microsoft.com/office/officeart/2008/layout/VerticalCurvedList"/>
    <dgm:cxn modelId="{E3A12735-2595-4936-9618-BD4D2F6AB2A2}" srcId="{F0DAAADD-C1DB-4E6F-AE0B-64419F51344A}" destId="{B44C8643-2F37-4A5A-8B6C-ED9B4A6B8897}" srcOrd="2" destOrd="0" parTransId="{A7A1EF18-3DA9-43DF-9A06-D267E7DE4BE0}" sibTransId="{1FAB1B50-381C-42A6-90D5-E6A0D1856E0E}"/>
    <dgm:cxn modelId="{F0E59B3F-D975-4AF7-986C-A2325DB88BF4}" type="presOf" srcId="{000A9AEC-4434-43D9-B8F5-703111C1C136}" destId="{181EB4FC-E077-437F-BBB5-80BC3BC8DE27}" srcOrd="0" destOrd="0" presId="urn:microsoft.com/office/officeart/2008/layout/VerticalCurvedList"/>
    <dgm:cxn modelId="{2209D251-C364-4FAC-A54E-F4F74F345F48}" type="presOf" srcId="{478B7A53-9D36-4D81-ADED-C1FE17ECE121}" destId="{2DD68F27-09F2-47E9-B151-2185C1DD519E}" srcOrd="0" destOrd="0" presId="urn:microsoft.com/office/officeart/2008/layout/VerticalCurvedList"/>
    <dgm:cxn modelId="{5FA8FF8C-4A1B-491E-BDFC-A4DCF31D0C36}" srcId="{F0DAAADD-C1DB-4E6F-AE0B-64419F51344A}" destId="{7E5890E9-073D-4BB2-A81D-9B44C5F18498}" srcOrd="0" destOrd="0" parTransId="{A212CD83-8CFA-467C-90AC-F19C51802C82}" sibTransId="{478B7A53-9D36-4D81-ADED-C1FE17ECE121}"/>
    <dgm:cxn modelId="{53758B99-E2BD-4566-92AD-A136A1F1EB25}" type="presOf" srcId="{7E5890E9-073D-4BB2-A81D-9B44C5F18498}" destId="{121393A9-CEC0-48FA-9451-BC15E4A2CC9C}" srcOrd="0" destOrd="0" presId="urn:microsoft.com/office/officeart/2008/layout/VerticalCurvedList"/>
    <dgm:cxn modelId="{E05930D7-7E96-42E7-998A-ADA522FEC22B}" srcId="{F0DAAADD-C1DB-4E6F-AE0B-64419F51344A}" destId="{C8DDF46B-8170-401B-93CB-F78A30402479}" srcOrd="4" destOrd="0" parTransId="{F63817A9-ACFC-4F8B-A429-B08C6F13430D}" sibTransId="{BE57FF27-3E9F-48A7-9002-44519D130967}"/>
    <dgm:cxn modelId="{944963E6-0DE1-479E-82F6-0717AF131870}" type="presOf" srcId="{F0DAAADD-C1DB-4E6F-AE0B-64419F51344A}" destId="{07AF0B12-9C7F-4CD3-B82A-11C291726301}" srcOrd="0" destOrd="0" presId="urn:microsoft.com/office/officeart/2008/layout/VerticalCurvedList"/>
    <dgm:cxn modelId="{4AB5E9F4-C5D5-4A61-8C4B-ACF153C5A494}" srcId="{F0DAAADD-C1DB-4E6F-AE0B-64419F51344A}" destId="{DD873791-5C6C-4167-84D3-B0CA2E73D7C9}" srcOrd="1" destOrd="0" parTransId="{EAA3804F-33D0-4792-AC96-C3F6DA7E4100}" sibTransId="{7C87F8F3-24FE-4CC3-BEEB-940BD72F3545}"/>
    <dgm:cxn modelId="{58EAA8D0-AF3E-4DFA-B35F-243E59206D40}" type="presParOf" srcId="{07AF0B12-9C7F-4CD3-B82A-11C291726301}" destId="{F3DB771A-CB90-4FBC-850C-638B8CE4E310}" srcOrd="0" destOrd="0" presId="urn:microsoft.com/office/officeart/2008/layout/VerticalCurvedList"/>
    <dgm:cxn modelId="{D43829AC-E5F3-4B79-A2A8-A8977FCDBBEF}" type="presParOf" srcId="{F3DB771A-CB90-4FBC-850C-638B8CE4E310}" destId="{BE877137-F199-47DA-B49B-F591D991481F}" srcOrd="0" destOrd="0" presId="urn:microsoft.com/office/officeart/2008/layout/VerticalCurvedList"/>
    <dgm:cxn modelId="{B0CD48B7-DF27-4748-AFE3-459F342FC072}" type="presParOf" srcId="{BE877137-F199-47DA-B49B-F591D991481F}" destId="{E144E344-0ACC-4C7E-92B7-739E692BE05C}" srcOrd="0" destOrd="0" presId="urn:microsoft.com/office/officeart/2008/layout/VerticalCurvedList"/>
    <dgm:cxn modelId="{D03D4CB0-990C-4BC4-8DDE-02C5709F70DE}" type="presParOf" srcId="{BE877137-F199-47DA-B49B-F591D991481F}" destId="{2DD68F27-09F2-47E9-B151-2185C1DD519E}" srcOrd="1" destOrd="0" presId="urn:microsoft.com/office/officeart/2008/layout/VerticalCurvedList"/>
    <dgm:cxn modelId="{DA85FE99-5E76-4571-8FF1-A7DAD347F719}" type="presParOf" srcId="{BE877137-F199-47DA-B49B-F591D991481F}" destId="{568F8AC3-0383-4FC0-99C9-5EE3FFD9BB41}" srcOrd="2" destOrd="0" presId="urn:microsoft.com/office/officeart/2008/layout/VerticalCurvedList"/>
    <dgm:cxn modelId="{5B5DC7FE-2A0B-4473-BCC4-9DD2CAFA16B7}" type="presParOf" srcId="{BE877137-F199-47DA-B49B-F591D991481F}" destId="{2D8D34FA-8025-4139-AC86-F9BE14541073}" srcOrd="3" destOrd="0" presId="urn:microsoft.com/office/officeart/2008/layout/VerticalCurvedList"/>
    <dgm:cxn modelId="{3947F924-EA56-4140-9CE4-9C8BF26AE912}" type="presParOf" srcId="{F3DB771A-CB90-4FBC-850C-638B8CE4E310}" destId="{121393A9-CEC0-48FA-9451-BC15E4A2CC9C}" srcOrd="1" destOrd="0" presId="urn:microsoft.com/office/officeart/2008/layout/VerticalCurvedList"/>
    <dgm:cxn modelId="{940D4319-DF4C-41D5-9DD5-E1DDBB3D4D48}" type="presParOf" srcId="{F3DB771A-CB90-4FBC-850C-638B8CE4E310}" destId="{2F6A57DA-ADFF-42AE-AC34-5C7D502B0D2B}" srcOrd="2" destOrd="0" presId="urn:microsoft.com/office/officeart/2008/layout/VerticalCurvedList"/>
    <dgm:cxn modelId="{570192C1-B303-4078-B3C9-391CAD607623}" type="presParOf" srcId="{2F6A57DA-ADFF-42AE-AC34-5C7D502B0D2B}" destId="{017E643E-35CF-4DB7-92B5-A2893E521512}" srcOrd="0" destOrd="0" presId="urn:microsoft.com/office/officeart/2008/layout/VerticalCurvedList"/>
    <dgm:cxn modelId="{8875909E-D7C3-4BEB-9C05-C207D406113F}" type="presParOf" srcId="{F3DB771A-CB90-4FBC-850C-638B8CE4E310}" destId="{7F05D298-BD0E-45D9-834C-FE0FAE200D2F}" srcOrd="3" destOrd="0" presId="urn:microsoft.com/office/officeart/2008/layout/VerticalCurvedList"/>
    <dgm:cxn modelId="{84EB0ADD-3461-4FCD-B635-C34066D31EE4}" type="presParOf" srcId="{F3DB771A-CB90-4FBC-850C-638B8CE4E310}" destId="{A1371490-C175-4B07-BD0C-8CDAFEBBAD00}" srcOrd="4" destOrd="0" presId="urn:microsoft.com/office/officeart/2008/layout/VerticalCurvedList"/>
    <dgm:cxn modelId="{80DEA862-88D6-45EB-B09A-74510D1A3F24}" type="presParOf" srcId="{A1371490-C175-4B07-BD0C-8CDAFEBBAD00}" destId="{C3300CFF-DBE9-438F-B711-88FD8870F33D}" srcOrd="0" destOrd="0" presId="urn:microsoft.com/office/officeart/2008/layout/VerticalCurvedList"/>
    <dgm:cxn modelId="{63A80BF1-B7DF-4925-9049-473242A970EA}" type="presParOf" srcId="{F3DB771A-CB90-4FBC-850C-638B8CE4E310}" destId="{3BD66E04-C7B0-4E8E-906D-19DD91AA974E}" srcOrd="5" destOrd="0" presId="urn:microsoft.com/office/officeart/2008/layout/VerticalCurvedList"/>
    <dgm:cxn modelId="{F9ADED7D-4291-47C7-8FEC-4E5E19DFB5EB}" type="presParOf" srcId="{F3DB771A-CB90-4FBC-850C-638B8CE4E310}" destId="{877BF69E-29D1-48BB-A2BE-FFC5E29804A0}" srcOrd="6" destOrd="0" presId="urn:microsoft.com/office/officeart/2008/layout/VerticalCurvedList"/>
    <dgm:cxn modelId="{5049AF77-1EAA-4D63-8D47-BE3A3D19EE40}" type="presParOf" srcId="{877BF69E-29D1-48BB-A2BE-FFC5E29804A0}" destId="{12A59738-9837-4BB2-8E2E-E6ABBB6FC6C4}" srcOrd="0" destOrd="0" presId="urn:microsoft.com/office/officeart/2008/layout/VerticalCurvedList"/>
    <dgm:cxn modelId="{C436AA0D-0B9C-4D94-848A-A56C5F2EBA82}" type="presParOf" srcId="{F3DB771A-CB90-4FBC-850C-638B8CE4E310}" destId="{181EB4FC-E077-437F-BBB5-80BC3BC8DE27}" srcOrd="7" destOrd="0" presId="urn:microsoft.com/office/officeart/2008/layout/VerticalCurvedList"/>
    <dgm:cxn modelId="{4DBC2057-2076-4DCA-B0FA-30CD6F3A7AD5}" type="presParOf" srcId="{F3DB771A-CB90-4FBC-850C-638B8CE4E310}" destId="{BE153953-8048-4161-A566-47F0FA65D973}" srcOrd="8" destOrd="0" presId="urn:microsoft.com/office/officeart/2008/layout/VerticalCurvedList"/>
    <dgm:cxn modelId="{CF6D0BF7-F936-41D2-8A1C-5810E8CB2FDC}" type="presParOf" srcId="{BE153953-8048-4161-A566-47F0FA65D973}" destId="{C9B9E94B-38D6-4AF7-B56B-14336CB41932}" srcOrd="0" destOrd="0" presId="urn:microsoft.com/office/officeart/2008/layout/VerticalCurvedList"/>
    <dgm:cxn modelId="{AF7889FF-F068-4936-86CC-62FDE7F473F3}" type="presParOf" srcId="{F3DB771A-CB90-4FBC-850C-638B8CE4E310}" destId="{98FB9B45-A2FB-42BF-A95B-77A75CDEB378}" srcOrd="9" destOrd="0" presId="urn:microsoft.com/office/officeart/2008/layout/VerticalCurvedList"/>
    <dgm:cxn modelId="{4A26EB05-E9D2-4651-9B3E-79693EF96D49}" type="presParOf" srcId="{F3DB771A-CB90-4FBC-850C-638B8CE4E310}" destId="{904461DC-4B97-4399-87D6-A494B0430988}" srcOrd="10" destOrd="0" presId="urn:microsoft.com/office/officeart/2008/layout/VerticalCurvedList"/>
    <dgm:cxn modelId="{F01B304C-21BC-4718-983F-58B992EEADDD}" type="presParOf" srcId="{904461DC-4B97-4399-87D6-A494B0430988}" destId="{05262628-5D75-4C6E-823B-78FB1FA20A22}"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D68F27-09F2-47E9-B151-2185C1DD519E}">
      <dsp:nvSpPr>
        <dsp:cNvPr id="0" name=""/>
        <dsp:cNvSpPr/>
      </dsp:nvSpPr>
      <dsp:spPr>
        <a:xfrm>
          <a:off x="3399572" y="-798084"/>
          <a:ext cx="6204798" cy="6204798"/>
        </a:xfrm>
        <a:prstGeom prst="blockArc">
          <a:avLst>
            <a:gd name="adj1" fmla="val 8100000"/>
            <a:gd name="adj2" fmla="val 13500000"/>
            <a:gd name="adj3" fmla="val 348"/>
          </a:avLst>
        </a:prstGeom>
        <a:noFill/>
        <a:ln w="12700" cap="flat" cmpd="sng" algn="ctr">
          <a:solidFill>
            <a:schemeClr val="accent4">
              <a:tint val="99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21393A9-CEC0-48FA-9451-BC15E4A2CC9C}">
      <dsp:nvSpPr>
        <dsp:cNvPr id="0" name=""/>
        <dsp:cNvSpPr/>
      </dsp:nvSpPr>
      <dsp:spPr>
        <a:xfrm>
          <a:off x="63788" y="287947"/>
          <a:ext cx="3895197" cy="576263"/>
        </a:xfrm>
        <a:prstGeom prst="rect">
          <a:avLst/>
        </a:prstGeom>
        <a:solidFill>
          <a:schemeClr val="accent4">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409" bIns="45720" numCol="1" spcCol="1270" anchor="ctr" anchorCtr="0">
          <a:noAutofit/>
        </a:bodyPr>
        <a:lstStyle/>
        <a:p>
          <a:pPr marL="0" lvl="0" indent="0" algn="r" defTabSz="800100">
            <a:lnSpc>
              <a:spcPct val="90000"/>
            </a:lnSpc>
            <a:spcBef>
              <a:spcPct val="0"/>
            </a:spcBef>
            <a:spcAft>
              <a:spcPct val="35000"/>
            </a:spcAft>
            <a:buNone/>
          </a:pPr>
          <a:r>
            <a:rPr lang="en-US" sz="1800" kern="1200" dirty="0"/>
            <a:t>Bottlenecks</a:t>
          </a:r>
        </a:p>
      </dsp:txBody>
      <dsp:txXfrm>
        <a:off x="63788" y="287947"/>
        <a:ext cx="3895197" cy="576263"/>
      </dsp:txXfrm>
    </dsp:sp>
    <dsp:sp modelId="{017E643E-35CF-4DB7-92B5-A2893E521512}">
      <dsp:nvSpPr>
        <dsp:cNvPr id="0" name=""/>
        <dsp:cNvSpPr/>
      </dsp:nvSpPr>
      <dsp:spPr>
        <a:xfrm>
          <a:off x="3598821" y="215914"/>
          <a:ext cx="720328" cy="720328"/>
        </a:xfrm>
        <a:prstGeom prst="ellipse">
          <a:avLst/>
        </a:prstGeom>
        <a:solidFill>
          <a:schemeClr val="lt1">
            <a:hueOff val="0"/>
            <a:satOff val="0"/>
            <a:lumOff val="0"/>
            <a:alphaOff val="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F05D298-BD0E-45D9-834C-FE0FAE200D2F}">
      <dsp:nvSpPr>
        <dsp:cNvPr id="0" name=""/>
        <dsp:cNvSpPr/>
      </dsp:nvSpPr>
      <dsp:spPr>
        <a:xfrm>
          <a:off x="63788" y="1152065"/>
          <a:ext cx="3482263" cy="576263"/>
        </a:xfrm>
        <a:prstGeom prst="rect">
          <a:avLst/>
        </a:prstGeom>
        <a:solidFill>
          <a:schemeClr val="accent4">
            <a:shade val="80000"/>
            <a:hueOff val="70300"/>
            <a:satOff val="-8782"/>
            <a:lumOff val="1083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409" bIns="45720" numCol="1" spcCol="1270" anchor="ctr" anchorCtr="0">
          <a:noAutofit/>
        </a:bodyPr>
        <a:lstStyle/>
        <a:p>
          <a:pPr marL="0" lvl="0" indent="0" algn="r" defTabSz="800100">
            <a:lnSpc>
              <a:spcPct val="90000"/>
            </a:lnSpc>
            <a:spcBef>
              <a:spcPct val="0"/>
            </a:spcBef>
            <a:spcAft>
              <a:spcPct val="35000"/>
            </a:spcAft>
            <a:buNone/>
          </a:pPr>
          <a:r>
            <a:rPr lang="en-US" sz="1800" kern="1200" dirty="0"/>
            <a:t>Travel Time</a:t>
          </a:r>
        </a:p>
      </dsp:txBody>
      <dsp:txXfrm>
        <a:off x="63788" y="1152065"/>
        <a:ext cx="3482263" cy="576263"/>
      </dsp:txXfrm>
    </dsp:sp>
    <dsp:sp modelId="{C3300CFF-DBE9-438F-B711-88FD8870F33D}">
      <dsp:nvSpPr>
        <dsp:cNvPr id="0" name=""/>
        <dsp:cNvSpPr/>
      </dsp:nvSpPr>
      <dsp:spPr>
        <a:xfrm>
          <a:off x="3185887" y="1080032"/>
          <a:ext cx="720328" cy="720328"/>
        </a:xfrm>
        <a:prstGeom prst="ellipse">
          <a:avLst/>
        </a:prstGeom>
        <a:solidFill>
          <a:schemeClr val="lt1">
            <a:hueOff val="0"/>
            <a:satOff val="0"/>
            <a:lumOff val="0"/>
            <a:alphaOff val="0"/>
          </a:schemeClr>
        </a:solidFill>
        <a:ln w="12700" cap="flat" cmpd="sng" algn="ctr">
          <a:solidFill>
            <a:schemeClr val="accent4">
              <a:shade val="80000"/>
              <a:hueOff val="70300"/>
              <a:satOff val="-8782"/>
              <a:lumOff val="10834"/>
              <a:alphaOff val="0"/>
            </a:schemeClr>
          </a:solidFill>
          <a:prstDash val="solid"/>
          <a:miter lim="800000"/>
        </a:ln>
        <a:effectLst/>
      </dsp:spPr>
      <dsp:style>
        <a:lnRef idx="2">
          <a:scrgbClr r="0" g="0" b="0"/>
        </a:lnRef>
        <a:fillRef idx="1">
          <a:scrgbClr r="0" g="0" b="0"/>
        </a:fillRef>
        <a:effectRef idx="0">
          <a:scrgbClr r="0" g="0" b="0"/>
        </a:effectRef>
        <a:fontRef idx="minor"/>
      </dsp:style>
    </dsp:sp>
    <dsp:sp modelId="{3BD66E04-C7B0-4E8E-906D-19DD91AA974E}">
      <dsp:nvSpPr>
        <dsp:cNvPr id="0" name=""/>
        <dsp:cNvSpPr/>
      </dsp:nvSpPr>
      <dsp:spPr>
        <a:xfrm>
          <a:off x="63788" y="2016183"/>
          <a:ext cx="3355526" cy="576263"/>
        </a:xfrm>
        <a:prstGeom prst="rect">
          <a:avLst/>
        </a:prstGeom>
        <a:solidFill>
          <a:schemeClr val="accent4">
            <a:shade val="80000"/>
            <a:hueOff val="140600"/>
            <a:satOff val="-17564"/>
            <a:lumOff val="2166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409" bIns="45720" numCol="1" spcCol="1270" anchor="ctr" anchorCtr="0">
          <a:noAutofit/>
        </a:bodyPr>
        <a:lstStyle/>
        <a:p>
          <a:pPr marL="0" lvl="0" indent="0" algn="r" defTabSz="800100">
            <a:lnSpc>
              <a:spcPct val="90000"/>
            </a:lnSpc>
            <a:spcBef>
              <a:spcPct val="0"/>
            </a:spcBef>
            <a:spcAft>
              <a:spcPct val="35000"/>
            </a:spcAft>
            <a:buNone/>
          </a:pPr>
          <a:r>
            <a:rPr lang="en-US" sz="1800" kern="1200" dirty="0"/>
            <a:t>TSMO Safety</a:t>
          </a:r>
        </a:p>
      </dsp:txBody>
      <dsp:txXfrm>
        <a:off x="63788" y="2016183"/>
        <a:ext cx="3355526" cy="576263"/>
      </dsp:txXfrm>
    </dsp:sp>
    <dsp:sp modelId="{12A59738-9837-4BB2-8E2E-E6ABBB6FC6C4}">
      <dsp:nvSpPr>
        <dsp:cNvPr id="0" name=""/>
        <dsp:cNvSpPr/>
      </dsp:nvSpPr>
      <dsp:spPr>
        <a:xfrm>
          <a:off x="3059150" y="1944150"/>
          <a:ext cx="720328" cy="720328"/>
        </a:xfrm>
        <a:prstGeom prst="ellipse">
          <a:avLst/>
        </a:prstGeom>
        <a:solidFill>
          <a:schemeClr val="lt1">
            <a:hueOff val="0"/>
            <a:satOff val="0"/>
            <a:lumOff val="0"/>
            <a:alphaOff val="0"/>
          </a:schemeClr>
        </a:solidFill>
        <a:ln w="12700" cap="flat" cmpd="sng" algn="ctr">
          <a:solidFill>
            <a:schemeClr val="accent4">
              <a:shade val="80000"/>
              <a:hueOff val="140600"/>
              <a:satOff val="-17564"/>
              <a:lumOff val="21667"/>
              <a:alphaOff val="0"/>
            </a:schemeClr>
          </a:solidFill>
          <a:prstDash val="solid"/>
          <a:miter lim="800000"/>
        </a:ln>
        <a:effectLst/>
      </dsp:spPr>
      <dsp:style>
        <a:lnRef idx="2">
          <a:scrgbClr r="0" g="0" b="0"/>
        </a:lnRef>
        <a:fillRef idx="1">
          <a:scrgbClr r="0" g="0" b="0"/>
        </a:fillRef>
        <a:effectRef idx="0">
          <a:scrgbClr r="0" g="0" b="0"/>
        </a:effectRef>
        <a:fontRef idx="minor"/>
      </dsp:style>
    </dsp:sp>
    <dsp:sp modelId="{181EB4FC-E077-437F-BBB5-80BC3BC8DE27}">
      <dsp:nvSpPr>
        <dsp:cNvPr id="0" name=""/>
        <dsp:cNvSpPr/>
      </dsp:nvSpPr>
      <dsp:spPr>
        <a:xfrm>
          <a:off x="63788" y="2880301"/>
          <a:ext cx="3482263" cy="576263"/>
        </a:xfrm>
        <a:prstGeom prst="rect">
          <a:avLst/>
        </a:prstGeom>
        <a:solidFill>
          <a:schemeClr val="accent4">
            <a:shade val="80000"/>
            <a:hueOff val="210900"/>
            <a:satOff val="-26346"/>
            <a:lumOff val="3250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409" bIns="45720" numCol="1" spcCol="1270" anchor="ctr" anchorCtr="0">
          <a:noAutofit/>
        </a:bodyPr>
        <a:lstStyle/>
        <a:p>
          <a:pPr marL="0" lvl="0" indent="0" algn="r" defTabSz="800100">
            <a:lnSpc>
              <a:spcPct val="90000"/>
            </a:lnSpc>
            <a:spcBef>
              <a:spcPct val="0"/>
            </a:spcBef>
            <a:spcAft>
              <a:spcPct val="35000"/>
            </a:spcAft>
            <a:buNone/>
          </a:pPr>
          <a:r>
            <a:rPr lang="en-US" sz="1800" kern="1200" dirty="0"/>
            <a:t>Traffic Incident Management</a:t>
          </a:r>
        </a:p>
      </dsp:txBody>
      <dsp:txXfrm>
        <a:off x="63788" y="2880301"/>
        <a:ext cx="3482263" cy="576263"/>
      </dsp:txXfrm>
    </dsp:sp>
    <dsp:sp modelId="{C9B9E94B-38D6-4AF7-B56B-14336CB41932}">
      <dsp:nvSpPr>
        <dsp:cNvPr id="0" name=""/>
        <dsp:cNvSpPr/>
      </dsp:nvSpPr>
      <dsp:spPr>
        <a:xfrm>
          <a:off x="3185887" y="2808268"/>
          <a:ext cx="720328" cy="720328"/>
        </a:xfrm>
        <a:prstGeom prst="ellipse">
          <a:avLst/>
        </a:prstGeom>
        <a:solidFill>
          <a:schemeClr val="lt1">
            <a:hueOff val="0"/>
            <a:satOff val="0"/>
            <a:lumOff val="0"/>
            <a:alphaOff val="0"/>
          </a:schemeClr>
        </a:solidFill>
        <a:ln w="12700" cap="flat" cmpd="sng" algn="ctr">
          <a:solidFill>
            <a:schemeClr val="accent4">
              <a:shade val="80000"/>
              <a:hueOff val="210900"/>
              <a:satOff val="-26346"/>
              <a:lumOff val="3250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8FB9B45-A2FB-42BF-A95B-77A75CDEB378}">
      <dsp:nvSpPr>
        <dsp:cNvPr id="0" name=""/>
        <dsp:cNvSpPr/>
      </dsp:nvSpPr>
      <dsp:spPr>
        <a:xfrm>
          <a:off x="63788" y="3744419"/>
          <a:ext cx="3895197" cy="576263"/>
        </a:xfrm>
        <a:prstGeom prst="rect">
          <a:avLst/>
        </a:prstGeom>
        <a:solidFill>
          <a:schemeClr val="accent4">
            <a:shade val="80000"/>
            <a:hueOff val="281200"/>
            <a:satOff val="-35128"/>
            <a:lumOff val="4333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409" bIns="45720" numCol="1" spcCol="1270" anchor="ctr" anchorCtr="0">
          <a:noAutofit/>
        </a:bodyPr>
        <a:lstStyle/>
        <a:p>
          <a:pPr marL="0" lvl="0" indent="0" algn="r" defTabSz="800100">
            <a:lnSpc>
              <a:spcPct val="90000"/>
            </a:lnSpc>
            <a:spcBef>
              <a:spcPct val="0"/>
            </a:spcBef>
            <a:spcAft>
              <a:spcPct val="35000"/>
            </a:spcAft>
            <a:buNone/>
          </a:pPr>
          <a:r>
            <a:rPr lang="en-US" sz="1800" kern="1200" dirty="0"/>
            <a:t>Traffic Volume Data</a:t>
          </a:r>
        </a:p>
      </dsp:txBody>
      <dsp:txXfrm>
        <a:off x="63788" y="3744419"/>
        <a:ext cx="3895197" cy="576263"/>
      </dsp:txXfrm>
    </dsp:sp>
    <dsp:sp modelId="{05262628-5D75-4C6E-823B-78FB1FA20A22}">
      <dsp:nvSpPr>
        <dsp:cNvPr id="0" name=""/>
        <dsp:cNvSpPr/>
      </dsp:nvSpPr>
      <dsp:spPr>
        <a:xfrm>
          <a:off x="3598821" y="3672386"/>
          <a:ext cx="720328" cy="720328"/>
        </a:xfrm>
        <a:prstGeom prst="ellipse">
          <a:avLst/>
        </a:prstGeom>
        <a:solidFill>
          <a:schemeClr val="lt1">
            <a:hueOff val="0"/>
            <a:satOff val="0"/>
            <a:lumOff val="0"/>
            <a:alphaOff val="0"/>
          </a:schemeClr>
        </a:solidFill>
        <a:ln w="12700" cap="flat" cmpd="sng" algn="ctr">
          <a:solidFill>
            <a:schemeClr val="accent4">
              <a:shade val="80000"/>
              <a:hueOff val="281200"/>
              <a:satOff val="-35128"/>
              <a:lumOff val="43334"/>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6733" cy="469780"/>
          </a:xfrm>
          <a:prstGeom prst="rect">
            <a:avLst/>
          </a:prstGeom>
        </p:spPr>
        <p:txBody>
          <a:bodyPr vert="horz" lIns="93936" tIns="46968" rIns="93936" bIns="46968" rtlCol="0"/>
          <a:lstStyle>
            <a:lvl1pPr algn="l">
              <a:defRPr sz="1200"/>
            </a:lvl1pPr>
          </a:lstStyle>
          <a:p>
            <a:endParaRPr lang="en-US" dirty="0"/>
          </a:p>
        </p:txBody>
      </p:sp>
      <p:sp>
        <p:nvSpPr>
          <p:cNvPr id="3" name="Date Placeholder 2"/>
          <p:cNvSpPr>
            <a:spLocks noGrp="1"/>
          </p:cNvSpPr>
          <p:nvPr>
            <p:ph type="dt" idx="1"/>
          </p:nvPr>
        </p:nvSpPr>
        <p:spPr>
          <a:xfrm>
            <a:off x="4008705" y="0"/>
            <a:ext cx="3066733" cy="469780"/>
          </a:xfrm>
          <a:prstGeom prst="rect">
            <a:avLst/>
          </a:prstGeom>
        </p:spPr>
        <p:txBody>
          <a:bodyPr vert="horz" lIns="93936" tIns="46968" rIns="93936" bIns="46968" rtlCol="0"/>
          <a:lstStyle>
            <a:lvl1pPr algn="r">
              <a:defRPr sz="1200"/>
            </a:lvl1pPr>
          </a:lstStyle>
          <a:p>
            <a:fld id="{61697A76-51DE-47BE-AE59-A0229415767A}" type="datetimeFigureOut">
              <a:rPr lang="en-US" smtClean="0"/>
              <a:t>9/7/2023</a:t>
            </a:fld>
            <a:endParaRPr lang="en-US" dirty="0"/>
          </a:p>
        </p:txBody>
      </p:sp>
      <p:sp>
        <p:nvSpPr>
          <p:cNvPr id="4" name="Slide Image Placeholder 3"/>
          <p:cNvSpPr>
            <a:spLocks noGrp="1" noRot="1" noChangeAspect="1"/>
          </p:cNvSpPr>
          <p:nvPr>
            <p:ph type="sldImg" idx="2"/>
          </p:nvPr>
        </p:nvSpPr>
        <p:spPr>
          <a:xfrm>
            <a:off x="728663" y="1169988"/>
            <a:ext cx="5619750" cy="3160712"/>
          </a:xfrm>
          <a:prstGeom prst="rect">
            <a:avLst/>
          </a:prstGeom>
          <a:noFill/>
          <a:ln w="12700">
            <a:solidFill>
              <a:prstClr val="black"/>
            </a:solidFill>
          </a:ln>
        </p:spPr>
        <p:txBody>
          <a:bodyPr vert="horz" lIns="93936" tIns="46968" rIns="93936" bIns="46968" rtlCol="0" anchor="ctr"/>
          <a:lstStyle/>
          <a:p>
            <a:endParaRPr lang="en-US" dirty="0"/>
          </a:p>
        </p:txBody>
      </p:sp>
      <p:sp>
        <p:nvSpPr>
          <p:cNvPr id="5" name="Notes Placeholder 4"/>
          <p:cNvSpPr>
            <a:spLocks noGrp="1"/>
          </p:cNvSpPr>
          <p:nvPr>
            <p:ph type="body" sz="quarter" idx="3"/>
          </p:nvPr>
        </p:nvSpPr>
        <p:spPr>
          <a:xfrm>
            <a:off x="707708" y="4505980"/>
            <a:ext cx="5661660" cy="3686711"/>
          </a:xfrm>
          <a:prstGeom prst="rect">
            <a:avLst/>
          </a:prstGeom>
        </p:spPr>
        <p:txBody>
          <a:bodyPr vert="horz" lIns="93936" tIns="46968" rIns="93936" bIns="46968"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93297"/>
            <a:ext cx="3066733" cy="469779"/>
          </a:xfrm>
          <a:prstGeom prst="rect">
            <a:avLst/>
          </a:prstGeom>
        </p:spPr>
        <p:txBody>
          <a:bodyPr vert="horz" lIns="93936" tIns="46968" rIns="93936" bIns="46968" rtlCol="0" anchor="b"/>
          <a:lstStyle>
            <a:lvl1pPr algn="l">
              <a:defRPr sz="1200"/>
            </a:lvl1pPr>
          </a:lstStyle>
          <a:p>
            <a:endParaRPr lang="en-US" dirty="0"/>
          </a:p>
        </p:txBody>
      </p:sp>
      <p:sp>
        <p:nvSpPr>
          <p:cNvPr id="7" name="Slide Number Placeholder 6"/>
          <p:cNvSpPr>
            <a:spLocks noGrp="1"/>
          </p:cNvSpPr>
          <p:nvPr>
            <p:ph type="sldNum" sz="quarter" idx="5"/>
          </p:nvPr>
        </p:nvSpPr>
        <p:spPr>
          <a:xfrm>
            <a:off x="4008705" y="8893297"/>
            <a:ext cx="3066733" cy="469779"/>
          </a:xfrm>
          <a:prstGeom prst="rect">
            <a:avLst/>
          </a:prstGeom>
        </p:spPr>
        <p:txBody>
          <a:bodyPr vert="horz" lIns="93936" tIns="46968" rIns="93936" bIns="46968" rtlCol="0" anchor="b"/>
          <a:lstStyle>
            <a:lvl1pPr algn="r">
              <a:defRPr sz="1200"/>
            </a:lvl1pPr>
          </a:lstStyle>
          <a:p>
            <a:fld id="{AD291E6D-DC1C-44BC-A81E-081DA0062B93}" type="slidenum">
              <a:rPr lang="en-US" smtClean="0"/>
              <a:t>‹#›</a:t>
            </a:fld>
            <a:endParaRPr lang="en-US" dirty="0"/>
          </a:p>
        </p:txBody>
      </p:sp>
    </p:spTree>
    <p:extLst>
      <p:ext uri="{BB962C8B-B14F-4D97-AF65-F5344CB8AC3E}">
        <p14:creationId xmlns:p14="http://schemas.microsoft.com/office/powerpoint/2010/main" val="24580922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endParaRPr lang="en-US" sz="1800" i="0" dirty="0">
              <a:effectLst/>
              <a:latin typeface="Consolas" panose="020B0609020204030204" pitchFamily="49"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BAFB2624-C685-F64A-AF41-9C96F9814C91}" type="slidenum">
              <a:rPr kumimoji="0" lang="en-US" sz="1200" b="0" i="0" u="none" strike="noStrike" kern="0" cap="none" spc="0" normalizeH="0" baseline="0" noProof="0">
                <a:ln>
                  <a:noFill/>
                </a:ln>
                <a:solidFill>
                  <a:sysClr val="windowText" lastClr="000000"/>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02847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046BC5A-B792-4E90-B9D6-894B06249B7F}" type="slidenum">
              <a:rPr lang="en-US" smtClean="0"/>
              <a:t>10</a:t>
            </a:fld>
            <a:endParaRPr lang="en-US" dirty="0"/>
          </a:p>
        </p:txBody>
      </p:sp>
    </p:spTree>
    <p:extLst>
      <p:ext uri="{BB962C8B-B14F-4D97-AF65-F5344CB8AC3E}">
        <p14:creationId xmlns:p14="http://schemas.microsoft.com/office/powerpoint/2010/main" val="1032653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D26E5C-3284-40BA-A774-BBE93381DA3C}" type="slidenum">
              <a:rPr lang="en-US" smtClean="0"/>
              <a:t>11</a:t>
            </a:fld>
            <a:endParaRPr lang="en-US" dirty="0"/>
          </a:p>
        </p:txBody>
      </p:sp>
    </p:spTree>
    <p:extLst>
      <p:ext uri="{BB962C8B-B14F-4D97-AF65-F5344CB8AC3E}">
        <p14:creationId xmlns:p14="http://schemas.microsoft.com/office/powerpoint/2010/main" val="36167727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D291E6D-DC1C-44BC-A81E-081DA0062B93}" type="slidenum">
              <a:rPr lang="en-US" smtClean="0"/>
              <a:t>12</a:t>
            </a:fld>
            <a:endParaRPr lang="en-US" dirty="0"/>
          </a:p>
        </p:txBody>
      </p:sp>
    </p:spTree>
    <p:extLst>
      <p:ext uri="{BB962C8B-B14F-4D97-AF65-F5344CB8AC3E}">
        <p14:creationId xmlns:p14="http://schemas.microsoft.com/office/powerpoint/2010/main" val="40124680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D291E6D-DC1C-44BC-A81E-081DA0062B93}" type="slidenum">
              <a:rPr lang="en-US" smtClean="0"/>
              <a:t>13</a:t>
            </a:fld>
            <a:endParaRPr lang="en-US" dirty="0"/>
          </a:p>
        </p:txBody>
      </p:sp>
    </p:spTree>
    <p:extLst>
      <p:ext uri="{BB962C8B-B14F-4D97-AF65-F5344CB8AC3E}">
        <p14:creationId xmlns:p14="http://schemas.microsoft.com/office/powerpoint/2010/main" val="29435578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D291E6D-DC1C-44BC-A81E-081DA0062B93}" type="slidenum">
              <a:rPr lang="en-US" smtClean="0"/>
              <a:t>14</a:t>
            </a:fld>
            <a:endParaRPr lang="en-US" dirty="0"/>
          </a:p>
        </p:txBody>
      </p:sp>
    </p:spTree>
    <p:extLst>
      <p:ext uri="{BB962C8B-B14F-4D97-AF65-F5344CB8AC3E}">
        <p14:creationId xmlns:p14="http://schemas.microsoft.com/office/powerpoint/2010/main" val="11877726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D291E6D-DC1C-44BC-A81E-081DA0062B93}" type="slidenum">
              <a:rPr lang="en-US" smtClean="0"/>
              <a:t>15</a:t>
            </a:fld>
            <a:endParaRPr lang="en-US" dirty="0"/>
          </a:p>
        </p:txBody>
      </p:sp>
    </p:spTree>
    <p:extLst>
      <p:ext uri="{BB962C8B-B14F-4D97-AF65-F5344CB8AC3E}">
        <p14:creationId xmlns:p14="http://schemas.microsoft.com/office/powerpoint/2010/main" val="28732845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D291E6D-DC1C-44BC-A81E-081DA0062B93}" type="slidenum">
              <a:rPr lang="en-US" smtClean="0"/>
              <a:t>16</a:t>
            </a:fld>
            <a:endParaRPr lang="en-US" dirty="0"/>
          </a:p>
        </p:txBody>
      </p:sp>
    </p:spTree>
    <p:extLst>
      <p:ext uri="{BB962C8B-B14F-4D97-AF65-F5344CB8AC3E}">
        <p14:creationId xmlns:p14="http://schemas.microsoft.com/office/powerpoint/2010/main" val="29856353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D291E6D-DC1C-44BC-A81E-081DA0062B93}" type="slidenum">
              <a:rPr lang="en-US" smtClean="0"/>
              <a:t>17</a:t>
            </a:fld>
            <a:endParaRPr lang="en-US" dirty="0"/>
          </a:p>
        </p:txBody>
      </p:sp>
    </p:spTree>
    <p:extLst>
      <p:ext uri="{BB962C8B-B14F-4D97-AF65-F5344CB8AC3E}">
        <p14:creationId xmlns:p14="http://schemas.microsoft.com/office/powerpoint/2010/main" val="29844294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06823E-3F1A-4E60-874D-52E45127EF9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85214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706CFA-DCFE-42CC-9888-D0B7AFC77AD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62101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0123B5-EA19-42C9-AD77-C4458CF2337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08794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291E6D-DC1C-44BC-A81E-081DA0062B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25829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291E6D-DC1C-44BC-A81E-081DA0062B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54491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1162050"/>
            <a:ext cx="5578475" cy="31384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46BC5A-B792-4E90-B9D6-894B06249B7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69770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1162050"/>
            <a:ext cx="5578475" cy="31384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46BC5A-B792-4E90-B9D6-894B06249B7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54641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291E6D-DC1C-44BC-A81E-081DA0062B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94903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D291E6D-DC1C-44BC-A81E-081DA0062B93}" type="slidenum">
              <a:rPr lang="en-US" smtClean="0"/>
              <a:t>25</a:t>
            </a:fld>
            <a:endParaRPr lang="en-US" dirty="0"/>
          </a:p>
        </p:txBody>
      </p:sp>
    </p:spTree>
    <p:extLst>
      <p:ext uri="{BB962C8B-B14F-4D97-AF65-F5344CB8AC3E}">
        <p14:creationId xmlns:p14="http://schemas.microsoft.com/office/powerpoint/2010/main" val="5823663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CDCA71-5185-4DBE-BB00-C02C8300112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491393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CDCA71-5185-4DBE-BB00-C02C8300112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850699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defTabSz="912937">
              <a:buFont typeface="+mj-lt"/>
              <a:buNone/>
              <a:defRPr/>
            </a:pPr>
            <a:endParaRPr lang="en-US" sz="14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CDCA71-5185-4DBE-BB00-C02C8300112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12142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defTabSz="912937">
              <a:buFont typeface="+mj-lt"/>
              <a:buNone/>
              <a:defRPr/>
            </a:pPr>
            <a:endParaRPr lang="en-US" sz="14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CDCA71-5185-4DBE-BB00-C02C8300112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75248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0123B5-EA19-42C9-AD77-C4458CF2337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732445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defTabSz="912937">
              <a:buFont typeface="+mj-lt"/>
              <a:buNone/>
              <a:defRPr/>
            </a:pPr>
            <a:endParaRPr lang="en-US" sz="14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CDCA71-5185-4DBE-BB00-C02C8300112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785945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defTabSz="912937">
              <a:buFont typeface="+mj-lt"/>
              <a:buNone/>
              <a:defRPr/>
            </a:pPr>
            <a:endParaRPr lang="en-US" sz="12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CDCA71-5185-4DBE-BB00-C02C8300112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59333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defTabSz="912937">
              <a:buFont typeface="+mj-lt"/>
              <a:buNone/>
              <a:defRPr/>
            </a:pPr>
            <a:endParaRPr lang="en-US" sz="12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CDCA71-5185-4DBE-BB00-C02C8300112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241123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CDCA71-5185-4DBE-BB00-C02C8300112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414335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377F89-6DA5-4B21-B218-00D653E757F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206007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377F89-6DA5-4B21-B218-00D653E757F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791575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B1A50B-0F8B-4A4C-A21A-340F369709E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650836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lgn="l"/>
            <a:endParaRPr lang="en-US" sz="28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A869B1-B25E-43EC-AF53-1F76D3C2B8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444257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600"/>
              </a:spcBef>
              <a:spcAft>
                <a:spcPts val="1800"/>
              </a:spcAft>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291E6D-DC1C-44BC-A81E-081DA0062B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106442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D291E6D-DC1C-44BC-A81E-081DA0062B93}" type="slidenum">
              <a:rPr lang="en-US" smtClean="0"/>
              <a:t>39</a:t>
            </a:fld>
            <a:endParaRPr lang="en-US" dirty="0"/>
          </a:p>
        </p:txBody>
      </p:sp>
    </p:spTree>
    <p:extLst>
      <p:ext uri="{BB962C8B-B14F-4D97-AF65-F5344CB8AC3E}">
        <p14:creationId xmlns:p14="http://schemas.microsoft.com/office/powerpoint/2010/main" val="1927672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0123B5-EA19-42C9-AD77-C4458CF2337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348329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06823E-3F1A-4E60-874D-52E45127EF9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852148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706CFA-DCFE-42CC-9888-D0B7AFC77AD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621014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291E6D-DC1C-44BC-A81E-081DA0062B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258290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D291E6D-DC1C-44BC-A81E-081DA0062B93}" type="slidenum">
              <a:rPr lang="en-US" smtClean="0"/>
              <a:t>43</a:t>
            </a:fld>
            <a:endParaRPr lang="en-US" dirty="0"/>
          </a:p>
        </p:txBody>
      </p:sp>
    </p:spTree>
    <p:extLst>
      <p:ext uri="{BB962C8B-B14F-4D97-AF65-F5344CB8AC3E}">
        <p14:creationId xmlns:p14="http://schemas.microsoft.com/office/powerpoint/2010/main" val="32805719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D291E6D-DC1C-44BC-A81E-081DA0062B93}" type="slidenum">
              <a:rPr lang="en-US" smtClean="0"/>
              <a:t>44</a:t>
            </a:fld>
            <a:endParaRPr lang="en-US" dirty="0"/>
          </a:p>
        </p:txBody>
      </p:sp>
    </p:spTree>
    <p:extLst>
      <p:ext uri="{BB962C8B-B14F-4D97-AF65-F5344CB8AC3E}">
        <p14:creationId xmlns:p14="http://schemas.microsoft.com/office/powerpoint/2010/main" val="42876777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D291E6D-DC1C-44BC-A81E-081DA0062B93}" type="slidenum">
              <a:rPr lang="en-US" smtClean="0"/>
              <a:t>45</a:t>
            </a:fld>
            <a:endParaRPr lang="en-US" dirty="0"/>
          </a:p>
        </p:txBody>
      </p:sp>
    </p:spTree>
    <p:extLst>
      <p:ext uri="{BB962C8B-B14F-4D97-AF65-F5344CB8AC3E}">
        <p14:creationId xmlns:p14="http://schemas.microsoft.com/office/powerpoint/2010/main" val="176197488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6167F1-D1FD-4A4A-AD7C-55AC3429F2B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467441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D291E6D-DC1C-44BC-A81E-081DA0062B93}" type="slidenum">
              <a:rPr lang="en-US" smtClean="0"/>
              <a:t>47</a:t>
            </a:fld>
            <a:endParaRPr lang="en-US" dirty="0"/>
          </a:p>
        </p:txBody>
      </p:sp>
    </p:spTree>
    <p:extLst>
      <p:ext uri="{BB962C8B-B14F-4D97-AF65-F5344CB8AC3E}">
        <p14:creationId xmlns:p14="http://schemas.microsoft.com/office/powerpoint/2010/main" val="177698320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D291E6D-DC1C-44BC-A81E-081DA0062B93}" type="slidenum">
              <a:rPr lang="en-US" smtClean="0"/>
              <a:t>48</a:t>
            </a:fld>
            <a:endParaRPr lang="en-US" dirty="0"/>
          </a:p>
        </p:txBody>
      </p:sp>
    </p:spTree>
    <p:extLst>
      <p:ext uri="{BB962C8B-B14F-4D97-AF65-F5344CB8AC3E}">
        <p14:creationId xmlns:p14="http://schemas.microsoft.com/office/powerpoint/2010/main" val="398128869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D291E6D-DC1C-44BC-A81E-081DA0062B93}" type="slidenum">
              <a:rPr lang="en-US" smtClean="0"/>
              <a:t>49</a:t>
            </a:fld>
            <a:endParaRPr lang="en-US" dirty="0"/>
          </a:p>
        </p:txBody>
      </p:sp>
    </p:spTree>
    <p:extLst>
      <p:ext uri="{BB962C8B-B14F-4D97-AF65-F5344CB8AC3E}">
        <p14:creationId xmlns:p14="http://schemas.microsoft.com/office/powerpoint/2010/main" val="28091236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291E6D-DC1C-44BC-A81E-081DA0062B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219157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D291E6D-DC1C-44BC-A81E-081DA0062B93}" type="slidenum">
              <a:rPr lang="en-US" smtClean="0"/>
              <a:t>50</a:t>
            </a:fld>
            <a:endParaRPr lang="en-US" dirty="0"/>
          </a:p>
        </p:txBody>
      </p:sp>
    </p:spTree>
    <p:extLst>
      <p:ext uri="{BB962C8B-B14F-4D97-AF65-F5344CB8AC3E}">
        <p14:creationId xmlns:p14="http://schemas.microsoft.com/office/powerpoint/2010/main" val="290782853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910D93-D337-46E3-B085-F973846AC1B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137618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D291E6D-DC1C-44BC-A81E-081DA0062B93}" type="slidenum">
              <a:rPr lang="en-US" smtClean="0"/>
              <a:t>52</a:t>
            </a:fld>
            <a:endParaRPr lang="en-US" dirty="0"/>
          </a:p>
        </p:txBody>
      </p:sp>
    </p:spTree>
    <p:extLst>
      <p:ext uri="{BB962C8B-B14F-4D97-AF65-F5344CB8AC3E}">
        <p14:creationId xmlns:p14="http://schemas.microsoft.com/office/powerpoint/2010/main" val="276515191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D291E6D-DC1C-44BC-A81E-081DA0062B93}" type="slidenum">
              <a:rPr lang="en-US" smtClean="0"/>
              <a:t>53</a:t>
            </a:fld>
            <a:endParaRPr lang="en-US" dirty="0"/>
          </a:p>
        </p:txBody>
      </p:sp>
    </p:spTree>
    <p:extLst>
      <p:ext uri="{BB962C8B-B14F-4D97-AF65-F5344CB8AC3E}">
        <p14:creationId xmlns:p14="http://schemas.microsoft.com/office/powerpoint/2010/main" val="383296797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D291E6D-DC1C-44BC-A81E-081DA0062B93}" type="slidenum">
              <a:rPr lang="en-US" smtClean="0"/>
              <a:t>54</a:t>
            </a:fld>
            <a:endParaRPr lang="en-US" dirty="0"/>
          </a:p>
        </p:txBody>
      </p:sp>
    </p:spTree>
    <p:extLst>
      <p:ext uri="{BB962C8B-B14F-4D97-AF65-F5344CB8AC3E}">
        <p14:creationId xmlns:p14="http://schemas.microsoft.com/office/powerpoint/2010/main" val="60589093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D291E6D-DC1C-44BC-A81E-081DA0062B93}" type="slidenum">
              <a:rPr lang="en-US" smtClean="0"/>
              <a:t>55</a:t>
            </a:fld>
            <a:endParaRPr lang="en-US" dirty="0"/>
          </a:p>
        </p:txBody>
      </p:sp>
    </p:spTree>
    <p:extLst>
      <p:ext uri="{BB962C8B-B14F-4D97-AF65-F5344CB8AC3E}">
        <p14:creationId xmlns:p14="http://schemas.microsoft.com/office/powerpoint/2010/main" val="39375293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291E6D-DC1C-44BC-A81E-081DA0062B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544915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1162050"/>
            <a:ext cx="5578475" cy="31384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46BC5A-B792-4E90-B9D6-894B06249B7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697705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1162050"/>
            <a:ext cx="5578475" cy="31384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46BC5A-B792-4E90-B9D6-894B06249B7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546411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291E6D-DC1C-44BC-A81E-081DA0062B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24616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3"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a:p>
        </p:txBody>
      </p:sp>
      <p:sp>
        <p:nvSpPr>
          <p:cNvPr id="76804"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63233" indent="-293551">
              <a:defRPr>
                <a:solidFill>
                  <a:schemeClr val="tx1"/>
                </a:solidFill>
                <a:latin typeface="Arial" panose="020B0604020202020204" pitchFamily="34" charset="0"/>
              </a:defRPr>
            </a:lvl2pPr>
            <a:lvl3pPr marL="1174204" indent="-234841">
              <a:defRPr>
                <a:solidFill>
                  <a:schemeClr val="tx1"/>
                </a:solidFill>
                <a:latin typeface="Arial" panose="020B0604020202020204" pitchFamily="34" charset="0"/>
              </a:defRPr>
            </a:lvl3pPr>
            <a:lvl4pPr marL="1643885" indent="-234841">
              <a:defRPr>
                <a:solidFill>
                  <a:schemeClr val="tx1"/>
                </a:solidFill>
                <a:latin typeface="Arial" panose="020B0604020202020204" pitchFamily="34" charset="0"/>
              </a:defRPr>
            </a:lvl4pPr>
            <a:lvl5pPr marL="2113567" indent="-234841">
              <a:defRPr>
                <a:solidFill>
                  <a:schemeClr val="tx1"/>
                </a:solidFill>
                <a:latin typeface="Arial" panose="020B0604020202020204" pitchFamily="34" charset="0"/>
              </a:defRPr>
            </a:lvl5pPr>
            <a:lvl6pPr marL="2583249" indent="-234841" defTabSz="469682" eaLnBrk="0" fontAlgn="base" hangingPunct="0">
              <a:spcBef>
                <a:spcPct val="0"/>
              </a:spcBef>
              <a:spcAft>
                <a:spcPct val="0"/>
              </a:spcAft>
              <a:defRPr>
                <a:solidFill>
                  <a:schemeClr val="tx1"/>
                </a:solidFill>
                <a:latin typeface="Arial" panose="020B0604020202020204" pitchFamily="34" charset="0"/>
              </a:defRPr>
            </a:lvl6pPr>
            <a:lvl7pPr marL="3052930" indent="-234841" defTabSz="469682" eaLnBrk="0" fontAlgn="base" hangingPunct="0">
              <a:spcBef>
                <a:spcPct val="0"/>
              </a:spcBef>
              <a:spcAft>
                <a:spcPct val="0"/>
              </a:spcAft>
              <a:defRPr>
                <a:solidFill>
                  <a:schemeClr val="tx1"/>
                </a:solidFill>
                <a:latin typeface="Arial" panose="020B0604020202020204" pitchFamily="34" charset="0"/>
              </a:defRPr>
            </a:lvl7pPr>
            <a:lvl8pPr marL="3522612" indent="-234841" defTabSz="469682" eaLnBrk="0" fontAlgn="base" hangingPunct="0">
              <a:spcBef>
                <a:spcPct val="0"/>
              </a:spcBef>
              <a:spcAft>
                <a:spcPct val="0"/>
              </a:spcAft>
              <a:defRPr>
                <a:solidFill>
                  <a:schemeClr val="tx1"/>
                </a:solidFill>
                <a:latin typeface="Arial" panose="020B0604020202020204" pitchFamily="34" charset="0"/>
              </a:defRPr>
            </a:lvl8pPr>
            <a:lvl9pPr marL="3992293" indent="-234841" defTabSz="469682"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11440A3E-C28F-45C4-9563-30BE761B5094}" type="slidenum">
              <a:rPr lang="en-US" altLang="en-US" smtClean="0">
                <a:latin typeface="Calibri" panose="020F0502020204030204" pitchFamily="34" charset="0"/>
              </a:rPr>
              <a:pPr fontAlgn="base">
                <a:spcBef>
                  <a:spcPct val="0"/>
                </a:spcBef>
                <a:spcAft>
                  <a:spcPct val="0"/>
                </a:spcAft>
              </a:pPr>
              <a:t>6</a:t>
            </a:fld>
            <a:endParaRPr lang="en-US" altLang="en-US" dirty="0">
              <a:latin typeface="Calibri" panose="020F0502020204030204" pitchFamily="34" charset="0"/>
            </a:endParaRPr>
          </a:p>
        </p:txBody>
      </p:sp>
    </p:spTree>
    <p:extLst>
      <p:ext uri="{BB962C8B-B14F-4D97-AF65-F5344CB8AC3E}">
        <p14:creationId xmlns:p14="http://schemas.microsoft.com/office/powerpoint/2010/main" val="265443403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291E6D-DC1C-44BC-A81E-081DA0062B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207920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600"/>
              </a:spcBef>
              <a:spcAft>
                <a:spcPts val="1800"/>
              </a:spcAft>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291E6D-DC1C-44BC-A81E-081DA0062B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866583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0396D18-D79E-4A55-9DB3-718C2AF83DCD}" type="slidenum">
              <a:rPr lang="en-US" smtClean="0"/>
              <a:t>62</a:t>
            </a:fld>
            <a:endParaRPr lang="en-US" dirty="0"/>
          </a:p>
        </p:txBody>
      </p:sp>
    </p:spTree>
    <p:extLst>
      <p:ext uri="{BB962C8B-B14F-4D97-AF65-F5344CB8AC3E}">
        <p14:creationId xmlns:p14="http://schemas.microsoft.com/office/powerpoint/2010/main" val="268263170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0">
              <a:lnSpc>
                <a:spcPct val="110000"/>
              </a:lnSpc>
              <a:spcAft>
                <a:spcPts val="1200"/>
              </a:spcAft>
              <a:buFont typeface="Wingdings,Sans-Serif"/>
              <a:buNone/>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291E6D-DC1C-44BC-A81E-081DA0062B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063811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291E6D-DC1C-44BC-A81E-081DA0062B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179267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D291E6D-DC1C-44BC-A81E-081DA0062B93}" type="slidenum">
              <a:rPr lang="en-US" smtClean="0"/>
              <a:t>65</a:t>
            </a:fld>
            <a:endParaRPr lang="en-US" dirty="0"/>
          </a:p>
        </p:txBody>
      </p:sp>
    </p:spTree>
    <p:extLst>
      <p:ext uri="{BB962C8B-B14F-4D97-AF65-F5344CB8AC3E}">
        <p14:creationId xmlns:p14="http://schemas.microsoft.com/office/powerpoint/2010/main" val="20102004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7AE095-82E2-1445-BF41-146BFA823AD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781663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0123B5-EA19-42C9-AD77-C4458CF2337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590748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0123B5-EA19-42C9-AD77-C4458CF2337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76345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1200"/>
              </a:spcBef>
              <a:spcAft>
                <a:spcPts val="800"/>
              </a:spcAft>
            </a:pPr>
            <a:endParaRPr lang="en-US" dirty="0"/>
          </a:p>
        </p:txBody>
      </p:sp>
      <p:sp>
        <p:nvSpPr>
          <p:cNvPr id="4" name="Slide Number Placeholder 3"/>
          <p:cNvSpPr>
            <a:spLocks noGrp="1"/>
          </p:cNvSpPr>
          <p:nvPr>
            <p:ph type="sldNum" sz="quarter" idx="5"/>
          </p:nvPr>
        </p:nvSpPr>
        <p:spPr/>
        <p:txBody>
          <a:bodyPr/>
          <a:lstStyle/>
          <a:p>
            <a:fld id="{60396D18-D79E-4A55-9DB3-718C2AF83DCD}" type="slidenum">
              <a:rPr lang="en-US" smtClean="0"/>
              <a:t>7</a:t>
            </a:fld>
            <a:endParaRPr lang="en-US" dirty="0"/>
          </a:p>
        </p:txBody>
      </p:sp>
    </p:spTree>
    <p:extLst>
      <p:ext uri="{BB962C8B-B14F-4D97-AF65-F5344CB8AC3E}">
        <p14:creationId xmlns:p14="http://schemas.microsoft.com/office/powerpoint/2010/main" val="34513660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0396D18-D79E-4A55-9DB3-718C2AF83DCD}" type="slidenum">
              <a:rPr lang="en-US" smtClean="0"/>
              <a:t>8</a:t>
            </a:fld>
            <a:endParaRPr lang="en-US" dirty="0"/>
          </a:p>
        </p:txBody>
      </p:sp>
    </p:spTree>
    <p:extLst>
      <p:ext uri="{BB962C8B-B14F-4D97-AF65-F5344CB8AC3E}">
        <p14:creationId xmlns:p14="http://schemas.microsoft.com/office/powerpoint/2010/main" val="7193568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291E6D-DC1C-44BC-A81E-081DA0062B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638151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0.jpeg"/><Relationship Id="rId1" Type="http://schemas.openxmlformats.org/officeDocument/2006/relationships/slideMaster" Target="../slideMasters/slideMaster4.xml"/><Relationship Id="rId4" Type="http://schemas.openxmlformats.org/officeDocument/2006/relationships/image" Target="../media/image12.png"/></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4.xml"/><Relationship Id="rId4" Type="http://schemas.openxmlformats.org/officeDocument/2006/relationships/image" Target="../media/image12.png"/></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4.xml"/><Relationship Id="rId4" Type="http://schemas.openxmlformats.org/officeDocument/2006/relationships/image" Target="../media/image12.png"/></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4.xml"/><Relationship Id="rId4" Type="http://schemas.openxmlformats.org/officeDocument/2006/relationships/image" Target="../media/image12.png"/></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4.xml"/><Relationship Id="rId4" Type="http://schemas.openxmlformats.org/officeDocument/2006/relationships/image" Target="../media/image12.png"/></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4.xml"/><Relationship Id="rId4" Type="http://schemas.openxmlformats.org/officeDocument/2006/relationships/image" Target="../media/image12.png"/></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4.xml"/><Relationship Id="rId4" Type="http://schemas.openxmlformats.org/officeDocument/2006/relationships/image" Target="../media/image12.png"/></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4.xml"/><Relationship Id="rId4" Type="http://schemas.openxmlformats.org/officeDocument/2006/relationships/image" Target="../media/image12.png"/></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4.xml"/><Relationship Id="rId4" Type="http://schemas.openxmlformats.org/officeDocument/2006/relationships/image" Target="../media/image12.png"/></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4.xml"/><Relationship Id="rId4" Type="http://schemas.openxmlformats.org/officeDocument/2006/relationships/image" Target="../media/image12.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Master" Target="../slideMasters/slideMaster4.xml"/><Relationship Id="rId4" Type="http://schemas.openxmlformats.org/officeDocument/2006/relationships/image" Target="../media/image31.jpeg"/></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Master" Target="../slideMasters/slideMaster4.xml"/><Relationship Id="rId4" Type="http://schemas.openxmlformats.org/officeDocument/2006/relationships/image" Target="../media/image3.jpeg"/></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Master" Target="../slideMasters/slideMaster4.xml"/><Relationship Id="rId5" Type="http://schemas.openxmlformats.org/officeDocument/2006/relationships/image" Target="../media/image6.png"/><Relationship Id="rId4" Type="http://schemas.openxmlformats.org/officeDocument/2006/relationships/image" Target="../media/image5.jpeg"/></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5.jpeg"/><Relationship Id="rId1" Type="http://schemas.openxmlformats.org/officeDocument/2006/relationships/slideMaster" Target="../slideMasters/slideMaster4.xml"/><Relationship Id="rId4" Type="http://schemas.openxmlformats.org/officeDocument/2006/relationships/image" Target="../media/image8.png"/></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5.jpeg"/><Relationship Id="rId1" Type="http://schemas.openxmlformats.org/officeDocument/2006/relationships/slideMaster" Target="../slideMasters/slideMaster4.xml"/><Relationship Id="rId4" Type="http://schemas.openxmlformats.org/officeDocument/2006/relationships/image" Target="../media/image9.jpeg"/></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png"/><Relationship Id="rId1" Type="http://schemas.openxmlformats.org/officeDocument/2006/relationships/slideMaster" Target="../slideMasters/slideMaster4.xml"/><Relationship Id="rId5" Type="http://schemas.openxmlformats.org/officeDocument/2006/relationships/image" Target="../media/image6.png"/><Relationship Id="rId4" Type="http://schemas.openxmlformats.org/officeDocument/2006/relationships/image" Target="../media/image5.jpeg"/></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6.png"/><Relationship Id="rId1" Type="http://schemas.openxmlformats.org/officeDocument/2006/relationships/slideMaster" Target="../slideMasters/slideMaster4.xml"/><Relationship Id="rId4" Type="http://schemas.openxmlformats.org/officeDocument/2006/relationships/image" Target="../media/image8.png"/></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6.png"/><Relationship Id="rId1" Type="http://schemas.openxmlformats.org/officeDocument/2006/relationships/slideMaster" Target="../slideMasters/slideMaster4.xml"/><Relationship Id="rId4" Type="http://schemas.openxmlformats.org/officeDocument/2006/relationships/image" Target="../media/image9.jpe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2.jpeg"/><Relationship Id="rId1" Type="http://schemas.openxmlformats.org/officeDocument/2006/relationships/slideMaster" Target="../slideMasters/slideMaster4.xml"/><Relationship Id="rId4" Type="http://schemas.openxmlformats.org/officeDocument/2006/relationships/image" Target="../media/image12.png"/></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2.jpeg"/><Relationship Id="rId1" Type="http://schemas.openxmlformats.org/officeDocument/2006/relationships/slideMaster" Target="../slideMasters/slideMaster4.xml"/><Relationship Id="rId4" Type="http://schemas.openxmlformats.org/officeDocument/2006/relationships/image" Target="../media/image12.png"/></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2.jpeg"/><Relationship Id="rId1" Type="http://schemas.openxmlformats.org/officeDocument/2006/relationships/slideMaster" Target="../slideMasters/slideMaster4.xml"/><Relationship Id="rId4" Type="http://schemas.openxmlformats.org/officeDocument/2006/relationships/image" Target="../media/image12.png"/></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2.jpeg"/><Relationship Id="rId1" Type="http://schemas.openxmlformats.org/officeDocument/2006/relationships/slideMaster" Target="../slideMasters/slideMaster4.xml"/><Relationship Id="rId4" Type="http://schemas.openxmlformats.org/officeDocument/2006/relationships/image" Target="../media/image12.png"/></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3.jpeg"/><Relationship Id="rId1" Type="http://schemas.openxmlformats.org/officeDocument/2006/relationships/slideMaster" Target="../slideMasters/slideMaster4.xml"/><Relationship Id="rId4" Type="http://schemas.openxmlformats.org/officeDocument/2006/relationships/image" Target="../media/image12.png"/></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2.jpeg"/><Relationship Id="rId1" Type="http://schemas.openxmlformats.org/officeDocument/2006/relationships/slideMaster" Target="../slideMasters/slideMaster4.xml"/><Relationship Id="rId4" Type="http://schemas.openxmlformats.org/officeDocument/2006/relationships/image" Target="../media/image12.png"/></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2.jpeg"/><Relationship Id="rId1" Type="http://schemas.openxmlformats.org/officeDocument/2006/relationships/slideMaster" Target="../slideMasters/slideMaster4.xml"/><Relationship Id="rId4" Type="http://schemas.openxmlformats.org/officeDocument/2006/relationships/image" Target="../media/image12.png"/></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2.jpeg"/><Relationship Id="rId1" Type="http://schemas.openxmlformats.org/officeDocument/2006/relationships/slideMaster" Target="../slideMasters/slideMaster4.xml"/><Relationship Id="rId4" Type="http://schemas.openxmlformats.org/officeDocument/2006/relationships/image" Target="../media/image12.png"/></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2.jpeg"/><Relationship Id="rId1" Type="http://schemas.openxmlformats.org/officeDocument/2006/relationships/slideMaster" Target="../slideMasters/slideMaster4.xml"/><Relationship Id="rId4" Type="http://schemas.openxmlformats.org/officeDocument/2006/relationships/image" Target="../media/image12.png"/></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2.jpeg"/><Relationship Id="rId1" Type="http://schemas.openxmlformats.org/officeDocument/2006/relationships/slideMaster" Target="../slideMasters/slideMaster4.xml"/><Relationship Id="rId4" Type="http://schemas.openxmlformats.org/officeDocument/2006/relationships/image" Target="../media/image12.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2.jpeg"/><Relationship Id="rId1" Type="http://schemas.openxmlformats.org/officeDocument/2006/relationships/slideMaster" Target="../slideMasters/slideMaster4.xml"/><Relationship Id="rId4" Type="http://schemas.openxmlformats.org/officeDocument/2006/relationships/image" Target="../media/image12.png"/></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2.jpeg"/><Relationship Id="rId1" Type="http://schemas.openxmlformats.org/officeDocument/2006/relationships/slideMaster" Target="../slideMasters/slideMaster4.xml"/><Relationship Id="rId4" Type="http://schemas.openxmlformats.org/officeDocument/2006/relationships/image" Target="../media/image12.png"/></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2.jpeg"/><Relationship Id="rId1" Type="http://schemas.openxmlformats.org/officeDocument/2006/relationships/slideMaster" Target="../slideMasters/slideMaster4.xml"/><Relationship Id="rId4" Type="http://schemas.openxmlformats.org/officeDocument/2006/relationships/image" Target="../media/image12.png"/></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2.jpeg"/><Relationship Id="rId1" Type="http://schemas.openxmlformats.org/officeDocument/2006/relationships/slideMaster" Target="../slideMasters/slideMaster4.xml"/><Relationship Id="rId4" Type="http://schemas.openxmlformats.org/officeDocument/2006/relationships/image" Target="../media/image12.png"/></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Master" Target="../slideMasters/slideMaster5.xml"/></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6.png"/><Relationship Id="rId1" Type="http://schemas.openxmlformats.org/officeDocument/2006/relationships/slideMaster" Target="../slideMasters/slideMaster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jpeg"/></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5.jpe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6.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7.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7.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7.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5.jpeg"/><Relationship Id="rId1" Type="http://schemas.openxmlformats.org/officeDocument/2006/relationships/slideMaster" Target="../slideMasters/slideMaster1.xml"/><Relationship Id="rId4" Type="http://schemas.openxmlformats.org/officeDocument/2006/relationships/image" Target="../media/image9.jpe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jpe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jpe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7.jpe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7.jpe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7.jpe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7.jpe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7.jpe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7.jpe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7.jpe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7.jpe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7.jpe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9.jpe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6.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6.png"/><Relationship Id="rId1" Type="http://schemas.openxmlformats.org/officeDocument/2006/relationships/slideMaster" Target="../slideMasters/slideMaster1.xml"/><Relationship Id="rId4" Type="http://schemas.openxmlformats.org/officeDocument/2006/relationships/image" Target="../media/image9.jpe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8.jpe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Master" Target="../slideMasters/slideMaster2.xml"/><Relationship Id="rId4" Type="http://schemas.openxmlformats.org/officeDocument/2006/relationships/image" Target="../media/image19.jpe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5.jpeg"/><Relationship Id="rId1" Type="http://schemas.openxmlformats.org/officeDocument/2006/relationships/slideMaster" Target="../slideMasters/slideMaster2.xml"/><Relationship Id="rId4" Type="http://schemas.openxmlformats.org/officeDocument/2006/relationships/image" Target="../media/image9.jpe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2.xml"/><Relationship Id="rId4" Type="http://schemas.openxmlformats.org/officeDocument/2006/relationships/image" Target="../media/image12.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2.xml"/><Relationship Id="rId4" Type="http://schemas.openxmlformats.org/officeDocument/2006/relationships/image" Target="../media/image12.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2.xml"/><Relationship Id="rId4" Type="http://schemas.openxmlformats.org/officeDocument/2006/relationships/image" Target="../media/image12.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2.xml"/><Relationship Id="rId4" Type="http://schemas.openxmlformats.org/officeDocument/2006/relationships/image" Target="../media/image12.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2.xml"/><Relationship Id="rId4" Type="http://schemas.openxmlformats.org/officeDocument/2006/relationships/image" Target="../media/image12.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2.xml"/><Relationship Id="rId4" Type="http://schemas.openxmlformats.org/officeDocument/2006/relationships/image" Target="../media/image12.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2.xml"/><Relationship Id="rId4" Type="http://schemas.openxmlformats.org/officeDocument/2006/relationships/image" Target="../media/image12.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2.xml"/><Relationship Id="rId4" Type="http://schemas.openxmlformats.org/officeDocument/2006/relationships/image" Target="../media/image12.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0.jpeg"/><Relationship Id="rId1" Type="http://schemas.openxmlformats.org/officeDocument/2006/relationships/slideMaster" Target="../slideMasters/slideMaster2.xml"/><Relationship Id="rId4" Type="http://schemas.openxmlformats.org/officeDocument/2006/relationships/image" Target="../media/image12.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2.xml"/><Relationship Id="rId4" Type="http://schemas.openxmlformats.org/officeDocument/2006/relationships/image" Target="../media/image12.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2.xml"/><Relationship Id="rId4" Type="http://schemas.openxmlformats.org/officeDocument/2006/relationships/image" Target="../media/image12.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2.xml"/><Relationship Id="rId4" Type="http://schemas.openxmlformats.org/officeDocument/2006/relationships/image" Target="../media/image12.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2.xml"/><Relationship Id="rId4" Type="http://schemas.openxmlformats.org/officeDocument/2006/relationships/image" Target="../media/image12.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2.xml"/><Relationship Id="rId4" Type="http://schemas.openxmlformats.org/officeDocument/2006/relationships/image" Target="../media/image12.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2.xml"/><Relationship Id="rId4" Type="http://schemas.openxmlformats.org/officeDocument/2006/relationships/image" Target="../media/image12.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2.xml"/><Relationship Id="rId4" Type="http://schemas.openxmlformats.org/officeDocument/2006/relationships/image" Target="../media/image12.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2.xml"/><Relationship Id="rId4" Type="http://schemas.openxmlformats.org/officeDocument/2006/relationships/image" Target="../media/image12.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2.xml"/><Relationship Id="rId4" Type="http://schemas.openxmlformats.org/officeDocument/2006/relationships/image" Target="../media/image12.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png"/><Relationship Id="rId1" Type="http://schemas.openxmlformats.org/officeDocument/2006/relationships/slideMaster" Target="../slideMasters/slideMaster2.xml"/><Relationship Id="rId5" Type="http://schemas.openxmlformats.org/officeDocument/2006/relationships/image" Target="../media/image6.png"/><Relationship Id="rId4" Type="http://schemas.openxmlformats.org/officeDocument/2006/relationships/image" Target="../media/image5.jpe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6.pn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6.png"/><Relationship Id="rId1" Type="http://schemas.openxmlformats.org/officeDocument/2006/relationships/slideMaster" Target="../slideMasters/slideMaster2.xml"/><Relationship Id="rId4" Type="http://schemas.openxmlformats.org/officeDocument/2006/relationships/image" Target="../media/image9.jpe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1.jpeg"/><Relationship Id="rId1" Type="http://schemas.openxmlformats.org/officeDocument/2006/relationships/slideMaster" Target="../slideMasters/slideMaster2.xml"/><Relationship Id="rId4" Type="http://schemas.openxmlformats.org/officeDocument/2006/relationships/image" Target="../media/image12.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1.jpeg"/><Relationship Id="rId1" Type="http://schemas.openxmlformats.org/officeDocument/2006/relationships/slideMaster" Target="../slideMasters/slideMaster2.xml"/><Relationship Id="rId4" Type="http://schemas.openxmlformats.org/officeDocument/2006/relationships/image" Target="../media/image12.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1.jpeg"/><Relationship Id="rId1" Type="http://schemas.openxmlformats.org/officeDocument/2006/relationships/slideMaster" Target="../slideMasters/slideMaster2.xml"/><Relationship Id="rId4" Type="http://schemas.openxmlformats.org/officeDocument/2006/relationships/image" Target="../media/image12.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1.jpeg"/><Relationship Id="rId1" Type="http://schemas.openxmlformats.org/officeDocument/2006/relationships/slideMaster" Target="../slideMasters/slideMaster2.xml"/><Relationship Id="rId4" Type="http://schemas.openxmlformats.org/officeDocument/2006/relationships/image" Target="../media/image12.pn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1.jpeg"/><Relationship Id="rId1" Type="http://schemas.openxmlformats.org/officeDocument/2006/relationships/slideMaster" Target="../slideMasters/slideMaster2.xml"/><Relationship Id="rId4" Type="http://schemas.openxmlformats.org/officeDocument/2006/relationships/image" Target="../media/image12.pn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1.jpeg"/><Relationship Id="rId1" Type="http://schemas.openxmlformats.org/officeDocument/2006/relationships/slideMaster" Target="../slideMasters/slideMaster2.xml"/><Relationship Id="rId4" Type="http://schemas.openxmlformats.org/officeDocument/2006/relationships/image" Target="../media/image12.pn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1.jpeg"/><Relationship Id="rId1" Type="http://schemas.openxmlformats.org/officeDocument/2006/relationships/slideMaster" Target="../slideMasters/slideMaster2.xml"/><Relationship Id="rId4" Type="http://schemas.openxmlformats.org/officeDocument/2006/relationships/image" Target="../media/image12.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1.jpeg"/><Relationship Id="rId1" Type="http://schemas.openxmlformats.org/officeDocument/2006/relationships/slideMaster" Target="../slideMasters/slideMaster2.xml"/><Relationship Id="rId4" Type="http://schemas.openxmlformats.org/officeDocument/2006/relationships/image" Target="../media/image12.pn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1.jpeg"/><Relationship Id="rId1" Type="http://schemas.openxmlformats.org/officeDocument/2006/relationships/slideMaster" Target="../slideMasters/slideMaster2.xml"/><Relationship Id="rId4" Type="http://schemas.openxmlformats.org/officeDocument/2006/relationships/image" Target="../media/image12.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3.xml"/><Relationship Id="rId4" Type="http://schemas.openxmlformats.org/officeDocument/2006/relationships/image" Target="../media/image24.pn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Master" Target="../slideMasters/slideMaster3.xml"/><Relationship Id="rId4" Type="http://schemas.openxmlformats.org/officeDocument/2006/relationships/image" Target="../media/image27.png"/></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Master" Target="../slideMasters/slideMaster3.xml"/><Relationship Id="rId4" Type="http://schemas.openxmlformats.org/officeDocument/2006/relationships/image" Target="../media/image27.png"/></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Master" Target="../slideMasters/slideMaster3.xml"/><Relationship Id="rId4" Type="http://schemas.openxmlformats.org/officeDocument/2006/relationships/image" Target="../media/image27.png"/></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Master" Target="../slideMasters/slideMaster3.xml"/><Relationship Id="rId4" Type="http://schemas.openxmlformats.org/officeDocument/2006/relationships/image" Target="../media/image27.png"/></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8.png"/><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3.xml"/><Relationship Id="rId4" Type="http://schemas.openxmlformats.org/officeDocument/2006/relationships/image" Target="../media/image24.png"/></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3.xml"/><Relationship Id="rId4" Type="http://schemas.openxmlformats.org/officeDocument/2006/relationships/image" Target="../media/image12.png"/></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4.xml"/><Relationship Id="rId4" Type="http://schemas.openxmlformats.org/officeDocument/2006/relationships/image" Target="../media/image3.jpe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4.xml"/><Relationship Id="rId5" Type="http://schemas.openxmlformats.org/officeDocument/2006/relationships/image" Target="../media/image6.png"/><Relationship Id="rId4" Type="http://schemas.openxmlformats.org/officeDocument/2006/relationships/image" Target="../media/image5.jpeg"/></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7.jpeg"/><Relationship Id="rId1" Type="http://schemas.openxmlformats.org/officeDocument/2006/relationships/slideMaster" Target="../slideMasters/slideMaster4.xml"/><Relationship Id="rId4" Type="http://schemas.openxmlformats.org/officeDocument/2006/relationships/image" Target="../media/image8.png"/></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4.xml"/><Relationship Id="rId4" Type="http://schemas.openxmlformats.org/officeDocument/2006/relationships/image" Target="../media/image9.jpeg"/></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4.xml"/><Relationship Id="rId4" Type="http://schemas.openxmlformats.org/officeDocument/2006/relationships/image" Target="../media/image12.png"/></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4.xml"/><Relationship Id="rId4" Type="http://schemas.openxmlformats.org/officeDocument/2006/relationships/image" Target="../media/image12.png"/></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4.xml"/><Relationship Id="rId4" Type="http://schemas.openxmlformats.org/officeDocument/2006/relationships/image" Target="../media/image12.png"/></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4.xml"/><Relationship Id="rId4" Type="http://schemas.openxmlformats.org/officeDocument/2006/relationships/image" Target="../media/image12.png"/></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4.xml"/><Relationship Id="rId4" Type="http://schemas.openxmlformats.org/officeDocument/2006/relationships/image" Target="../media/image12.png"/></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4.xml"/><Relationship Id="rId4" Type="http://schemas.openxmlformats.org/officeDocument/2006/relationships/image" Target="../media/image12.png"/></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4.xml"/><Relationship Id="rId4" Type="http://schemas.openxmlformats.org/officeDocument/2006/relationships/image" Target="../media/image12.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226884" y="0"/>
            <a:ext cx="8965116" cy="5425440"/>
          </a:xfrm>
          <a:prstGeom prst="rect">
            <a:avLst/>
          </a:prstGeom>
        </p:spPr>
      </p:pic>
      <p:sp>
        <p:nvSpPr>
          <p:cNvPr id="8" name="Rectangle 7"/>
          <p:cNvSpPr/>
          <p:nvPr userDrawn="1"/>
        </p:nvSpPr>
        <p:spPr>
          <a:xfrm>
            <a:off x="0" y="0"/>
            <a:ext cx="3417384" cy="6858000"/>
          </a:xfrm>
          <a:prstGeom prst="rect">
            <a:avLst/>
          </a:prstGeom>
          <a:solidFill>
            <a:srgbClr val="1255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3920218" y="457200"/>
            <a:ext cx="7644402" cy="3235959"/>
          </a:xfrm>
        </p:spPr>
        <p:txBody>
          <a:bodyPr anchor="b"/>
          <a:lstStyle>
            <a:lvl1pPr algn="l">
              <a:defRPr sz="6000" b="1">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3920218" y="3810000"/>
            <a:ext cx="7644402" cy="14478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9" name="Picture 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36880" y="5577840"/>
            <a:ext cx="2480155" cy="1005840"/>
          </a:xfrm>
          <a:prstGeom prst="rect">
            <a:avLst/>
          </a:prstGeom>
        </p:spPr>
      </p:pic>
      <p:pic>
        <p:nvPicPr>
          <p:cNvPr id="10" name="Picture 9"/>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193618" y="5880434"/>
            <a:ext cx="3561502" cy="759125"/>
          </a:xfrm>
          <a:prstGeom prst="rect">
            <a:avLst/>
          </a:prstGeom>
        </p:spPr>
      </p:pic>
    </p:spTree>
    <p:extLst>
      <p:ext uri="{BB962C8B-B14F-4D97-AF65-F5344CB8AC3E}">
        <p14:creationId xmlns:p14="http://schemas.microsoft.com/office/powerpoint/2010/main" val="27178109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5_Two Content">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cstate="screen">
            <a:extLst>
              <a:ext uri="{28A0092B-C50C-407E-A947-70E740481C1C}">
                <a14:useLocalDpi xmlns:a14="http://schemas.microsoft.com/office/drawing/2010/main"/>
              </a:ext>
            </a:extLst>
          </a:blip>
          <a:srcRect t="-913" b="-1"/>
          <a:stretch/>
        </p:blipFill>
        <p:spPr>
          <a:xfrm>
            <a:off x="8704" y="-55880"/>
            <a:ext cx="12189832" cy="6304280"/>
          </a:xfrm>
          <a:prstGeom prst="rect">
            <a:avLst/>
          </a:prstGeom>
        </p:spPr>
      </p:pic>
      <p:sp>
        <p:nvSpPr>
          <p:cNvPr id="15" name="Content Placeholder 2"/>
          <p:cNvSpPr>
            <a:spLocks noGrp="1"/>
          </p:cNvSpPr>
          <p:nvPr>
            <p:ph sz="half" idx="16" hasCustomPrompt="1"/>
          </p:nvPr>
        </p:nvSpPr>
        <p:spPr>
          <a:xfrm>
            <a:off x="8704" y="159171"/>
            <a:ext cx="12189832" cy="6089228"/>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Insert image here</a:t>
            </a:r>
          </a:p>
        </p:txBody>
      </p:sp>
      <p:sp>
        <p:nvSpPr>
          <p:cNvPr id="17" name="Rectangle 16"/>
          <p:cNvSpPr/>
          <p:nvPr userDrawn="1"/>
        </p:nvSpPr>
        <p:spPr>
          <a:xfrm>
            <a:off x="0" y="0"/>
            <a:ext cx="12192000" cy="185738"/>
          </a:xfrm>
          <a:prstGeom prst="rect">
            <a:avLst/>
          </a:prstGeom>
          <a:solidFill>
            <a:srgbClr val="1255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Slide Number Placeholder 6"/>
          <p:cNvSpPr>
            <a:spLocks noGrp="1"/>
          </p:cNvSpPr>
          <p:nvPr>
            <p:ph type="sldNum" sz="quarter" idx="12"/>
          </p:nvPr>
        </p:nvSpPr>
        <p:spPr/>
        <p:txBody>
          <a:bodyPr/>
          <a:lstStyle/>
          <a:p>
            <a:fld id="{C10DD06B-44D0-4B5F-9DB8-096B8174C7B9}" type="slidenum">
              <a:rPr lang="en-US" smtClean="0"/>
              <a:t>‹#›</a:t>
            </a:fld>
            <a:endParaRPr lang="en-US" dirty="0"/>
          </a:p>
        </p:txBody>
      </p:sp>
      <p:pic>
        <p:nvPicPr>
          <p:cNvPr id="19" name="Picture 1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92652" y="6311900"/>
            <a:ext cx="1581588" cy="473983"/>
          </a:xfrm>
          <a:prstGeom prst="rect">
            <a:avLst/>
          </a:prstGeom>
        </p:spPr>
      </p:pic>
      <p:sp>
        <p:nvSpPr>
          <p:cNvPr id="18" name="Title 1"/>
          <p:cNvSpPr>
            <a:spLocks noGrp="1"/>
          </p:cNvSpPr>
          <p:nvPr>
            <p:ph type="title" hasCustomPrompt="1"/>
          </p:nvPr>
        </p:nvSpPr>
        <p:spPr>
          <a:xfrm>
            <a:off x="772160" y="365125"/>
            <a:ext cx="4826000" cy="5664835"/>
          </a:xfrm>
        </p:spPr>
        <p:txBody>
          <a:bodyPr>
            <a:normAutofit/>
          </a:bodyPr>
          <a:lstStyle>
            <a:lvl1pPr>
              <a:defRPr sz="5400" b="1" baseline="0">
                <a:solidFill>
                  <a:schemeClr val="bg1"/>
                </a:solidFill>
              </a:defRPr>
            </a:lvl1pPr>
          </a:lstStyle>
          <a:p>
            <a:r>
              <a:rPr lang="en-US"/>
              <a:t>Full screen image with text overlay…</a:t>
            </a:r>
          </a:p>
        </p:txBody>
      </p:sp>
      <p:pic>
        <p:nvPicPr>
          <p:cNvPr id="9" name="Picture 8"/>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361340" y="6248400"/>
            <a:ext cx="1355678" cy="609600"/>
          </a:xfrm>
          <a:prstGeom prst="rect">
            <a:avLst/>
          </a:prstGeom>
        </p:spPr>
      </p:pic>
    </p:spTree>
    <p:extLst>
      <p:ext uri="{BB962C8B-B14F-4D97-AF65-F5344CB8AC3E}">
        <p14:creationId xmlns:p14="http://schemas.microsoft.com/office/powerpoint/2010/main" val="60710951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8704" y="10160"/>
            <a:ext cx="12189832" cy="6238240"/>
          </a:xfrm>
          <a:prstGeom prst="rect">
            <a:avLst/>
          </a:prstGeom>
        </p:spPr>
      </p:pic>
      <p:sp>
        <p:nvSpPr>
          <p:cNvPr id="7" name="Slide Number Placeholder 6"/>
          <p:cNvSpPr>
            <a:spLocks noGrp="1"/>
          </p:cNvSpPr>
          <p:nvPr>
            <p:ph type="sldNum" sz="quarter" idx="12"/>
          </p:nvPr>
        </p:nvSpPr>
        <p:spPr/>
        <p:txBody>
          <a:bodyPr/>
          <a:lstStyle/>
          <a:p>
            <a:fld id="{C10DD06B-44D0-4B5F-9DB8-096B8174C7B9}" type="slidenum">
              <a:rPr lang="en-US" smtClean="0"/>
              <a:t>‹#›</a:t>
            </a:fld>
            <a:endParaRPr lang="en-US"/>
          </a:p>
        </p:txBody>
      </p:sp>
      <p:sp>
        <p:nvSpPr>
          <p:cNvPr id="10" name="Content Placeholder 2"/>
          <p:cNvSpPr>
            <a:spLocks noGrp="1"/>
          </p:cNvSpPr>
          <p:nvPr>
            <p:ph sz="half" idx="13" hasCustomPrompt="1"/>
          </p:nvPr>
        </p:nvSpPr>
        <p:spPr>
          <a:xfrm>
            <a:off x="838200" y="4152900"/>
            <a:ext cx="3266440" cy="1938020"/>
          </a:xfrm>
        </p:spPr>
        <p:txBody>
          <a:bodyPr/>
          <a:lstStyle>
            <a:lvl1pPr marL="0" indent="0">
              <a:buNone/>
              <a:defRPr>
                <a:solidFill>
                  <a:schemeClr val="bg1"/>
                </a:solidFill>
              </a:defRPr>
            </a:lvl1pPr>
            <a:lvl2pPr marL="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Key Statement</a:t>
            </a:r>
          </a:p>
          <a:p>
            <a:pPr lvl="1"/>
            <a:r>
              <a:rPr lang="en-US"/>
              <a:t>Subheading</a:t>
            </a:r>
          </a:p>
        </p:txBody>
      </p:sp>
      <p:sp>
        <p:nvSpPr>
          <p:cNvPr id="12" name="Rectangle 11"/>
          <p:cNvSpPr/>
          <p:nvPr userDrawn="1"/>
        </p:nvSpPr>
        <p:spPr>
          <a:xfrm>
            <a:off x="0" y="0"/>
            <a:ext cx="12192000" cy="185738"/>
          </a:xfrm>
          <a:prstGeom prst="rect">
            <a:avLst/>
          </a:prstGeom>
          <a:solidFill>
            <a:srgbClr val="1255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2"/>
          <p:cNvSpPr>
            <a:spLocks noGrp="1"/>
          </p:cNvSpPr>
          <p:nvPr>
            <p:ph sz="half" idx="15" hasCustomPrompt="1"/>
          </p:nvPr>
        </p:nvSpPr>
        <p:spPr>
          <a:xfrm>
            <a:off x="838200" y="1805940"/>
            <a:ext cx="3266440" cy="2080260"/>
          </a:xfrm>
        </p:spPr>
        <p:txBody>
          <a:bodyPr/>
          <a:lstStyle>
            <a:lvl1pPr marL="0" indent="0">
              <a:buNone/>
              <a:defRPr>
                <a:solidFill>
                  <a:schemeClr val="bg1"/>
                </a:solidFill>
              </a:defRPr>
            </a:lvl1pPr>
            <a:lvl2pPr marL="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Key Statement</a:t>
            </a:r>
          </a:p>
          <a:p>
            <a:pPr lvl="1"/>
            <a:r>
              <a:rPr lang="en-US"/>
              <a:t>Subheading</a:t>
            </a:r>
          </a:p>
        </p:txBody>
      </p:sp>
      <p:sp>
        <p:nvSpPr>
          <p:cNvPr id="15" name="Content Placeholder 2"/>
          <p:cNvSpPr>
            <a:spLocks noGrp="1"/>
          </p:cNvSpPr>
          <p:nvPr>
            <p:ph sz="half" idx="16" hasCustomPrompt="1"/>
          </p:nvPr>
        </p:nvSpPr>
        <p:spPr>
          <a:xfrm>
            <a:off x="4328160" y="1805940"/>
            <a:ext cx="7025640" cy="2080260"/>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Insert image here</a:t>
            </a:r>
          </a:p>
        </p:txBody>
      </p:sp>
      <p:sp>
        <p:nvSpPr>
          <p:cNvPr id="16" name="Content Placeholder 2"/>
          <p:cNvSpPr>
            <a:spLocks noGrp="1"/>
          </p:cNvSpPr>
          <p:nvPr>
            <p:ph sz="half" idx="17" hasCustomPrompt="1"/>
          </p:nvPr>
        </p:nvSpPr>
        <p:spPr>
          <a:xfrm>
            <a:off x="4328160" y="4152900"/>
            <a:ext cx="7025640" cy="1938020"/>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defRPr>
            </a:lvl1pPr>
            <a:lvl2pPr marL="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Insert image here</a:t>
            </a:r>
          </a:p>
        </p:txBody>
      </p:sp>
      <p:sp>
        <p:nvSpPr>
          <p:cNvPr id="18" name="Title 1"/>
          <p:cNvSpPr>
            <a:spLocks noGrp="1"/>
          </p:cNvSpPr>
          <p:nvPr>
            <p:ph type="title"/>
          </p:nvPr>
        </p:nvSpPr>
        <p:spPr>
          <a:xfrm>
            <a:off x="838200" y="365125"/>
            <a:ext cx="10515600" cy="1325563"/>
          </a:xfrm>
        </p:spPr>
        <p:txBody>
          <a:bodyPr/>
          <a:lstStyle>
            <a:lvl1pPr>
              <a:defRPr b="1">
                <a:solidFill>
                  <a:schemeClr val="bg1"/>
                </a:solidFill>
              </a:defRPr>
            </a:lvl1pPr>
          </a:lstStyle>
          <a:p>
            <a:r>
              <a:rPr lang="en-US"/>
              <a:t>Click to edit Master title style</a:t>
            </a:r>
          </a:p>
        </p:txBody>
      </p:sp>
      <p:pic>
        <p:nvPicPr>
          <p:cNvPr id="19" name="Picture 1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92652" y="6311900"/>
            <a:ext cx="1581588" cy="473983"/>
          </a:xfrm>
          <a:prstGeom prst="rect">
            <a:avLst/>
          </a:prstGeom>
        </p:spPr>
      </p:pic>
      <p:pic>
        <p:nvPicPr>
          <p:cNvPr id="13" name="Picture 12"/>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361340" y="6248400"/>
            <a:ext cx="1355678" cy="609600"/>
          </a:xfrm>
          <a:prstGeom prst="rect">
            <a:avLst/>
          </a:prstGeom>
        </p:spPr>
      </p:pic>
    </p:spTree>
    <p:extLst>
      <p:ext uri="{BB962C8B-B14F-4D97-AF65-F5344CB8AC3E}">
        <p14:creationId xmlns:p14="http://schemas.microsoft.com/office/powerpoint/2010/main" val="112374940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cstate="screen">
            <a:extLst>
              <a:ext uri="{28A0092B-C50C-407E-A947-70E740481C1C}">
                <a14:useLocalDpi xmlns:a14="http://schemas.microsoft.com/office/drawing/2010/main"/>
              </a:ext>
            </a:extLst>
          </a:blip>
          <a:srcRect t="-18" b="-1"/>
          <a:stretch/>
        </p:blipFill>
        <p:spPr>
          <a:xfrm>
            <a:off x="8704" y="0"/>
            <a:ext cx="12189832" cy="6248400"/>
          </a:xfrm>
          <a:prstGeom prst="rect">
            <a:avLst/>
          </a:prstGeom>
        </p:spPr>
      </p:pic>
      <p:sp>
        <p:nvSpPr>
          <p:cNvPr id="7" name="Slide Number Placeholder 6"/>
          <p:cNvSpPr>
            <a:spLocks noGrp="1"/>
          </p:cNvSpPr>
          <p:nvPr>
            <p:ph type="sldNum" sz="quarter" idx="12"/>
          </p:nvPr>
        </p:nvSpPr>
        <p:spPr/>
        <p:txBody>
          <a:bodyPr/>
          <a:lstStyle/>
          <a:p>
            <a:fld id="{C10DD06B-44D0-4B5F-9DB8-096B8174C7B9}" type="slidenum">
              <a:rPr lang="en-US" smtClean="0"/>
              <a:t>‹#›</a:t>
            </a:fld>
            <a:endParaRPr lang="en-US"/>
          </a:p>
        </p:txBody>
      </p:sp>
      <p:sp>
        <p:nvSpPr>
          <p:cNvPr id="10" name="Content Placeholder 2"/>
          <p:cNvSpPr>
            <a:spLocks noGrp="1"/>
          </p:cNvSpPr>
          <p:nvPr>
            <p:ph sz="half" idx="13" hasCustomPrompt="1"/>
          </p:nvPr>
        </p:nvSpPr>
        <p:spPr>
          <a:xfrm>
            <a:off x="838200" y="4152900"/>
            <a:ext cx="3266440" cy="1938020"/>
          </a:xfrm>
        </p:spPr>
        <p:txBody>
          <a:bodyPr/>
          <a:lstStyle>
            <a:lvl1pPr marL="0" indent="0">
              <a:buNone/>
              <a:defRPr>
                <a:solidFill>
                  <a:schemeClr val="bg1"/>
                </a:solidFill>
              </a:defRPr>
            </a:lvl1pPr>
            <a:lvl2pPr marL="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Key Statement</a:t>
            </a:r>
          </a:p>
          <a:p>
            <a:pPr lvl="1"/>
            <a:r>
              <a:rPr lang="en-US"/>
              <a:t>Subheading</a:t>
            </a:r>
          </a:p>
        </p:txBody>
      </p:sp>
      <p:sp>
        <p:nvSpPr>
          <p:cNvPr id="12" name="Rectangle 11"/>
          <p:cNvSpPr/>
          <p:nvPr userDrawn="1"/>
        </p:nvSpPr>
        <p:spPr>
          <a:xfrm>
            <a:off x="0" y="0"/>
            <a:ext cx="12192000" cy="185738"/>
          </a:xfrm>
          <a:prstGeom prst="rect">
            <a:avLst/>
          </a:prstGeom>
          <a:solidFill>
            <a:srgbClr val="1255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2"/>
          <p:cNvSpPr>
            <a:spLocks noGrp="1"/>
          </p:cNvSpPr>
          <p:nvPr>
            <p:ph sz="half" idx="15" hasCustomPrompt="1"/>
          </p:nvPr>
        </p:nvSpPr>
        <p:spPr>
          <a:xfrm>
            <a:off x="838200" y="1805940"/>
            <a:ext cx="3266440" cy="2080260"/>
          </a:xfrm>
        </p:spPr>
        <p:txBody>
          <a:bodyPr/>
          <a:lstStyle>
            <a:lvl1pPr marL="0" indent="0">
              <a:buNone/>
              <a:defRPr>
                <a:solidFill>
                  <a:schemeClr val="bg1"/>
                </a:solidFill>
              </a:defRPr>
            </a:lvl1pPr>
            <a:lvl2pPr marL="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Key Statement</a:t>
            </a:r>
          </a:p>
          <a:p>
            <a:pPr lvl="1"/>
            <a:r>
              <a:rPr lang="en-US"/>
              <a:t>Subheading</a:t>
            </a:r>
          </a:p>
        </p:txBody>
      </p:sp>
      <p:sp>
        <p:nvSpPr>
          <p:cNvPr id="15" name="Content Placeholder 2"/>
          <p:cNvSpPr>
            <a:spLocks noGrp="1"/>
          </p:cNvSpPr>
          <p:nvPr>
            <p:ph sz="half" idx="16" hasCustomPrompt="1"/>
          </p:nvPr>
        </p:nvSpPr>
        <p:spPr>
          <a:xfrm>
            <a:off x="4353560" y="1805940"/>
            <a:ext cx="3550920" cy="2080260"/>
          </a:xfrm>
        </p:spPr>
        <p:txBody>
          <a:bodyPr>
            <a:normAutofit/>
          </a:bodyPr>
          <a:lstStyle>
            <a:lvl1pPr marL="0" indent="0">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Insert image here</a:t>
            </a:r>
          </a:p>
        </p:txBody>
      </p:sp>
      <p:sp>
        <p:nvSpPr>
          <p:cNvPr id="16" name="Content Placeholder 2"/>
          <p:cNvSpPr>
            <a:spLocks noGrp="1"/>
          </p:cNvSpPr>
          <p:nvPr>
            <p:ph sz="half" idx="17" hasCustomPrompt="1"/>
          </p:nvPr>
        </p:nvSpPr>
        <p:spPr>
          <a:xfrm>
            <a:off x="4353560" y="4152900"/>
            <a:ext cx="3550920" cy="1938020"/>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defRPr>
            </a:lvl1pPr>
            <a:lvl2pPr marL="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Insert image here</a:t>
            </a:r>
          </a:p>
        </p:txBody>
      </p:sp>
      <p:sp>
        <p:nvSpPr>
          <p:cNvPr id="18" name="Title 1"/>
          <p:cNvSpPr>
            <a:spLocks noGrp="1"/>
          </p:cNvSpPr>
          <p:nvPr>
            <p:ph type="title"/>
          </p:nvPr>
        </p:nvSpPr>
        <p:spPr>
          <a:xfrm>
            <a:off x="838200" y="365125"/>
            <a:ext cx="10515600" cy="1325563"/>
          </a:xfrm>
        </p:spPr>
        <p:txBody>
          <a:bodyPr/>
          <a:lstStyle>
            <a:lvl1pPr>
              <a:defRPr b="1">
                <a:solidFill>
                  <a:schemeClr val="bg1"/>
                </a:solidFill>
              </a:defRPr>
            </a:lvl1pPr>
          </a:lstStyle>
          <a:p>
            <a:r>
              <a:rPr lang="en-US"/>
              <a:t>Click to edit Master title style</a:t>
            </a:r>
          </a:p>
        </p:txBody>
      </p:sp>
      <p:pic>
        <p:nvPicPr>
          <p:cNvPr id="19" name="Picture 1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92652" y="6311900"/>
            <a:ext cx="1581588" cy="473983"/>
          </a:xfrm>
          <a:prstGeom prst="rect">
            <a:avLst/>
          </a:prstGeom>
        </p:spPr>
      </p:pic>
      <p:sp>
        <p:nvSpPr>
          <p:cNvPr id="13" name="Content Placeholder 2"/>
          <p:cNvSpPr>
            <a:spLocks noGrp="1"/>
          </p:cNvSpPr>
          <p:nvPr>
            <p:ph sz="half" idx="18" hasCustomPrompt="1"/>
          </p:nvPr>
        </p:nvSpPr>
        <p:spPr>
          <a:xfrm>
            <a:off x="8115300" y="1805940"/>
            <a:ext cx="3238500" cy="2080260"/>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Insert image here</a:t>
            </a:r>
          </a:p>
        </p:txBody>
      </p:sp>
      <p:sp>
        <p:nvSpPr>
          <p:cNvPr id="17" name="Content Placeholder 2"/>
          <p:cNvSpPr>
            <a:spLocks noGrp="1"/>
          </p:cNvSpPr>
          <p:nvPr>
            <p:ph sz="half" idx="19" hasCustomPrompt="1"/>
          </p:nvPr>
        </p:nvSpPr>
        <p:spPr>
          <a:xfrm>
            <a:off x="8115300" y="4152900"/>
            <a:ext cx="3238500" cy="1938020"/>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defRPr>
            </a:lvl1pPr>
            <a:lvl2pPr marL="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Insert image here</a:t>
            </a:r>
          </a:p>
        </p:txBody>
      </p:sp>
      <p:pic>
        <p:nvPicPr>
          <p:cNvPr id="21" name="Picture 20"/>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361340" y="6248400"/>
            <a:ext cx="1355678" cy="609600"/>
          </a:xfrm>
          <a:prstGeom prst="rect">
            <a:avLst/>
          </a:prstGeom>
        </p:spPr>
      </p:pic>
    </p:spTree>
    <p:extLst>
      <p:ext uri="{BB962C8B-B14F-4D97-AF65-F5344CB8AC3E}">
        <p14:creationId xmlns:p14="http://schemas.microsoft.com/office/powerpoint/2010/main" val="14806900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5_Two Content">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cstate="screen">
            <a:extLst>
              <a:ext uri="{28A0092B-C50C-407E-A947-70E740481C1C}">
                <a14:useLocalDpi xmlns:a14="http://schemas.microsoft.com/office/drawing/2010/main"/>
              </a:ext>
            </a:extLst>
          </a:blip>
          <a:srcRect t="-263"/>
          <a:stretch/>
        </p:blipFill>
        <p:spPr>
          <a:xfrm>
            <a:off x="8704" y="-15240"/>
            <a:ext cx="12189832" cy="6263640"/>
          </a:xfrm>
          <a:prstGeom prst="rect">
            <a:avLst/>
          </a:prstGeom>
        </p:spPr>
      </p:pic>
      <p:sp>
        <p:nvSpPr>
          <p:cNvPr id="7" name="Slide Number Placeholder 6"/>
          <p:cNvSpPr>
            <a:spLocks noGrp="1"/>
          </p:cNvSpPr>
          <p:nvPr>
            <p:ph type="sldNum" sz="quarter" idx="12"/>
          </p:nvPr>
        </p:nvSpPr>
        <p:spPr/>
        <p:txBody>
          <a:bodyPr/>
          <a:lstStyle/>
          <a:p>
            <a:fld id="{C10DD06B-44D0-4B5F-9DB8-096B8174C7B9}" type="slidenum">
              <a:rPr lang="en-US" smtClean="0"/>
              <a:t>‹#›</a:t>
            </a:fld>
            <a:endParaRPr lang="en-US"/>
          </a:p>
        </p:txBody>
      </p:sp>
      <p:sp>
        <p:nvSpPr>
          <p:cNvPr id="12" name="Rectangle 11"/>
          <p:cNvSpPr/>
          <p:nvPr userDrawn="1"/>
        </p:nvSpPr>
        <p:spPr>
          <a:xfrm>
            <a:off x="0" y="0"/>
            <a:ext cx="12192000" cy="185738"/>
          </a:xfrm>
          <a:prstGeom prst="rect">
            <a:avLst/>
          </a:prstGeom>
          <a:solidFill>
            <a:srgbClr val="1255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ontent Placeholder 2"/>
          <p:cNvSpPr>
            <a:spLocks noGrp="1"/>
          </p:cNvSpPr>
          <p:nvPr>
            <p:ph sz="half" idx="16" hasCustomPrompt="1"/>
          </p:nvPr>
        </p:nvSpPr>
        <p:spPr>
          <a:xfrm>
            <a:off x="4668520" y="365125"/>
            <a:ext cx="7142480" cy="5664835"/>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Insert image here</a:t>
            </a:r>
          </a:p>
        </p:txBody>
      </p:sp>
      <p:sp>
        <p:nvSpPr>
          <p:cNvPr id="18" name="Title 1"/>
          <p:cNvSpPr>
            <a:spLocks noGrp="1"/>
          </p:cNvSpPr>
          <p:nvPr>
            <p:ph type="title"/>
          </p:nvPr>
        </p:nvSpPr>
        <p:spPr>
          <a:xfrm>
            <a:off x="495300" y="365125"/>
            <a:ext cx="3395980" cy="5664835"/>
          </a:xfrm>
        </p:spPr>
        <p:txBody>
          <a:bodyPr>
            <a:normAutofit/>
          </a:bodyPr>
          <a:lstStyle>
            <a:lvl1pPr algn="r">
              <a:defRPr sz="4400" b="1">
                <a:solidFill>
                  <a:schemeClr val="bg1"/>
                </a:solidFill>
              </a:defRPr>
            </a:lvl1pPr>
          </a:lstStyle>
          <a:p>
            <a:r>
              <a:rPr lang="en-US"/>
              <a:t>Click to edit Master title style</a:t>
            </a:r>
          </a:p>
        </p:txBody>
      </p:sp>
      <p:pic>
        <p:nvPicPr>
          <p:cNvPr id="19" name="Picture 1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92652" y="6311900"/>
            <a:ext cx="1581588" cy="473983"/>
          </a:xfrm>
          <a:prstGeom prst="rect">
            <a:avLst/>
          </a:prstGeom>
        </p:spPr>
      </p:pic>
      <p:grpSp>
        <p:nvGrpSpPr>
          <p:cNvPr id="16" name="Group 15">
            <a:extLst>
              <a:ext uri="{FF2B5EF4-FFF2-40B4-BE49-F238E27FC236}">
                <a16:creationId xmlns:a16="http://schemas.microsoft.com/office/drawing/2014/main" id="{135F917A-F091-4C24-B58E-FD8C68B17A1D}"/>
              </a:ext>
            </a:extLst>
          </p:cNvPr>
          <p:cNvGrpSpPr/>
          <p:nvPr userDrawn="1"/>
        </p:nvGrpSpPr>
        <p:grpSpPr>
          <a:xfrm>
            <a:off x="4186836" y="568243"/>
            <a:ext cx="269051" cy="5168096"/>
            <a:chOff x="4355943" y="833378"/>
            <a:chExt cx="269051" cy="5168096"/>
          </a:xfrm>
          <a:solidFill>
            <a:schemeClr val="bg1"/>
          </a:solidFill>
        </p:grpSpPr>
        <p:cxnSp>
          <p:nvCxnSpPr>
            <p:cNvPr id="17" name="Straight Connector 16">
              <a:extLst>
                <a:ext uri="{FF2B5EF4-FFF2-40B4-BE49-F238E27FC236}">
                  <a16:creationId xmlns:a16="http://schemas.microsoft.com/office/drawing/2014/main" id="{C19AD698-926D-4F27-A40A-D46F5E3831D3}"/>
                </a:ext>
              </a:extLst>
            </p:cNvPr>
            <p:cNvCxnSpPr/>
            <p:nvPr/>
          </p:nvCxnSpPr>
          <p:spPr>
            <a:xfrm>
              <a:off x="4355943" y="833378"/>
              <a:ext cx="0" cy="5168096"/>
            </a:xfrm>
            <a:prstGeom prst="line">
              <a:avLst/>
            </a:prstGeom>
            <a:grpFill/>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Isosceles Triangle 20">
              <a:extLst>
                <a:ext uri="{FF2B5EF4-FFF2-40B4-BE49-F238E27FC236}">
                  <a16:creationId xmlns:a16="http://schemas.microsoft.com/office/drawing/2014/main" id="{1FA5E612-39D3-4397-80E2-D03F1E377F54}"/>
                </a:ext>
              </a:extLst>
            </p:cNvPr>
            <p:cNvSpPr/>
            <p:nvPr/>
          </p:nvSpPr>
          <p:spPr>
            <a:xfrm rot="5400000">
              <a:off x="4254843" y="3287336"/>
              <a:ext cx="480121" cy="260180"/>
            </a:xfrm>
            <a:prstGeom prst="triangle">
              <a:avLst/>
            </a:prstGeom>
            <a:gr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spcBef>
                  <a:spcPts val="600"/>
                </a:spcBef>
                <a:spcAft>
                  <a:spcPts val="600"/>
                </a:spcAft>
              </a:pPr>
              <a:endParaRPr lang="en-US" sz="2800"/>
            </a:p>
          </p:txBody>
        </p:sp>
      </p:grpSp>
      <p:pic>
        <p:nvPicPr>
          <p:cNvPr id="13" name="Picture 12"/>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361340" y="6248400"/>
            <a:ext cx="1355678" cy="609600"/>
          </a:xfrm>
          <a:prstGeom prst="rect">
            <a:avLst/>
          </a:prstGeom>
        </p:spPr>
      </p:pic>
    </p:spTree>
    <p:extLst>
      <p:ext uri="{BB962C8B-B14F-4D97-AF65-F5344CB8AC3E}">
        <p14:creationId xmlns:p14="http://schemas.microsoft.com/office/powerpoint/2010/main" val="173355236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12_Two Content">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cstate="screen">
            <a:extLst>
              <a:ext uri="{28A0092B-C50C-407E-A947-70E740481C1C}">
                <a14:useLocalDpi xmlns:a14="http://schemas.microsoft.com/office/drawing/2010/main"/>
              </a:ext>
            </a:extLst>
          </a:blip>
          <a:srcRect t="-263"/>
          <a:stretch/>
        </p:blipFill>
        <p:spPr>
          <a:xfrm>
            <a:off x="8704" y="-15240"/>
            <a:ext cx="12189832" cy="6263640"/>
          </a:xfrm>
          <a:prstGeom prst="rect">
            <a:avLst/>
          </a:prstGeom>
        </p:spPr>
      </p:pic>
      <p:sp>
        <p:nvSpPr>
          <p:cNvPr id="7" name="Slide Number Placeholder 6"/>
          <p:cNvSpPr>
            <a:spLocks noGrp="1"/>
          </p:cNvSpPr>
          <p:nvPr>
            <p:ph type="sldNum" sz="quarter" idx="12"/>
          </p:nvPr>
        </p:nvSpPr>
        <p:spPr/>
        <p:txBody>
          <a:bodyPr/>
          <a:lstStyle/>
          <a:p>
            <a:fld id="{C10DD06B-44D0-4B5F-9DB8-096B8174C7B9}" type="slidenum">
              <a:rPr lang="en-US" smtClean="0"/>
              <a:t>‹#›</a:t>
            </a:fld>
            <a:endParaRPr lang="en-US"/>
          </a:p>
        </p:txBody>
      </p:sp>
      <p:sp>
        <p:nvSpPr>
          <p:cNvPr id="12" name="Rectangle 11"/>
          <p:cNvSpPr/>
          <p:nvPr userDrawn="1"/>
        </p:nvSpPr>
        <p:spPr>
          <a:xfrm>
            <a:off x="0" y="0"/>
            <a:ext cx="12192000" cy="185738"/>
          </a:xfrm>
          <a:prstGeom prst="rect">
            <a:avLst/>
          </a:prstGeom>
          <a:solidFill>
            <a:srgbClr val="1255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ontent Placeholder 2"/>
          <p:cNvSpPr>
            <a:spLocks noGrp="1"/>
          </p:cNvSpPr>
          <p:nvPr>
            <p:ph sz="half" idx="16" hasCustomPrompt="1"/>
          </p:nvPr>
        </p:nvSpPr>
        <p:spPr>
          <a:xfrm>
            <a:off x="4267200" y="365125"/>
            <a:ext cx="7543800" cy="5664835"/>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Insert image here</a:t>
            </a:r>
          </a:p>
        </p:txBody>
      </p:sp>
      <p:sp>
        <p:nvSpPr>
          <p:cNvPr id="18" name="Title 1"/>
          <p:cNvSpPr>
            <a:spLocks noGrp="1"/>
          </p:cNvSpPr>
          <p:nvPr>
            <p:ph type="title"/>
          </p:nvPr>
        </p:nvSpPr>
        <p:spPr>
          <a:xfrm>
            <a:off x="495300" y="365125"/>
            <a:ext cx="3581400" cy="1824355"/>
          </a:xfrm>
        </p:spPr>
        <p:txBody>
          <a:bodyPr>
            <a:normAutofit/>
          </a:bodyPr>
          <a:lstStyle>
            <a:lvl1pPr algn="l">
              <a:defRPr sz="3600" b="1">
                <a:solidFill>
                  <a:schemeClr val="bg1"/>
                </a:solidFill>
              </a:defRPr>
            </a:lvl1pPr>
          </a:lstStyle>
          <a:p>
            <a:r>
              <a:rPr lang="en-US"/>
              <a:t>Click to edit Master title style</a:t>
            </a:r>
          </a:p>
        </p:txBody>
      </p:sp>
      <p:pic>
        <p:nvPicPr>
          <p:cNvPr id="19" name="Picture 1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92652" y="6311900"/>
            <a:ext cx="1581588" cy="473983"/>
          </a:xfrm>
          <a:prstGeom prst="rect">
            <a:avLst/>
          </a:prstGeom>
        </p:spPr>
      </p:pic>
      <p:sp>
        <p:nvSpPr>
          <p:cNvPr id="3" name="Text Placeholder 2"/>
          <p:cNvSpPr>
            <a:spLocks noGrp="1"/>
          </p:cNvSpPr>
          <p:nvPr>
            <p:ph type="body" sz="quarter" idx="17"/>
          </p:nvPr>
        </p:nvSpPr>
        <p:spPr>
          <a:xfrm>
            <a:off x="495300" y="2316480"/>
            <a:ext cx="3581400" cy="363664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p:txBody>
      </p:sp>
      <p:pic>
        <p:nvPicPr>
          <p:cNvPr id="10" name="Picture 9"/>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361340" y="6248400"/>
            <a:ext cx="1355678" cy="609600"/>
          </a:xfrm>
          <a:prstGeom prst="rect">
            <a:avLst/>
          </a:prstGeom>
        </p:spPr>
      </p:pic>
    </p:spTree>
    <p:extLst>
      <p:ext uri="{BB962C8B-B14F-4D97-AF65-F5344CB8AC3E}">
        <p14:creationId xmlns:p14="http://schemas.microsoft.com/office/powerpoint/2010/main" val="91109789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6_Two Content">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cstate="screen">
            <a:extLst>
              <a:ext uri="{28A0092B-C50C-407E-A947-70E740481C1C}">
                <a14:useLocalDpi xmlns:a14="http://schemas.microsoft.com/office/drawing/2010/main"/>
              </a:ext>
            </a:extLst>
          </a:blip>
          <a:srcRect t="-913" b="-1"/>
          <a:stretch/>
        </p:blipFill>
        <p:spPr>
          <a:xfrm>
            <a:off x="8704" y="-55880"/>
            <a:ext cx="12189832" cy="6304280"/>
          </a:xfrm>
          <a:prstGeom prst="rect">
            <a:avLst/>
          </a:prstGeom>
        </p:spPr>
      </p:pic>
      <p:sp>
        <p:nvSpPr>
          <p:cNvPr id="7" name="Slide Number Placeholder 6"/>
          <p:cNvSpPr>
            <a:spLocks noGrp="1"/>
          </p:cNvSpPr>
          <p:nvPr>
            <p:ph type="sldNum" sz="quarter" idx="12"/>
          </p:nvPr>
        </p:nvSpPr>
        <p:spPr/>
        <p:txBody>
          <a:bodyPr/>
          <a:lstStyle/>
          <a:p>
            <a:fld id="{C10DD06B-44D0-4B5F-9DB8-096B8174C7B9}" type="slidenum">
              <a:rPr lang="en-US" smtClean="0"/>
              <a:t>‹#›</a:t>
            </a:fld>
            <a:endParaRPr lang="en-US"/>
          </a:p>
        </p:txBody>
      </p:sp>
      <p:sp>
        <p:nvSpPr>
          <p:cNvPr id="12" name="Rectangle 11"/>
          <p:cNvSpPr/>
          <p:nvPr userDrawn="1"/>
        </p:nvSpPr>
        <p:spPr>
          <a:xfrm>
            <a:off x="4140200" y="-1"/>
            <a:ext cx="8051800" cy="6248401"/>
          </a:xfrm>
          <a:prstGeom prst="rect">
            <a:avLst/>
          </a:prstGeom>
          <a:solidFill>
            <a:srgbClr val="1255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ontent Placeholder 2"/>
          <p:cNvSpPr>
            <a:spLocks noGrp="1"/>
          </p:cNvSpPr>
          <p:nvPr>
            <p:ph sz="half" idx="16" hasCustomPrompt="1"/>
          </p:nvPr>
        </p:nvSpPr>
        <p:spPr>
          <a:xfrm>
            <a:off x="4785360" y="0"/>
            <a:ext cx="7413176" cy="6248399"/>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Insert image here</a:t>
            </a:r>
          </a:p>
        </p:txBody>
      </p:sp>
      <p:sp>
        <p:nvSpPr>
          <p:cNvPr id="18" name="Title 1"/>
          <p:cNvSpPr>
            <a:spLocks noGrp="1"/>
          </p:cNvSpPr>
          <p:nvPr>
            <p:ph type="title" hasCustomPrompt="1"/>
          </p:nvPr>
        </p:nvSpPr>
        <p:spPr>
          <a:xfrm>
            <a:off x="495300" y="365125"/>
            <a:ext cx="3538220" cy="5664835"/>
          </a:xfrm>
        </p:spPr>
        <p:txBody>
          <a:bodyPr>
            <a:normAutofit/>
          </a:bodyPr>
          <a:lstStyle>
            <a:lvl1pPr>
              <a:defRPr sz="3600">
                <a:solidFill>
                  <a:schemeClr val="bg1"/>
                </a:solidFill>
              </a:defRPr>
            </a:lvl1pPr>
          </a:lstStyle>
          <a:p>
            <a:r>
              <a:rPr lang="en-US"/>
              <a:t>Grids can save time in the decision making process and bring structure to your slides. Click to edit…</a:t>
            </a:r>
          </a:p>
        </p:txBody>
      </p:sp>
      <p:pic>
        <p:nvPicPr>
          <p:cNvPr id="19" name="Picture 1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92652" y="6311900"/>
            <a:ext cx="1581588" cy="473983"/>
          </a:xfrm>
          <a:prstGeom prst="rect">
            <a:avLst/>
          </a:prstGeom>
        </p:spPr>
      </p:pic>
      <p:grpSp>
        <p:nvGrpSpPr>
          <p:cNvPr id="13" name="Group 12">
            <a:extLst>
              <a:ext uri="{FF2B5EF4-FFF2-40B4-BE49-F238E27FC236}">
                <a16:creationId xmlns:a16="http://schemas.microsoft.com/office/drawing/2014/main" id="{135F917A-F091-4C24-B58E-FD8C68B17A1D}"/>
              </a:ext>
            </a:extLst>
          </p:cNvPr>
          <p:cNvGrpSpPr/>
          <p:nvPr userDrawn="1"/>
        </p:nvGrpSpPr>
        <p:grpSpPr>
          <a:xfrm>
            <a:off x="4385590" y="568243"/>
            <a:ext cx="269051" cy="5168096"/>
            <a:chOff x="4355943" y="833378"/>
            <a:chExt cx="269051" cy="5168096"/>
          </a:xfrm>
          <a:solidFill>
            <a:schemeClr val="bg1"/>
          </a:solidFill>
        </p:grpSpPr>
        <p:cxnSp>
          <p:nvCxnSpPr>
            <p:cNvPr id="14" name="Straight Connector 13">
              <a:extLst>
                <a:ext uri="{FF2B5EF4-FFF2-40B4-BE49-F238E27FC236}">
                  <a16:creationId xmlns:a16="http://schemas.microsoft.com/office/drawing/2014/main" id="{C19AD698-926D-4F27-A40A-D46F5E3831D3}"/>
                </a:ext>
              </a:extLst>
            </p:cNvPr>
            <p:cNvCxnSpPr/>
            <p:nvPr/>
          </p:nvCxnSpPr>
          <p:spPr>
            <a:xfrm>
              <a:off x="4355943" y="833378"/>
              <a:ext cx="0" cy="5168096"/>
            </a:xfrm>
            <a:prstGeom prst="line">
              <a:avLst/>
            </a:prstGeom>
            <a:grpFill/>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Isosceles Triangle 15">
              <a:extLst>
                <a:ext uri="{FF2B5EF4-FFF2-40B4-BE49-F238E27FC236}">
                  <a16:creationId xmlns:a16="http://schemas.microsoft.com/office/drawing/2014/main" id="{1FA5E612-39D3-4397-80E2-D03F1E377F54}"/>
                </a:ext>
              </a:extLst>
            </p:cNvPr>
            <p:cNvSpPr/>
            <p:nvPr/>
          </p:nvSpPr>
          <p:spPr>
            <a:xfrm rot="5400000">
              <a:off x="4254843" y="3287336"/>
              <a:ext cx="480121" cy="260180"/>
            </a:xfrm>
            <a:prstGeom prst="triangle">
              <a:avLst/>
            </a:prstGeom>
            <a:gr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spcBef>
                  <a:spcPts val="600"/>
                </a:spcBef>
                <a:spcAft>
                  <a:spcPts val="600"/>
                </a:spcAft>
              </a:pPr>
              <a:endParaRPr lang="en-US" sz="2800"/>
            </a:p>
          </p:txBody>
        </p:sp>
      </p:grpSp>
      <p:pic>
        <p:nvPicPr>
          <p:cNvPr id="17" name="Picture 16"/>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361340" y="6248400"/>
            <a:ext cx="1355678" cy="609600"/>
          </a:xfrm>
          <a:prstGeom prst="rect">
            <a:avLst/>
          </a:prstGeom>
        </p:spPr>
      </p:pic>
    </p:spTree>
    <p:extLst>
      <p:ext uri="{BB962C8B-B14F-4D97-AF65-F5344CB8AC3E}">
        <p14:creationId xmlns:p14="http://schemas.microsoft.com/office/powerpoint/2010/main" val="198514530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15_Two Content">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cstate="screen">
            <a:extLst>
              <a:ext uri="{28A0092B-C50C-407E-A947-70E740481C1C}">
                <a14:useLocalDpi xmlns:a14="http://schemas.microsoft.com/office/drawing/2010/main"/>
              </a:ext>
            </a:extLst>
          </a:blip>
          <a:srcRect t="-913" b="-1"/>
          <a:stretch/>
        </p:blipFill>
        <p:spPr>
          <a:xfrm>
            <a:off x="8704" y="-55880"/>
            <a:ext cx="12189832" cy="6304280"/>
          </a:xfrm>
          <a:prstGeom prst="rect">
            <a:avLst/>
          </a:prstGeom>
        </p:spPr>
      </p:pic>
      <p:sp>
        <p:nvSpPr>
          <p:cNvPr id="15" name="Content Placeholder 2"/>
          <p:cNvSpPr>
            <a:spLocks noGrp="1"/>
          </p:cNvSpPr>
          <p:nvPr>
            <p:ph sz="half" idx="16" hasCustomPrompt="1"/>
          </p:nvPr>
        </p:nvSpPr>
        <p:spPr>
          <a:xfrm>
            <a:off x="8704" y="159171"/>
            <a:ext cx="12189832" cy="6089228"/>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Insert image here</a:t>
            </a:r>
          </a:p>
        </p:txBody>
      </p:sp>
      <p:sp>
        <p:nvSpPr>
          <p:cNvPr id="17" name="Rectangle 16"/>
          <p:cNvSpPr/>
          <p:nvPr userDrawn="1"/>
        </p:nvSpPr>
        <p:spPr>
          <a:xfrm>
            <a:off x="0" y="0"/>
            <a:ext cx="12192000" cy="185738"/>
          </a:xfrm>
          <a:prstGeom prst="rect">
            <a:avLst/>
          </a:prstGeom>
          <a:solidFill>
            <a:srgbClr val="1255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6"/>
          <p:cNvSpPr>
            <a:spLocks noGrp="1"/>
          </p:cNvSpPr>
          <p:nvPr>
            <p:ph type="sldNum" sz="quarter" idx="12"/>
          </p:nvPr>
        </p:nvSpPr>
        <p:spPr/>
        <p:txBody>
          <a:bodyPr/>
          <a:lstStyle/>
          <a:p>
            <a:fld id="{C10DD06B-44D0-4B5F-9DB8-096B8174C7B9}" type="slidenum">
              <a:rPr lang="en-US" smtClean="0"/>
              <a:t>‹#›</a:t>
            </a:fld>
            <a:endParaRPr lang="en-US"/>
          </a:p>
        </p:txBody>
      </p:sp>
      <p:pic>
        <p:nvPicPr>
          <p:cNvPr id="19" name="Picture 1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92652" y="6311900"/>
            <a:ext cx="1581588" cy="473983"/>
          </a:xfrm>
          <a:prstGeom prst="rect">
            <a:avLst/>
          </a:prstGeom>
        </p:spPr>
      </p:pic>
      <p:sp>
        <p:nvSpPr>
          <p:cNvPr id="18" name="Title 1"/>
          <p:cNvSpPr>
            <a:spLocks noGrp="1"/>
          </p:cNvSpPr>
          <p:nvPr>
            <p:ph type="title" hasCustomPrompt="1"/>
          </p:nvPr>
        </p:nvSpPr>
        <p:spPr>
          <a:xfrm>
            <a:off x="772160" y="365125"/>
            <a:ext cx="4826000" cy="5664835"/>
          </a:xfrm>
        </p:spPr>
        <p:txBody>
          <a:bodyPr>
            <a:normAutofit/>
          </a:bodyPr>
          <a:lstStyle>
            <a:lvl1pPr>
              <a:defRPr sz="5400" b="1" baseline="0">
                <a:solidFill>
                  <a:schemeClr val="bg1"/>
                </a:solidFill>
              </a:defRPr>
            </a:lvl1pPr>
          </a:lstStyle>
          <a:p>
            <a:r>
              <a:rPr lang="en-US"/>
              <a:t>Full screen image with text overlay…</a:t>
            </a:r>
          </a:p>
        </p:txBody>
      </p:sp>
      <p:pic>
        <p:nvPicPr>
          <p:cNvPr id="9" name="Picture 8"/>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361340" y="6248400"/>
            <a:ext cx="1355678" cy="609600"/>
          </a:xfrm>
          <a:prstGeom prst="rect">
            <a:avLst/>
          </a:prstGeom>
        </p:spPr>
      </p:pic>
    </p:spTree>
    <p:extLst>
      <p:ext uri="{BB962C8B-B14F-4D97-AF65-F5344CB8AC3E}">
        <p14:creationId xmlns:p14="http://schemas.microsoft.com/office/powerpoint/2010/main" val="129484085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7_Two Content">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cstate="screen">
            <a:extLst>
              <a:ext uri="{28A0092B-C50C-407E-A947-70E740481C1C}">
                <a14:useLocalDpi xmlns:a14="http://schemas.microsoft.com/office/drawing/2010/main"/>
              </a:ext>
            </a:extLst>
          </a:blip>
          <a:srcRect t="-913" b="-1"/>
          <a:stretch/>
        </p:blipFill>
        <p:spPr>
          <a:xfrm>
            <a:off x="8704" y="-55880"/>
            <a:ext cx="12189832" cy="6304280"/>
          </a:xfrm>
          <a:prstGeom prst="rect">
            <a:avLst/>
          </a:prstGeom>
        </p:spPr>
      </p:pic>
      <p:sp>
        <p:nvSpPr>
          <p:cNvPr id="7" name="Slide Number Placeholder 6"/>
          <p:cNvSpPr>
            <a:spLocks noGrp="1"/>
          </p:cNvSpPr>
          <p:nvPr>
            <p:ph type="sldNum" sz="quarter" idx="12"/>
          </p:nvPr>
        </p:nvSpPr>
        <p:spPr/>
        <p:txBody>
          <a:bodyPr/>
          <a:lstStyle/>
          <a:p>
            <a:fld id="{C10DD06B-44D0-4B5F-9DB8-096B8174C7B9}" type="slidenum">
              <a:rPr lang="en-US" smtClean="0"/>
              <a:t>‹#›</a:t>
            </a:fld>
            <a:endParaRPr lang="en-US"/>
          </a:p>
        </p:txBody>
      </p:sp>
      <p:sp>
        <p:nvSpPr>
          <p:cNvPr id="12" name="Rectangle 11"/>
          <p:cNvSpPr/>
          <p:nvPr userDrawn="1"/>
        </p:nvSpPr>
        <p:spPr>
          <a:xfrm>
            <a:off x="0" y="-1"/>
            <a:ext cx="4076700" cy="6248401"/>
          </a:xfrm>
          <a:prstGeom prst="rect">
            <a:avLst/>
          </a:prstGeom>
          <a:solidFill>
            <a:srgbClr val="1255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ontent Placeholder 2"/>
          <p:cNvSpPr>
            <a:spLocks noGrp="1"/>
          </p:cNvSpPr>
          <p:nvPr>
            <p:ph sz="half" idx="16" hasCustomPrompt="1"/>
          </p:nvPr>
        </p:nvSpPr>
        <p:spPr>
          <a:xfrm>
            <a:off x="495300" y="365125"/>
            <a:ext cx="3401060" cy="5664835"/>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Insert image here</a:t>
            </a:r>
          </a:p>
        </p:txBody>
      </p:sp>
      <p:sp>
        <p:nvSpPr>
          <p:cNvPr id="18" name="Title 1"/>
          <p:cNvSpPr>
            <a:spLocks noGrp="1"/>
          </p:cNvSpPr>
          <p:nvPr>
            <p:ph type="title" hasCustomPrompt="1"/>
          </p:nvPr>
        </p:nvSpPr>
        <p:spPr>
          <a:xfrm>
            <a:off x="4284980" y="365125"/>
            <a:ext cx="7526020" cy="5664835"/>
          </a:xfrm>
        </p:spPr>
        <p:txBody>
          <a:bodyPr/>
          <a:lstStyle>
            <a:lvl1pPr>
              <a:defRPr>
                <a:solidFill>
                  <a:schemeClr val="bg1"/>
                </a:solidFill>
              </a:defRPr>
            </a:lvl1pPr>
          </a:lstStyle>
          <a:p>
            <a:r>
              <a:rPr lang="en-US"/>
              <a:t>Grids can save time in the decision making process and bring structure to your slides. Click to edit…</a:t>
            </a:r>
          </a:p>
        </p:txBody>
      </p:sp>
      <p:pic>
        <p:nvPicPr>
          <p:cNvPr id="19" name="Picture 1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92652" y="6311900"/>
            <a:ext cx="1581588" cy="473983"/>
          </a:xfrm>
          <a:prstGeom prst="rect">
            <a:avLst/>
          </a:prstGeom>
        </p:spPr>
      </p:pic>
      <p:pic>
        <p:nvPicPr>
          <p:cNvPr id="9" name="Picture 8"/>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361340" y="6248400"/>
            <a:ext cx="1355678" cy="609600"/>
          </a:xfrm>
          <a:prstGeom prst="rect">
            <a:avLst/>
          </a:prstGeom>
        </p:spPr>
      </p:pic>
    </p:spTree>
    <p:extLst>
      <p:ext uri="{BB962C8B-B14F-4D97-AF65-F5344CB8AC3E}">
        <p14:creationId xmlns:p14="http://schemas.microsoft.com/office/powerpoint/2010/main" val="32063382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9_Two Content">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cstate="screen">
            <a:extLst>
              <a:ext uri="{28A0092B-C50C-407E-A947-70E740481C1C}">
                <a14:useLocalDpi xmlns:a14="http://schemas.microsoft.com/office/drawing/2010/main"/>
              </a:ext>
            </a:extLst>
          </a:blip>
          <a:srcRect t="-913" b="-1"/>
          <a:stretch/>
        </p:blipFill>
        <p:spPr>
          <a:xfrm>
            <a:off x="8704" y="-55880"/>
            <a:ext cx="12189832" cy="6304280"/>
          </a:xfrm>
          <a:prstGeom prst="rect">
            <a:avLst/>
          </a:prstGeom>
        </p:spPr>
      </p:pic>
      <p:sp>
        <p:nvSpPr>
          <p:cNvPr id="7" name="Slide Number Placeholder 6"/>
          <p:cNvSpPr>
            <a:spLocks noGrp="1"/>
          </p:cNvSpPr>
          <p:nvPr>
            <p:ph type="sldNum" sz="quarter" idx="12"/>
          </p:nvPr>
        </p:nvSpPr>
        <p:spPr/>
        <p:txBody>
          <a:bodyPr/>
          <a:lstStyle/>
          <a:p>
            <a:fld id="{C10DD06B-44D0-4B5F-9DB8-096B8174C7B9}" type="slidenum">
              <a:rPr lang="en-US" smtClean="0"/>
              <a:t>‹#›</a:t>
            </a:fld>
            <a:endParaRPr lang="en-US"/>
          </a:p>
        </p:txBody>
      </p:sp>
      <p:sp>
        <p:nvSpPr>
          <p:cNvPr id="12" name="Rectangle 11"/>
          <p:cNvSpPr/>
          <p:nvPr userDrawn="1"/>
        </p:nvSpPr>
        <p:spPr>
          <a:xfrm>
            <a:off x="8704" y="-1"/>
            <a:ext cx="12189832" cy="3886201"/>
          </a:xfrm>
          <a:prstGeom prst="rect">
            <a:avLst/>
          </a:prstGeom>
          <a:solidFill>
            <a:srgbClr val="1255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ontent Placeholder 2"/>
          <p:cNvSpPr>
            <a:spLocks noGrp="1"/>
          </p:cNvSpPr>
          <p:nvPr>
            <p:ph sz="half" idx="16" hasCustomPrompt="1"/>
          </p:nvPr>
        </p:nvSpPr>
        <p:spPr>
          <a:xfrm>
            <a:off x="495300" y="457200"/>
            <a:ext cx="11315700" cy="3205480"/>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Insert image here</a:t>
            </a:r>
          </a:p>
        </p:txBody>
      </p:sp>
      <p:sp>
        <p:nvSpPr>
          <p:cNvPr id="18" name="Title 1"/>
          <p:cNvSpPr>
            <a:spLocks noGrp="1"/>
          </p:cNvSpPr>
          <p:nvPr>
            <p:ph type="title" hasCustomPrompt="1"/>
          </p:nvPr>
        </p:nvSpPr>
        <p:spPr>
          <a:xfrm>
            <a:off x="495300" y="4152900"/>
            <a:ext cx="11315700" cy="1877060"/>
          </a:xfrm>
        </p:spPr>
        <p:txBody>
          <a:bodyPr>
            <a:normAutofit/>
          </a:bodyPr>
          <a:lstStyle>
            <a:lvl1pPr>
              <a:defRPr sz="4000" baseline="0">
                <a:solidFill>
                  <a:schemeClr val="bg1"/>
                </a:solidFill>
              </a:defRPr>
            </a:lvl1pPr>
          </a:lstStyle>
          <a:p>
            <a:r>
              <a:rPr lang="en-US"/>
              <a:t>Grids can save time in the decision making process and bring structure to your slides. Click to edit…</a:t>
            </a:r>
          </a:p>
        </p:txBody>
      </p:sp>
      <p:pic>
        <p:nvPicPr>
          <p:cNvPr id="19" name="Picture 1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92652" y="6311900"/>
            <a:ext cx="1581588" cy="473983"/>
          </a:xfrm>
          <a:prstGeom prst="rect">
            <a:avLst/>
          </a:prstGeom>
        </p:spPr>
      </p:pic>
      <p:pic>
        <p:nvPicPr>
          <p:cNvPr id="9" name="Picture 8"/>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361340" y="6248400"/>
            <a:ext cx="1355678" cy="609600"/>
          </a:xfrm>
          <a:prstGeom prst="rect">
            <a:avLst/>
          </a:prstGeom>
        </p:spPr>
      </p:pic>
    </p:spTree>
    <p:extLst>
      <p:ext uri="{BB962C8B-B14F-4D97-AF65-F5344CB8AC3E}">
        <p14:creationId xmlns:p14="http://schemas.microsoft.com/office/powerpoint/2010/main" val="142619681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8_Two Content">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cstate="screen">
            <a:extLst>
              <a:ext uri="{28A0092B-C50C-407E-A947-70E740481C1C}">
                <a14:useLocalDpi xmlns:a14="http://schemas.microsoft.com/office/drawing/2010/main"/>
              </a:ext>
            </a:extLst>
          </a:blip>
          <a:srcRect t="-913" b="-1"/>
          <a:stretch/>
        </p:blipFill>
        <p:spPr>
          <a:xfrm>
            <a:off x="8704" y="-55880"/>
            <a:ext cx="12189832" cy="6304280"/>
          </a:xfrm>
          <a:prstGeom prst="rect">
            <a:avLst/>
          </a:prstGeom>
        </p:spPr>
      </p:pic>
      <p:sp>
        <p:nvSpPr>
          <p:cNvPr id="7" name="Slide Number Placeholder 6"/>
          <p:cNvSpPr>
            <a:spLocks noGrp="1"/>
          </p:cNvSpPr>
          <p:nvPr>
            <p:ph type="sldNum" sz="quarter" idx="12"/>
          </p:nvPr>
        </p:nvSpPr>
        <p:spPr/>
        <p:txBody>
          <a:bodyPr/>
          <a:lstStyle/>
          <a:p>
            <a:fld id="{C10DD06B-44D0-4B5F-9DB8-096B8174C7B9}" type="slidenum">
              <a:rPr lang="en-US" smtClean="0"/>
              <a:t>‹#›</a:t>
            </a:fld>
            <a:endParaRPr lang="en-US"/>
          </a:p>
        </p:txBody>
      </p:sp>
      <p:sp>
        <p:nvSpPr>
          <p:cNvPr id="12" name="Rectangle 11"/>
          <p:cNvSpPr/>
          <p:nvPr userDrawn="1"/>
        </p:nvSpPr>
        <p:spPr>
          <a:xfrm>
            <a:off x="15240" y="-1"/>
            <a:ext cx="12183296" cy="3540761"/>
          </a:xfrm>
          <a:prstGeom prst="rect">
            <a:avLst/>
          </a:prstGeom>
          <a:solidFill>
            <a:srgbClr val="1255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ontent Placeholder 2"/>
          <p:cNvSpPr>
            <a:spLocks noGrp="1"/>
          </p:cNvSpPr>
          <p:nvPr>
            <p:ph sz="half" idx="16" hasCustomPrompt="1"/>
          </p:nvPr>
        </p:nvSpPr>
        <p:spPr>
          <a:xfrm>
            <a:off x="0" y="-1"/>
            <a:ext cx="12192000" cy="3540761"/>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Insert image here</a:t>
            </a:r>
          </a:p>
        </p:txBody>
      </p:sp>
      <p:sp>
        <p:nvSpPr>
          <p:cNvPr id="18" name="Title 1"/>
          <p:cNvSpPr>
            <a:spLocks noGrp="1"/>
          </p:cNvSpPr>
          <p:nvPr>
            <p:ph type="title" hasCustomPrompt="1"/>
          </p:nvPr>
        </p:nvSpPr>
        <p:spPr>
          <a:xfrm>
            <a:off x="495300" y="3708400"/>
            <a:ext cx="7620000" cy="2321560"/>
          </a:xfrm>
        </p:spPr>
        <p:txBody>
          <a:bodyPr>
            <a:normAutofit/>
          </a:bodyPr>
          <a:lstStyle>
            <a:lvl1pPr>
              <a:defRPr sz="3600">
                <a:solidFill>
                  <a:schemeClr val="bg1"/>
                </a:solidFill>
              </a:defRPr>
            </a:lvl1pPr>
          </a:lstStyle>
          <a:p>
            <a:r>
              <a:rPr lang="en-US"/>
              <a:t>Grids can save time in the decision making process and bring structure to your slides. Click to edit…</a:t>
            </a:r>
          </a:p>
        </p:txBody>
      </p:sp>
      <p:pic>
        <p:nvPicPr>
          <p:cNvPr id="19" name="Picture 1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92652" y="6311900"/>
            <a:ext cx="1581588" cy="473983"/>
          </a:xfrm>
          <a:prstGeom prst="rect">
            <a:avLst/>
          </a:prstGeom>
        </p:spPr>
      </p:pic>
      <p:pic>
        <p:nvPicPr>
          <p:cNvPr id="9" name="Picture 8"/>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361340" y="6248400"/>
            <a:ext cx="1355678" cy="609600"/>
          </a:xfrm>
          <a:prstGeom prst="rect">
            <a:avLst/>
          </a:prstGeom>
        </p:spPr>
      </p:pic>
    </p:spTree>
    <p:extLst>
      <p:ext uri="{BB962C8B-B14F-4D97-AF65-F5344CB8AC3E}">
        <p14:creationId xmlns:p14="http://schemas.microsoft.com/office/powerpoint/2010/main" val="260779676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10_Two Content">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cstate="screen">
            <a:extLst>
              <a:ext uri="{28A0092B-C50C-407E-A947-70E740481C1C}">
                <a14:useLocalDpi xmlns:a14="http://schemas.microsoft.com/office/drawing/2010/main"/>
              </a:ext>
            </a:extLst>
          </a:blip>
          <a:srcRect t="-913" b="-1"/>
          <a:stretch/>
        </p:blipFill>
        <p:spPr>
          <a:xfrm>
            <a:off x="8704" y="-55880"/>
            <a:ext cx="12189832" cy="6304280"/>
          </a:xfrm>
          <a:prstGeom prst="rect">
            <a:avLst/>
          </a:prstGeom>
        </p:spPr>
      </p:pic>
      <p:sp>
        <p:nvSpPr>
          <p:cNvPr id="7" name="Slide Number Placeholder 6"/>
          <p:cNvSpPr>
            <a:spLocks noGrp="1"/>
          </p:cNvSpPr>
          <p:nvPr>
            <p:ph type="sldNum" sz="quarter" idx="12"/>
          </p:nvPr>
        </p:nvSpPr>
        <p:spPr/>
        <p:txBody>
          <a:bodyPr/>
          <a:lstStyle/>
          <a:p>
            <a:fld id="{C10DD06B-44D0-4B5F-9DB8-096B8174C7B9}" type="slidenum">
              <a:rPr lang="en-US" smtClean="0"/>
              <a:t>‹#›</a:t>
            </a:fld>
            <a:endParaRPr lang="en-US"/>
          </a:p>
        </p:txBody>
      </p:sp>
      <p:sp>
        <p:nvSpPr>
          <p:cNvPr id="12" name="Rectangle 11"/>
          <p:cNvSpPr/>
          <p:nvPr userDrawn="1"/>
        </p:nvSpPr>
        <p:spPr>
          <a:xfrm flipV="1">
            <a:off x="15240" y="3540760"/>
            <a:ext cx="12183296" cy="2707640"/>
          </a:xfrm>
          <a:prstGeom prst="rect">
            <a:avLst/>
          </a:prstGeom>
          <a:solidFill>
            <a:srgbClr val="1255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ontent Placeholder 2"/>
          <p:cNvSpPr>
            <a:spLocks noGrp="1"/>
          </p:cNvSpPr>
          <p:nvPr>
            <p:ph sz="half" idx="16" hasCustomPrompt="1"/>
          </p:nvPr>
        </p:nvSpPr>
        <p:spPr>
          <a:xfrm>
            <a:off x="0" y="3532504"/>
            <a:ext cx="12192000" cy="2715896"/>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Insert image here</a:t>
            </a:r>
          </a:p>
        </p:txBody>
      </p:sp>
      <p:sp>
        <p:nvSpPr>
          <p:cNvPr id="18" name="Title 1"/>
          <p:cNvSpPr>
            <a:spLocks noGrp="1"/>
          </p:cNvSpPr>
          <p:nvPr>
            <p:ph type="title" hasCustomPrompt="1"/>
          </p:nvPr>
        </p:nvSpPr>
        <p:spPr>
          <a:xfrm>
            <a:off x="495300" y="457200"/>
            <a:ext cx="7620000" cy="2910840"/>
          </a:xfrm>
        </p:spPr>
        <p:txBody>
          <a:bodyPr>
            <a:normAutofit/>
          </a:bodyPr>
          <a:lstStyle>
            <a:lvl1pPr>
              <a:defRPr sz="3600">
                <a:solidFill>
                  <a:schemeClr val="bg1"/>
                </a:solidFill>
              </a:defRPr>
            </a:lvl1pPr>
          </a:lstStyle>
          <a:p>
            <a:r>
              <a:rPr lang="en-US"/>
              <a:t>Grids can save time in the decision making process and bring structure to your slides. Click to edit…</a:t>
            </a:r>
          </a:p>
        </p:txBody>
      </p:sp>
      <p:pic>
        <p:nvPicPr>
          <p:cNvPr id="19" name="Picture 1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92652" y="6311900"/>
            <a:ext cx="1581588" cy="473983"/>
          </a:xfrm>
          <a:prstGeom prst="rect">
            <a:avLst/>
          </a:prstGeom>
        </p:spPr>
      </p:pic>
      <p:pic>
        <p:nvPicPr>
          <p:cNvPr id="9" name="Picture 8"/>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361340" y="6248400"/>
            <a:ext cx="1355678" cy="609600"/>
          </a:xfrm>
          <a:prstGeom prst="rect">
            <a:avLst/>
          </a:prstGeom>
        </p:spPr>
      </p:pic>
    </p:spTree>
    <p:extLst>
      <p:ext uri="{BB962C8B-B14F-4D97-AF65-F5344CB8AC3E}">
        <p14:creationId xmlns:p14="http://schemas.microsoft.com/office/powerpoint/2010/main" val="865334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7_Two Content">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cstate="screen">
            <a:extLst>
              <a:ext uri="{28A0092B-C50C-407E-A947-70E740481C1C}">
                <a14:useLocalDpi xmlns:a14="http://schemas.microsoft.com/office/drawing/2010/main"/>
              </a:ext>
            </a:extLst>
          </a:blip>
          <a:srcRect t="-913" b="-1"/>
          <a:stretch/>
        </p:blipFill>
        <p:spPr>
          <a:xfrm>
            <a:off x="8704" y="-55880"/>
            <a:ext cx="12189832" cy="6304280"/>
          </a:xfrm>
          <a:prstGeom prst="rect">
            <a:avLst/>
          </a:prstGeom>
        </p:spPr>
      </p:pic>
      <p:sp>
        <p:nvSpPr>
          <p:cNvPr id="7" name="Slide Number Placeholder 6"/>
          <p:cNvSpPr>
            <a:spLocks noGrp="1"/>
          </p:cNvSpPr>
          <p:nvPr>
            <p:ph type="sldNum" sz="quarter" idx="12"/>
          </p:nvPr>
        </p:nvSpPr>
        <p:spPr/>
        <p:txBody>
          <a:bodyPr/>
          <a:lstStyle/>
          <a:p>
            <a:fld id="{C10DD06B-44D0-4B5F-9DB8-096B8174C7B9}" type="slidenum">
              <a:rPr lang="en-US" smtClean="0"/>
              <a:t>‹#›</a:t>
            </a:fld>
            <a:endParaRPr lang="en-US" dirty="0"/>
          </a:p>
        </p:txBody>
      </p:sp>
      <p:sp>
        <p:nvSpPr>
          <p:cNvPr id="12" name="Rectangle 11"/>
          <p:cNvSpPr/>
          <p:nvPr userDrawn="1"/>
        </p:nvSpPr>
        <p:spPr>
          <a:xfrm>
            <a:off x="0" y="-1"/>
            <a:ext cx="4076700" cy="6248401"/>
          </a:xfrm>
          <a:prstGeom prst="rect">
            <a:avLst/>
          </a:prstGeom>
          <a:solidFill>
            <a:srgbClr val="1255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Content Placeholder 2"/>
          <p:cNvSpPr>
            <a:spLocks noGrp="1"/>
          </p:cNvSpPr>
          <p:nvPr>
            <p:ph sz="half" idx="16" hasCustomPrompt="1"/>
          </p:nvPr>
        </p:nvSpPr>
        <p:spPr>
          <a:xfrm>
            <a:off x="495300" y="365125"/>
            <a:ext cx="3401060" cy="5664835"/>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Insert image here</a:t>
            </a:r>
          </a:p>
        </p:txBody>
      </p:sp>
      <p:sp>
        <p:nvSpPr>
          <p:cNvPr id="18" name="Title 1"/>
          <p:cNvSpPr>
            <a:spLocks noGrp="1"/>
          </p:cNvSpPr>
          <p:nvPr>
            <p:ph type="title" hasCustomPrompt="1"/>
          </p:nvPr>
        </p:nvSpPr>
        <p:spPr>
          <a:xfrm>
            <a:off x="4284980" y="365125"/>
            <a:ext cx="7526020" cy="5664835"/>
          </a:xfrm>
        </p:spPr>
        <p:txBody>
          <a:bodyPr/>
          <a:lstStyle>
            <a:lvl1pPr>
              <a:defRPr>
                <a:solidFill>
                  <a:schemeClr val="bg1"/>
                </a:solidFill>
              </a:defRPr>
            </a:lvl1pPr>
          </a:lstStyle>
          <a:p>
            <a:r>
              <a:rPr lang="en-US"/>
              <a:t>Grids can save time in the decision making process and bring structure to your slides. Click to edit…</a:t>
            </a:r>
          </a:p>
        </p:txBody>
      </p:sp>
      <p:pic>
        <p:nvPicPr>
          <p:cNvPr id="19" name="Picture 1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92652" y="6311900"/>
            <a:ext cx="1581588" cy="473983"/>
          </a:xfrm>
          <a:prstGeom prst="rect">
            <a:avLst/>
          </a:prstGeom>
        </p:spPr>
      </p:pic>
      <p:pic>
        <p:nvPicPr>
          <p:cNvPr id="9" name="Picture 8"/>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361340" y="6248400"/>
            <a:ext cx="1355678" cy="609600"/>
          </a:xfrm>
          <a:prstGeom prst="rect">
            <a:avLst/>
          </a:prstGeom>
        </p:spPr>
      </p:pic>
    </p:spTree>
    <p:extLst>
      <p:ext uri="{BB962C8B-B14F-4D97-AF65-F5344CB8AC3E}">
        <p14:creationId xmlns:p14="http://schemas.microsoft.com/office/powerpoint/2010/main" val="85111191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13_Two Content">
    <p:spTree>
      <p:nvGrpSpPr>
        <p:cNvPr id="1" name=""/>
        <p:cNvGrpSpPr/>
        <p:nvPr/>
      </p:nvGrpSpPr>
      <p:grpSpPr>
        <a:xfrm>
          <a:off x="0" y="0"/>
          <a:ext cx="0" cy="0"/>
          <a:chOff x="0" y="0"/>
          <a:chExt cx="0" cy="0"/>
        </a:xfrm>
      </p:grpSpPr>
      <p:sp>
        <p:nvSpPr>
          <p:cNvPr id="14" name="Rectangle 13"/>
          <p:cNvSpPr/>
          <p:nvPr userDrawn="1"/>
        </p:nvSpPr>
        <p:spPr>
          <a:xfrm>
            <a:off x="0" y="0"/>
            <a:ext cx="12192000" cy="185738"/>
          </a:xfrm>
          <a:prstGeom prst="rect">
            <a:avLst/>
          </a:prstGeom>
          <a:solidFill>
            <a:srgbClr val="1255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userDrawn="1"/>
        </p:nvSpPr>
        <p:spPr>
          <a:xfrm>
            <a:off x="0" y="6175374"/>
            <a:ext cx="12192000" cy="73025"/>
          </a:xfrm>
          <a:prstGeom prst="rect">
            <a:avLst/>
          </a:prstGeom>
          <a:solidFill>
            <a:srgbClr val="1255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6"/>
          <p:cNvSpPr>
            <a:spLocks noGrp="1"/>
          </p:cNvSpPr>
          <p:nvPr>
            <p:ph type="sldNum" sz="quarter" idx="12"/>
          </p:nvPr>
        </p:nvSpPr>
        <p:spPr/>
        <p:txBody>
          <a:bodyPr/>
          <a:lstStyle/>
          <a:p>
            <a:fld id="{C10DD06B-44D0-4B5F-9DB8-096B8174C7B9}" type="slidenum">
              <a:rPr lang="en-US" smtClean="0"/>
              <a:t>‹#›</a:t>
            </a:fld>
            <a:endParaRPr lang="en-US"/>
          </a:p>
        </p:txBody>
      </p:sp>
      <p:sp>
        <p:nvSpPr>
          <p:cNvPr id="12" name="Rectangle 11"/>
          <p:cNvSpPr/>
          <p:nvPr userDrawn="1"/>
        </p:nvSpPr>
        <p:spPr>
          <a:xfrm>
            <a:off x="8115300" y="-1"/>
            <a:ext cx="4076700" cy="6175375"/>
          </a:xfrm>
          <a:prstGeom prst="rect">
            <a:avLst/>
          </a:prstGeom>
          <a:solidFill>
            <a:srgbClr val="1255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ontent Placeholder 2"/>
          <p:cNvSpPr>
            <a:spLocks noGrp="1"/>
          </p:cNvSpPr>
          <p:nvPr>
            <p:ph sz="half" idx="16" hasCustomPrompt="1"/>
          </p:nvPr>
        </p:nvSpPr>
        <p:spPr>
          <a:xfrm>
            <a:off x="194606" y="457200"/>
            <a:ext cx="7837849" cy="5497512"/>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Insert image here</a:t>
            </a:r>
          </a:p>
        </p:txBody>
      </p:sp>
      <p:pic>
        <p:nvPicPr>
          <p:cNvPr id="19" name="Picture 1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92652" y="6311900"/>
            <a:ext cx="1581588" cy="473983"/>
          </a:xfrm>
          <a:prstGeom prst="rect">
            <a:avLst/>
          </a:prstGeom>
        </p:spPr>
      </p:pic>
      <p:pic>
        <p:nvPicPr>
          <p:cNvPr id="11" name="Picture 10"/>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61340" y="6248400"/>
            <a:ext cx="1355678" cy="609600"/>
          </a:xfrm>
          <a:prstGeom prst="rect">
            <a:avLst/>
          </a:prstGeom>
        </p:spPr>
      </p:pic>
    </p:spTree>
    <p:extLst>
      <p:ext uri="{BB962C8B-B14F-4D97-AF65-F5344CB8AC3E}">
        <p14:creationId xmlns:p14="http://schemas.microsoft.com/office/powerpoint/2010/main" val="408849892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14_Two Content">
    <p:spTree>
      <p:nvGrpSpPr>
        <p:cNvPr id="1" name=""/>
        <p:cNvGrpSpPr/>
        <p:nvPr/>
      </p:nvGrpSpPr>
      <p:grpSpPr>
        <a:xfrm>
          <a:off x="0" y="0"/>
          <a:ext cx="0" cy="0"/>
          <a:chOff x="0" y="0"/>
          <a:chExt cx="0" cy="0"/>
        </a:xfrm>
      </p:grpSpPr>
      <p:sp>
        <p:nvSpPr>
          <p:cNvPr id="16" name="Rectangle 15"/>
          <p:cNvSpPr/>
          <p:nvPr userDrawn="1"/>
        </p:nvSpPr>
        <p:spPr>
          <a:xfrm>
            <a:off x="0" y="-1"/>
            <a:ext cx="12192000" cy="1757045"/>
          </a:xfrm>
          <a:prstGeom prst="rect">
            <a:avLst/>
          </a:prstGeom>
          <a:solidFill>
            <a:srgbClr val="1255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userDrawn="1"/>
        </p:nvSpPr>
        <p:spPr>
          <a:xfrm>
            <a:off x="0" y="6175374"/>
            <a:ext cx="12192000" cy="73025"/>
          </a:xfrm>
          <a:prstGeom prst="rect">
            <a:avLst/>
          </a:prstGeom>
          <a:solidFill>
            <a:srgbClr val="1255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6"/>
          <p:cNvSpPr>
            <a:spLocks noGrp="1"/>
          </p:cNvSpPr>
          <p:nvPr>
            <p:ph type="sldNum" sz="quarter" idx="12"/>
          </p:nvPr>
        </p:nvSpPr>
        <p:spPr/>
        <p:txBody>
          <a:bodyPr/>
          <a:lstStyle/>
          <a:p>
            <a:fld id="{C10DD06B-44D0-4B5F-9DB8-096B8174C7B9}" type="slidenum">
              <a:rPr lang="en-US" smtClean="0"/>
              <a:t>‹#›</a:t>
            </a:fld>
            <a:endParaRPr lang="en-US"/>
          </a:p>
        </p:txBody>
      </p:sp>
      <p:sp>
        <p:nvSpPr>
          <p:cNvPr id="15" name="Content Placeholder 2"/>
          <p:cNvSpPr>
            <a:spLocks noGrp="1"/>
          </p:cNvSpPr>
          <p:nvPr>
            <p:ph sz="half" idx="16" hasCustomPrompt="1"/>
          </p:nvPr>
        </p:nvSpPr>
        <p:spPr>
          <a:xfrm>
            <a:off x="495301" y="1896642"/>
            <a:ext cx="11315700" cy="4058070"/>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Insert image here</a:t>
            </a:r>
          </a:p>
        </p:txBody>
      </p:sp>
      <p:pic>
        <p:nvPicPr>
          <p:cNvPr id="19" name="Picture 1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92652" y="6311900"/>
            <a:ext cx="1581588" cy="473983"/>
          </a:xfrm>
          <a:prstGeom prst="rect">
            <a:avLst/>
          </a:prstGeom>
        </p:spPr>
      </p:pic>
      <p:sp>
        <p:nvSpPr>
          <p:cNvPr id="21" name="Title 1"/>
          <p:cNvSpPr>
            <a:spLocks noGrp="1"/>
          </p:cNvSpPr>
          <p:nvPr>
            <p:ph type="title"/>
          </p:nvPr>
        </p:nvSpPr>
        <p:spPr>
          <a:xfrm>
            <a:off x="495300" y="365125"/>
            <a:ext cx="11315700" cy="1189355"/>
          </a:xfrm>
        </p:spPr>
        <p:txBody>
          <a:bodyPr>
            <a:normAutofit/>
          </a:bodyPr>
          <a:lstStyle>
            <a:lvl1pPr algn="l">
              <a:defRPr sz="4400" b="1">
                <a:solidFill>
                  <a:schemeClr val="bg1"/>
                </a:solidFill>
              </a:defRPr>
            </a:lvl1pPr>
          </a:lstStyle>
          <a:p>
            <a:r>
              <a:rPr lang="en-US"/>
              <a:t>Click to edit Master title style</a:t>
            </a:r>
          </a:p>
        </p:txBody>
      </p:sp>
      <p:pic>
        <p:nvPicPr>
          <p:cNvPr id="9" name="Picture 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61340" y="6248400"/>
            <a:ext cx="1355678" cy="609600"/>
          </a:xfrm>
          <a:prstGeom prst="rect">
            <a:avLst/>
          </a:prstGeom>
        </p:spPr>
      </p:pic>
    </p:spTree>
    <p:extLst>
      <p:ext uri="{BB962C8B-B14F-4D97-AF65-F5344CB8AC3E}">
        <p14:creationId xmlns:p14="http://schemas.microsoft.com/office/powerpoint/2010/main" val="347894263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userDrawn="1">
  <p:cSld name="4_Section Header">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sz="1000"/>
            </a:lvl1pPr>
          </a:lstStyle>
          <a:p>
            <a:fld id="{2BB41FEB-68D6-4CF9-B98A-92D3272D3124}" type="slidenum">
              <a:rPr lang="en-US" smtClean="0"/>
              <a:pPr/>
              <a:t>‹#›</a:t>
            </a:fld>
            <a:endParaRPr lang="en-US"/>
          </a:p>
        </p:txBody>
      </p:sp>
      <p:sp>
        <p:nvSpPr>
          <p:cNvPr id="9" name="Title 1"/>
          <p:cNvSpPr>
            <a:spLocks noGrp="1"/>
          </p:cNvSpPr>
          <p:nvPr>
            <p:ph type="title"/>
          </p:nvPr>
        </p:nvSpPr>
        <p:spPr>
          <a:xfrm>
            <a:off x="499537" y="3255662"/>
            <a:ext cx="11277523" cy="2844641"/>
          </a:xfrm>
          <a:gradFill>
            <a:gsLst>
              <a:gs pos="0">
                <a:srgbClr val="005192"/>
              </a:gs>
              <a:gs pos="100000">
                <a:srgbClr val="00024B"/>
              </a:gs>
            </a:gsLst>
            <a:lin ang="5400000" scaled="1"/>
          </a:gradFill>
        </p:spPr>
        <p:txBody>
          <a:bodyPr lIns="182880" bIns="365760" anchor="ctr">
            <a:normAutofit/>
          </a:bodyPr>
          <a:lstStyle>
            <a:lvl1pPr>
              <a:defRPr sz="2700">
                <a:solidFill>
                  <a:schemeClr val="bg1"/>
                </a:solidFill>
              </a:defRPr>
            </a:lvl1pPr>
          </a:lstStyle>
          <a:p>
            <a:r>
              <a:rPr lang="en-US"/>
              <a:t>Click to edit Master title style</a:t>
            </a:r>
          </a:p>
        </p:txBody>
      </p:sp>
      <p:sp>
        <p:nvSpPr>
          <p:cNvPr id="14" name="Rectangle 13"/>
          <p:cNvSpPr/>
          <p:nvPr userDrawn="1"/>
        </p:nvSpPr>
        <p:spPr>
          <a:xfrm>
            <a:off x="499537" y="1523275"/>
            <a:ext cx="11277523" cy="45719"/>
          </a:xfrm>
          <a:prstGeom prst="rect">
            <a:avLst/>
          </a:prstGeom>
          <a:solidFill>
            <a:srgbClr val="00519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5" name="TextBox 14"/>
          <p:cNvSpPr txBox="1"/>
          <p:nvPr userDrawn="1"/>
        </p:nvSpPr>
        <p:spPr>
          <a:xfrm>
            <a:off x="488594" y="1151242"/>
            <a:ext cx="7508957" cy="300082"/>
          </a:xfrm>
          <a:prstGeom prst="rect">
            <a:avLst/>
          </a:prstGeom>
          <a:noFill/>
        </p:spPr>
        <p:txBody>
          <a:bodyPr wrap="square" rtlCol="0">
            <a:spAutoFit/>
          </a:bodyPr>
          <a:lstStyle/>
          <a:p>
            <a:r>
              <a:rPr lang="en-US" sz="1350" b="1">
                <a:solidFill>
                  <a:schemeClr val="bg1">
                    <a:lumMod val="50000"/>
                  </a:schemeClr>
                </a:solidFill>
                <a:latin typeface="Century Gothic" panose="020B0502020202020204" pitchFamily="34" charset="0"/>
              </a:rPr>
              <a:t>Center for Accelerating Innovation </a:t>
            </a:r>
          </a:p>
        </p:txBody>
      </p:sp>
      <p:pic>
        <p:nvPicPr>
          <p:cNvPr id="16" name="Picture 1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417748" y="992037"/>
            <a:ext cx="2043345" cy="420589"/>
          </a:xfrm>
          <a:prstGeom prst="rect">
            <a:avLst/>
          </a:prstGeom>
        </p:spPr>
      </p:pic>
      <p:pic>
        <p:nvPicPr>
          <p:cNvPr id="8" name="Picture 7">
            <a:extLst>
              <a:ext uri="{FF2B5EF4-FFF2-40B4-BE49-F238E27FC236}">
                <a16:creationId xmlns:a16="http://schemas.microsoft.com/office/drawing/2014/main" id="{1B3EF267-DD96-4179-B58E-FC2093387015}"/>
              </a:ext>
            </a:extLst>
          </p:cNvPr>
          <p:cNvPicPr>
            <a:picLocks noChangeAspect="1"/>
          </p:cNvPicPr>
          <p:nvPr userDrawn="1"/>
        </p:nvPicPr>
        <p:blipFill rotWithShape="1">
          <a:blip r:embed="rId3">
            <a:extLst>
              <a:ext uri="{28A0092B-C50C-407E-A947-70E740481C1C}">
                <a14:useLocalDpi xmlns:a14="http://schemas.microsoft.com/office/drawing/2010/main"/>
              </a:ext>
            </a:extLst>
          </a:blip>
          <a:srcRect/>
          <a:stretch/>
        </p:blipFill>
        <p:spPr>
          <a:xfrm>
            <a:off x="499537" y="1513256"/>
            <a:ext cx="11277523" cy="1742407"/>
          </a:xfrm>
          <a:prstGeom prst="rect">
            <a:avLst/>
          </a:prstGeom>
        </p:spPr>
      </p:pic>
      <p:sp>
        <p:nvSpPr>
          <p:cNvPr id="5" name="TextBox 4">
            <a:extLst>
              <a:ext uri="{FF2B5EF4-FFF2-40B4-BE49-F238E27FC236}">
                <a16:creationId xmlns:a16="http://schemas.microsoft.com/office/drawing/2014/main" id="{DABAD2CC-D324-4564-9A86-009D841A3B77}"/>
              </a:ext>
            </a:extLst>
          </p:cNvPr>
          <p:cNvSpPr txBox="1"/>
          <p:nvPr userDrawn="1"/>
        </p:nvSpPr>
        <p:spPr>
          <a:xfrm>
            <a:off x="8674722" y="5865917"/>
            <a:ext cx="2114681" cy="246221"/>
          </a:xfrm>
          <a:prstGeom prst="rect">
            <a:avLst/>
          </a:prstGeom>
          <a:noFill/>
        </p:spPr>
        <p:txBody>
          <a:bodyPr wrap="none" rtlCol="0">
            <a:spAutoFit/>
          </a:bodyPr>
          <a:lstStyle/>
          <a:p>
            <a:r>
              <a:rPr lang="en-US" sz="1000" i="1">
                <a:solidFill>
                  <a:schemeClr val="bg1"/>
                </a:solidFill>
              </a:rPr>
              <a:t>Source: </a:t>
            </a:r>
            <a:r>
              <a:rPr lang="en-US" sz="1000" i="1" err="1">
                <a:solidFill>
                  <a:schemeClr val="bg1"/>
                </a:solidFill>
              </a:rPr>
              <a:t>Pixabay</a:t>
            </a:r>
            <a:r>
              <a:rPr lang="en-US" sz="1000" i="1">
                <a:solidFill>
                  <a:schemeClr val="bg1"/>
                </a:solidFill>
              </a:rPr>
              <a:t>, Unsplash and FHWA</a:t>
            </a:r>
          </a:p>
        </p:txBody>
      </p:sp>
      <p:pic>
        <p:nvPicPr>
          <p:cNvPr id="10" name="Picture 9">
            <a:extLst>
              <a:ext uri="{FF2B5EF4-FFF2-40B4-BE49-F238E27FC236}">
                <a16:creationId xmlns:a16="http://schemas.microsoft.com/office/drawing/2014/main" id="{85D3430A-225F-4845-A655-6CFF2E0F1C1D}"/>
              </a:ext>
            </a:extLst>
          </p:cNvPr>
          <p:cNvPicPr/>
          <p:nvPr userDrawn="1"/>
        </p:nvPicPr>
        <p:blipFill>
          <a:blip r:embed="rId4">
            <a:extLst>
              <a:ext uri="{28A0092B-C50C-407E-A947-70E740481C1C}">
                <a14:useLocalDpi xmlns:a14="http://schemas.microsoft.com/office/drawing/2010/main"/>
              </a:ext>
            </a:extLst>
          </a:blip>
          <a:stretch>
            <a:fillRect/>
          </a:stretch>
        </p:blipFill>
        <p:spPr>
          <a:xfrm>
            <a:off x="9642382" y="760546"/>
            <a:ext cx="2134679" cy="629730"/>
          </a:xfrm>
          <a:prstGeom prst="rect">
            <a:avLst/>
          </a:prstGeom>
        </p:spPr>
      </p:pic>
    </p:spTree>
    <p:extLst>
      <p:ext uri="{BB962C8B-B14F-4D97-AF65-F5344CB8AC3E}">
        <p14:creationId xmlns:p14="http://schemas.microsoft.com/office/powerpoint/2010/main" val="229839149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3860800" y="0"/>
            <a:ext cx="8337736" cy="5425440"/>
          </a:xfrm>
          <a:prstGeom prst="rect">
            <a:avLst/>
          </a:prstGeom>
        </p:spPr>
      </p:pic>
      <p:sp>
        <p:nvSpPr>
          <p:cNvPr id="8" name="Rectangle 7"/>
          <p:cNvSpPr/>
          <p:nvPr userDrawn="1"/>
        </p:nvSpPr>
        <p:spPr>
          <a:xfrm>
            <a:off x="0" y="0"/>
            <a:ext cx="3939268" cy="6858000"/>
          </a:xfrm>
          <a:prstGeom prst="rect">
            <a:avLst/>
          </a:prstGeom>
          <a:solidFill>
            <a:srgbClr val="1255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4110718" y="457200"/>
            <a:ext cx="7644402" cy="3235959"/>
          </a:xfrm>
        </p:spPr>
        <p:txBody>
          <a:bodyPr anchor="b"/>
          <a:lstStyle>
            <a:lvl1pPr algn="l">
              <a:defRPr sz="6000" b="1">
                <a:solidFill>
                  <a:schemeClr val="bg1"/>
                </a:solidFill>
              </a:defRPr>
            </a:lvl1pPr>
          </a:lstStyle>
          <a:p>
            <a:r>
              <a:rPr lang="en-US"/>
              <a:t>Click to edit Master title style</a:t>
            </a:r>
          </a:p>
        </p:txBody>
      </p:sp>
      <p:sp>
        <p:nvSpPr>
          <p:cNvPr id="3" name="Subtitle 2"/>
          <p:cNvSpPr>
            <a:spLocks noGrp="1"/>
          </p:cNvSpPr>
          <p:nvPr>
            <p:ph type="subTitle" idx="1"/>
          </p:nvPr>
        </p:nvSpPr>
        <p:spPr>
          <a:xfrm>
            <a:off x="4110718" y="3810000"/>
            <a:ext cx="7644402" cy="14478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48640" y="5577840"/>
            <a:ext cx="2480155" cy="1005840"/>
          </a:xfrm>
          <a:prstGeom prst="rect">
            <a:avLst/>
          </a:prstGeom>
        </p:spPr>
      </p:pic>
      <p:pic>
        <p:nvPicPr>
          <p:cNvPr id="10" name="Picture 9"/>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193618" y="5880434"/>
            <a:ext cx="3561502" cy="759125"/>
          </a:xfrm>
          <a:prstGeom prst="rect">
            <a:avLst/>
          </a:prstGeom>
        </p:spPr>
      </p:pic>
    </p:spTree>
    <p:extLst>
      <p:ext uri="{BB962C8B-B14F-4D97-AF65-F5344CB8AC3E}">
        <p14:creationId xmlns:p14="http://schemas.microsoft.com/office/powerpoint/2010/main" val="152193017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3_Title Slide Alt. with Image">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5080" y="-1"/>
            <a:ext cx="12203616" cy="5725161"/>
          </a:xfrm>
          <a:prstGeom prst="rect">
            <a:avLst/>
          </a:prstGeom>
        </p:spPr>
      </p:pic>
      <p:sp>
        <p:nvSpPr>
          <p:cNvPr id="8" name="Rectangle 7"/>
          <p:cNvSpPr/>
          <p:nvPr userDrawn="1"/>
        </p:nvSpPr>
        <p:spPr>
          <a:xfrm>
            <a:off x="0" y="-10223"/>
            <a:ext cx="12198536" cy="1239583"/>
          </a:xfrm>
          <a:prstGeom prst="rect">
            <a:avLst/>
          </a:prstGeom>
          <a:solidFill>
            <a:srgbClr val="1255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495300" y="2827356"/>
            <a:ext cx="11315700" cy="1904506"/>
          </a:xfrm>
        </p:spPr>
        <p:txBody>
          <a:bodyPr anchor="b"/>
          <a:lstStyle>
            <a:lvl1pPr algn="l">
              <a:defRPr sz="6000" b="1">
                <a:solidFill>
                  <a:schemeClr val="bg1"/>
                </a:solidFill>
              </a:defRPr>
            </a:lvl1pPr>
          </a:lstStyle>
          <a:p>
            <a:r>
              <a:rPr lang="en-US"/>
              <a:t>Click to edit Master title style</a:t>
            </a:r>
          </a:p>
        </p:txBody>
      </p:sp>
      <p:sp>
        <p:nvSpPr>
          <p:cNvPr id="3" name="Subtitle 2"/>
          <p:cNvSpPr>
            <a:spLocks noGrp="1"/>
          </p:cNvSpPr>
          <p:nvPr>
            <p:ph type="subTitle" idx="1"/>
          </p:nvPr>
        </p:nvSpPr>
        <p:spPr>
          <a:xfrm>
            <a:off x="495300" y="4856480"/>
            <a:ext cx="6557282" cy="49784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0" y="6694942"/>
            <a:ext cx="2743200" cy="157389"/>
          </a:xfrm>
          <a:prstGeom prst="rect">
            <a:avLst/>
          </a:prstGeom>
        </p:spPr>
        <p:txBody>
          <a:bodyPr/>
          <a:lstStyle>
            <a:lvl1pPr>
              <a:defRPr sz="800">
                <a:solidFill>
                  <a:schemeClr val="bg1">
                    <a:lumMod val="50000"/>
                  </a:schemeClr>
                </a:solidFill>
              </a:defRPr>
            </a:lvl1pPr>
          </a:lstStyle>
          <a:p>
            <a:endParaRPr lang="en-US"/>
          </a:p>
        </p:txBody>
      </p:sp>
      <p:pic>
        <p:nvPicPr>
          <p:cNvPr id="9" name="Picture 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52473" y="326888"/>
            <a:ext cx="2029888" cy="823232"/>
          </a:xfrm>
          <a:prstGeom prst="rect">
            <a:avLst/>
          </a:prstGeom>
        </p:spPr>
      </p:pic>
      <p:pic>
        <p:nvPicPr>
          <p:cNvPr id="10" name="Picture 9"/>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133490" y="5842000"/>
            <a:ext cx="3677509" cy="783851"/>
          </a:xfrm>
          <a:prstGeom prst="rect">
            <a:avLst/>
          </a:prstGeom>
        </p:spPr>
      </p:pic>
      <p:pic>
        <p:nvPicPr>
          <p:cNvPr id="13" name="Picture 12"/>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8133491" y="457200"/>
            <a:ext cx="3692750" cy="247152"/>
          </a:xfrm>
          <a:prstGeom prst="rect">
            <a:avLst/>
          </a:prstGeom>
        </p:spPr>
      </p:pic>
      <p:sp>
        <p:nvSpPr>
          <p:cNvPr id="12" name="Content Placeholder 2"/>
          <p:cNvSpPr>
            <a:spLocks noGrp="1"/>
          </p:cNvSpPr>
          <p:nvPr>
            <p:ph sz="half" idx="16" hasCustomPrompt="1"/>
          </p:nvPr>
        </p:nvSpPr>
        <p:spPr>
          <a:xfrm>
            <a:off x="0" y="1234502"/>
            <a:ext cx="12192000" cy="1437578"/>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Insert image here</a:t>
            </a:r>
          </a:p>
        </p:txBody>
      </p:sp>
    </p:spTree>
    <p:extLst>
      <p:ext uri="{BB962C8B-B14F-4D97-AF65-F5344CB8AC3E}">
        <p14:creationId xmlns:p14="http://schemas.microsoft.com/office/powerpoint/2010/main" val="356302541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4_Section Title slide with Image">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5080" y="-1"/>
            <a:ext cx="12203616" cy="5125721"/>
          </a:xfrm>
          <a:prstGeom prst="rect">
            <a:avLst/>
          </a:prstGeom>
        </p:spPr>
      </p:pic>
      <p:sp>
        <p:nvSpPr>
          <p:cNvPr id="2" name="Title 1"/>
          <p:cNvSpPr>
            <a:spLocks noGrp="1"/>
          </p:cNvSpPr>
          <p:nvPr>
            <p:ph type="ctrTitle"/>
          </p:nvPr>
        </p:nvSpPr>
        <p:spPr>
          <a:xfrm>
            <a:off x="495300" y="2199640"/>
            <a:ext cx="11315700" cy="2804160"/>
          </a:xfrm>
        </p:spPr>
        <p:txBody>
          <a:bodyPr anchor="ctr"/>
          <a:lstStyle>
            <a:lvl1pPr algn="ctr">
              <a:defRPr sz="6000" b="1">
                <a:solidFill>
                  <a:schemeClr val="bg1"/>
                </a:solidFill>
              </a:defRPr>
            </a:lvl1pPr>
          </a:lstStyle>
          <a:p>
            <a:r>
              <a:rPr lang="en-US"/>
              <a:t>Click to edit Master title style</a:t>
            </a:r>
          </a:p>
        </p:txBody>
      </p:sp>
      <p:pic>
        <p:nvPicPr>
          <p:cNvPr id="10" name="Picture 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48584" y="5699760"/>
            <a:ext cx="3670318" cy="782319"/>
          </a:xfrm>
          <a:prstGeom prst="rect">
            <a:avLst/>
          </a:prstGeom>
        </p:spPr>
      </p:pic>
      <p:sp>
        <p:nvSpPr>
          <p:cNvPr id="12" name="Content Placeholder 2"/>
          <p:cNvSpPr>
            <a:spLocks noGrp="1"/>
          </p:cNvSpPr>
          <p:nvPr>
            <p:ph sz="half" idx="16" hasCustomPrompt="1"/>
          </p:nvPr>
        </p:nvSpPr>
        <p:spPr>
          <a:xfrm>
            <a:off x="0" y="185738"/>
            <a:ext cx="12192000" cy="1912302"/>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Insert image here</a:t>
            </a:r>
          </a:p>
        </p:txBody>
      </p:sp>
      <p:sp>
        <p:nvSpPr>
          <p:cNvPr id="14" name="Rectangle 13"/>
          <p:cNvSpPr/>
          <p:nvPr userDrawn="1"/>
        </p:nvSpPr>
        <p:spPr>
          <a:xfrm>
            <a:off x="0" y="0"/>
            <a:ext cx="12192000" cy="185738"/>
          </a:xfrm>
          <a:prstGeom prst="rect">
            <a:avLst/>
          </a:prstGeom>
          <a:solidFill>
            <a:srgbClr val="1255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userDrawn="1"/>
        </p:nvSpPr>
        <p:spPr>
          <a:xfrm>
            <a:off x="0" y="5120640"/>
            <a:ext cx="12192000" cy="185738"/>
          </a:xfrm>
          <a:prstGeom prst="rect">
            <a:avLst/>
          </a:prstGeom>
          <a:solidFill>
            <a:srgbClr val="1255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Slide Number Placeholder 5"/>
          <p:cNvSpPr>
            <a:spLocks noGrp="1"/>
          </p:cNvSpPr>
          <p:nvPr>
            <p:ph type="sldNum" sz="quarter" idx="12"/>
          </p:nvPr>
        </p:nvSpPr>
        <p:spPr>
          <a:xfrm>
            <a:off x="11709400" y="6356350"/>
            <a:ext cx="409121" cy="365125"/>
          </a:xfrm>
        </p:spPr>
        <p:txBody>
          <a:bodyPr/>
          <a:lstStyle>
            <a:lvl1pPr>
              <a:defRPr>
                <a:solidFill>
                  <a:srgbClr val="898989"/>
                </a:solidFill>
              </a:defRPr>
            </a:lvl1pPr>
          </a:lstStyle>
          <a:p>
            <a:fld id="{C10DD06B-44D0-4B5F-9DB8-096B8174C7B9}" type="slidenum">
              <a:rPr lang="en-US" smtClean="0"/>
              <a:pPr/>
              <a:t>‹#›</a:t>
            </a:fld>
            <a:endParaRPr lang="en-US"/>
          </a:p>
        </p:txBody>
      </p:sp>
      <p:pic>
        <p:nvPicPr>
          <p:cNvPr id="18" name="Picture 17"/>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540239" y="5607702"/>
            <a:ext cx="2087877" cy="935338"/>
          </a:xfrm>
          <a:prstGeom prst="rect">
            <a:avLst/>
          </a:prstGeom>
        </p:spPr>
      </p:pic>
    </p:spTree>
    <p:extLst>
      <p:ext uri="{BB962C8B-B14F-4D97-AF65-F5344CB8AC3E}">
        <p14:creationId xmlns:p14="http://schemas.microsoft.com/office/powerpoint/2010/main" val="319337591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5_Section Title slide">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5080" y="-1"/>
            <a:ext cx="12203616" cy="5125721"/>
          </a:xfrm>
          <a:prstGeom prst="rect">
            <a:avLst/>
          </a:prstGeom>
        </p:spPr>
      </p:pic>
      <p:sp>
        <p:nvSpPr>
          <p:cNvPr id="2" name="Title 1"/>
          <p:cNvSpPr>
            <a:spLocks noGrp="1"/>
          </p:cNvSpPr>
          <p:nvPr>
            <p:ph type="ctrTitle"/>
          </p:nvPr>
        </p:nvSpPr>
        <p:spPr>
          <a:xfrm>
            <a:off x="495300" y="325120"/>
            <a:ext cx="11315700" cy="4678680"/>
          </a:xfrm>
        </p:spPr>
        <p:txBody>
          <a:bodyPr anchor="ctr"/>
          <a:lstStyle>
            <a:lvl1pPr algn="ctr">
              <a:defRPr sz="6000" b="1">
                <a:solidFill>
                  <a:schemeClr val="bg1"/>
                </a:solidFill>
              </a:defRPr>
            </a:lvl1pPr>
          </a:lstStyle>
          <a:p>
            <a:r>
              <a:rPr lang="en-US"/>
              <a:t>Click to edit Master title style</a:t>
            </a:r>
          </a:p>
        </p:txBody>
      </p:sp>
      <p:sp>
        <p:nvSpPr>
          <p:cNvPr id="14" name="Rectangle 13"/>
          <p:cNvSpPr/>
          <p:nvPr userDrawn="1"/>
        </p:nvSpPr>
        <p:spPr>
          <a:xfrm>
            <a:off x="0" y="0"/>
            <a:ext cx="12192000" cy="185738"/>
          </a:xfrm>
          <a:prstGeom prst="rect">
            <a:avLst/>
          </a:prstGeom>
          <a:solidFill>
            <a:srgbClr val="1255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userDrawn="1"/>
        </p:nvSpPr>
        <p:spPr>
          <a:xfrm>
            <a:off x="0" y="5120640"/>
            <a:ext cx="12192000" cy="185738"/>
          </a:xfrm>
          <a:prstGeom prst="rect">
            <a:avLst/>
          </a:prstGeom>
          <a:solidFill>
            <a:srgbClr val="1255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Slide Number Placeholder 5"/>
          <p:cNvSpPr>
            <a:spLocks noGrp="1"/>
          </p:cNvSpPr>
          <p:nvPr>
            <p:ph type="sldNum" sz="quarter" idx="12"/>
          </p:nvPr>
        </p:nvSpPr>
        <p:spPr>
          <a:xfrm>
            <a:off x="11709400" y="6356350"/>
            <a:ext cx="409121" cy="365125"/>
          </a:xfrm>
        </p:spPr>
        <p:txBody>
          <a:bodyPr/>
          <a:lstStyle>
            <a:lvl1pPr>
              <a:defRPr>
                <a:solidFill>
                  <a:srgbClr val="898989"/>
                </a:solidFill>
              </a:defRPr>
            </a:lvl1pPr>
          </a:lstStyle>
          <a:p>
            <a:fld id="{C10DD06B-44D0-4B5F-9DB8-096B8174C7B9}" type="slidenum">
              <a:rPr lang="en-US" smtClean="0"/>
              <a:pPr/>
              <a:t>‹#›</a:t>
            </a:fld>
            <a:endParaRPr lang="en-US"/>
          </a:p>
        </p:txBody>
      </p:sp>
      <p:pic>
        <p:nvPicPr>
          <p:cNvPr id="18" name="Picture 1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540239" y="5607702"/>
            <a:ext cx="2087877" cy="935338"/>
          </a:xfrm>
          <a:prstGeom prst="rect">
            <a:avLst/>
          </a:prstGeom>
        </p:spPr>
      </p:pic>
      <p:pic>
        <p:nvPicPr>
          <p:cNvPr id="13" name="Picture 12"/>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48584" y="5699760"/>
            <a:ext cx="3670318" cy="782319"/>
          </a:xfrm>
          <a:prstGeom prst="rect">
            <a:avLst/>
          </a:prstGeom>
        </p:spPr>
      </p:pic>
    </p:spTree>
    <p:extLst>
      <p:ext uri="{BB962C8B-B14F-4D97-AF65-F5344CB8AC3E}">
        <p14:creationId xmlns:p14="http://schemas.microsoft.com/office/powerpoint/2010/main" val="301446548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4_Title Slide Alt. with Image">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cstate="screen">
            <a:extLst>
              <a:ext uri="{28A0092B-C50C-407E-A947-70E740481C1C}">
                <a14:useLocalDpi xmlns:a14="http://schemas.microsoft.com/office/drawing/2010/main"/>
              </a:ext>
            </a:extLst>
          </a:blip>
          <a:srcRect l="21540" t="3234" b="25824"/>
          <a:stretch/>
        </p:blipFill>
        <p:spPr>
          <a:xfrm>
            <a:off x="-5080" y="-1"/>
            <a:ext cx="12203616" cy="5725161"/>
          </a:xfrm>
          <a:prstGeom prst="rect">
            <a:avLst/>
          </a:prstGeom>
        </p:spPr>
      </p:pic>
      <p:sp>
        <p:nvSpPr>
          <p:cNvPr id="8" name="Rectangle 7"/>
          <p:cNvSpPr/>
          <p:nvPr userDrawn="1"/>
        </p:nvSpPr>
        <p:spPr>
          <a:xfrm>
            <a:off x="0" y="-10223"/>
            <a:ext cx="12198536" cy="1239583"/>
          </a:xfrm>
          <a:prstGeom prst="rect">
            <a:avLst/>
          </a:prstGeom>
          <a:solidFill>
            <a:srgbClr val="1255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495300" y="2827356"/>
            <a:ext cx="11315700" cy="1904506"/>
          </a:xfrm>
        </p:spPr>
        <p:txBody>
          <a:bodyPr anchor="b"/>
          <a:lstStyle>
            <a:lvl1pPr algn="l">
              <a:defRPr sz="6000" b="1">
                <a:solidFill>
                  <a:schemeClr val="bg1"/>
                </a:solidFill>
              </a:defRPr>
            </a:lvl1pPr>
          </a:lstStyle>
          <a:p>
            <a:r>
              <a:rPr lang="en-US"/>
              <a:t>Click to edit Master title style</a:t>
            </a:r>
          </a:p>
        </p:txBody>
      </p:sp>
      <p:sp>
        <p:nvSpPr>
          <p:cNvPr id="3" name="Subtitle 2"/>
          <p:cNvSpPr>
            <a:spLocks noGrp="1"/>
          </p:cNvSpPr>
          <p:nvPr>
            <p:ph type="subTitle" idx="1"/>
          </p:nvPr>
        </p:nvSpPr>
        <p:spPr>
          <a:xfrm>
            <a:off x="495300" y="4856480"/>
            <a:ext cx="6557282" cy="49784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0" y="6694942"/>
            <a:ext cx="2743200" cy="157389"/>
          </a:xfrm>
          <a:prstGeom prst="rect">
            <a:avLst/>
          </a:prstGeom>
        </p:spPr>
        <p:txBody>
          <a:bodyPr/>
          <a:lstStyle>
            <a:lvl1pPr>
              <a:defRPr sz="800">
                <a:solidFill>
                  <a:schemeClr val="bg1">
                    <a:lumMod val="50000"/>
                  </a:schemeClr>
                </a:solidFill>
              </a:defRPr>
            </a:lvl1pPr>
          </a:lstStyle>
          <a:p>
            <a:endParaRPr lang="en-US"/>
          </a:p>
        </p:txBody>
      </p:sp>
      <p:pic>
        <p:nvPicPr>
          <p:cNvPr id="9" name="Picture 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52473" y="326888"/>
            <a:ext cx="2029888" cy="823232"/>
          </a:xfrm>
          <a:prstGeom prst="rect">
            <a:avLst/>
          </a:prstGeom>
        </p:spPr>
      </p:pic>
      <p:pic>
        <p:nvPicPr>
          <p:cNvPr id="10" name="Picture 9"/>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133490" y="5842000"/>
            <a:ext cx="3677509" cy="783851"/>
          </a:xfrm>
          <a:prstGeom prst="rect">
            <a:avLst/>
          </a:prstGeom>
        </p:spPr>
      </p:pic>
      <p:pic>
        <p:nvPicPr>
          <p:cNvPr id="13" name="Picture 12"/>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8133491" y="457200"/>
            <a:ext cx="3692750" cy="247152"/>
          </a:xfrm>
          <a:prstGeom prst="rect">
            <a:avLst/>
          </a:prstGeom>
        </p:spPr>
      </p:pic>
      <p:sp>
        <p:nvSpPr>
          <p:cNvPr id="12" name="Content Placeholder 2"/>
          <p:cNvSpPr>
            <a:spLocks noGrp="1"/>
          </p:cNvSpPr>
          <p:nvPr>
            <p:ph sz="half" idx="16" hasCustomPrompt="1"/>
          </p:nvPr>
        </p:nvSpPr>
        <p:spPr>
          <a:xfrm>
            <a:off x="0" y="1234502"/>
            <a:ext cx="12192000" cy="1437578"/>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Insert image here</a:t>
            </a:r>
          </a:p>
        </p:txBody>
      </p:sp>
    </p:spTree>
    <p:extLst>
      <p:ext uri="{BB962C8B-B14F-4D97-AF65-F5344CB8AC3E}">
        <p14:creationId xmlns:p14="http://schemas.microsoft.com/office/powerpoint/2010/main" val="337055385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5_Section Title slide with Image">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cstate="screen">
            <a:extLst>
              <a:ext uri="{28A0092B-C50C-407E-A947-70E740481C1C}">
                <a14:useLocalDpi xmlns:a14="http://schemas.microsoft.com/office/drawing/2010/main"/>
              </a:ext>
            </a:extLst>
          </a:blip>
          <a:srcRect l="21540" t="3234" b="33252"/>
          <a:stretch/>
        </p:blipFill>
        <p:spPr>
          <a:xfrm>
            <a:off x="-5080" y="-1"/>
            <a:ext cx="12203616" cy="5125721"/>
          </a:xfrm>
          <a:prstGeom prst="rect">
            <a:avLst/>
          </a:prstGeom>
        </p:spPr>
      </p:pic>
      <p:sp>
        <p:nvSpPr>
          <p:cNvPr id="2" name="Title 1"/>
          <p:cNvSpPr>
            <a:spLocks noGrp="1"/>
          </p:cNvSpPr>
          <p:nvPr>
            <p:ph type="ctrTitle"/>
          </p:nvPr>
        </p:nvSpPr>
        <p:spPr>
          <a:xfrm>
            <a:off x="495300" y="2199640"/>
            <a:ext cx="11315700" cy="2804160"/>
          </a:xfrm>
        </p:spPr>
        <p:txBody>
          <a:bodyPr anchor="ctr"/>
          <a:lstStyle>
            <a:lvl1pPr algn="ctr">
              <a:defRPr sz="6000" b="1">
                <a:solidFill>
                  <a:schemeClr val="bg1"/>
                </a:solidFill>
              </a:defRPr>
            </a:lvl1pPr>
          </a:lstStyle>
          <a:p>
            <a:r>
              <a:rPr lang="en-US"/>
              <a:t>Click to edit Master title style</a:t>
            </a:r>
          </a:p>
        </p:txBody>
      </p:sp>
      <p:pic>
        <p:nvPicPr>
          <p:cNvPr id="10" name="Picture 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48584" y="5699760"/>
            <a:ext cx="3670318" cy="782319"/>
          </a:xfrm>
          <a:prstGeom prst="rect">
            <a:avLst/>
          </a:prstGeom>
        </p:spPr>
      </p:pic>
      <p:sp>
        <p:nvSpPr>
          <p:cNvPr id="12" name="Content Placeholder 2"/>
          <p:cNvSpPr>
            <a:spLocks noGrp="1"/>
          </p:cNvSpPr>
          <p:nvPr>
            <p:ph sz="half" idx="16" hasCustomPrompt="1"/>
          </p:nvPr>
        </p:nvSpPr>
        <p:spPr>
          <a:xfrm>
            <a:off x="0" y="185738"/>
            <a:ext cx="12192000" cy="1912302"/>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Insert image here</a:t>
            </a:r>
          </a:p>
        </p:txBody>
      </p:sp>
      <p:sp>
        <p:nvSpPr>
          <p:cNvPr id="14" name="Rectangle 13"/>
          <p:cNvSpPr/>
          <p:nvPr userDrawn="1"/>
        </p:nvSpPr>
        <p:spPr>
          <a:xfrm>
            <a:off x="0" y="0"/>
            <a:ext cx="12192000" cy="185738"/>
          </a:xfrm>
          <a:prstGeom prst="rect">
            <a:avLst/>
          </a:prstGeom>
          <a:solidFill>
            <a:srgbClr val="1255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userDrawn="1"/>
        </p:nvSpPr>
        <p:spPr>
          <a:xfrm>
            <a:off x="0" y="5120640"/>
            <a:ext cx="12192000" cy="185738"/>
          </a:xfrm>
          <a:prstGeom prst="rect">
            <a:avLst/>
          </a:prstGeom>
          <a:solidFill>
            <a:srgbClr val="1255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Slide Number Placeholder 5"/>
          <p:cNvSpPr>
            <a:spLocks noGrp="1"/>
          </p:cNvSpPr>
          <p:nvPr>
            <p:ph type="sldNum" sz="quarter" idx="12"/>
          </p:nvPr>
        </p:nvSpPr>
        <p:spPr>
          <a:xfrm>
            <a:off x="11709400" y="6356350"/>
            <a:ext cx="409121" cy="365125"/>
          </a:xfrm>
        </p:spPr>
        <p:txBody>
          <a:bodyPr/>
          <a:lstStyle>
            <a:lvl1pPr>
              <a:defRPr>
                <a:solidFill>
                  <a:srgbClr val="898989"/>
                </a:solidFill>
              </a:defRPr>
            </a:lvl1pPr>
          </a:lstStyle>
          <a:p>
            <a:fld id="{C10DD06B-44D0-4B5F-9DB8-096B8174C7B9}" type="slidenum">
              <a:rPr lang="en-US" smtClean="0"/>
              <a:pPr/>
              <a:t>‹#›</a:t>
            </a:fld>
            <a:endParaRPr lang="en-US"/>
          </a:p>
        </p:txBody>
      </p:sp>
      <p:pic>
        <p:nvPicPr>
          <p:cNvPr id="18" name="Picture 17"/>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540239" y="5607702"/>
            <a:ext cx="2087877" cy="935338"/>
          </a:xfrm>
          <a:prstGeom prst="rect">
            <a:avLst/>
          </a:prstGeom>
        </p:spPr>
      </p:pic>
    </p:spTree>
    <p:extLst>
      <p:ext uri="{BB962C8B-B14F-4D97-AF65-F5344CB8AC3E}">
        <p14:creationId xmlns:p14="http://schemas.microsoft.com/office/powerpoint/2010/main" val="291491686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6_Section Title slide">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cstate="screen">
            <a:extLst>
              <a:ext uri="{28A0092B-C50C-407E-A947-70E740481C1C}">
                <a14:useLocalDpi xmlns:a14="http://schemas.microsoft.com/office/drawing/2010/main"/>
              </a:ext>
            </a:extLst>
          </a:blip>
          <a:srcRect l="21540" t="3234" b="33252"/>
          <a:stretch/>
        </p:blipFill>
        <p:spPr>
          <a:xfrm>
            <a:off x="-5080" y="-1"/>
            <a:ext cx="12203616" cy="5125721"/>
          </a:xfrm>
          <a:prstGeom prst="rect">
            <a:avLst/>
          </a:prstGeom>
        </p:spPr>
      </p:pic>
      <p:sp>
        <p:nvSpPr>
          <p:cNvPr id="2" name="Title 1"/>
          <p:cNvSpPr>
            <a:spLocks noGrp="1"/>
          </p:cNvSpPr>
          <p:nvPr>
            <p:ph type="ctrTitle"/>
          </p:nvPr>
        </p:nvSpPr>
        <p:spPr>
          <a:xfrm>
            <a:off x="495300" y="325120"/>
            <a:ext cx="11315700" cy="4678680"/>
          </a:xfrm>
        </p:spPr>
        <p:txBody>
          <a:bodyPr anchor="ctr"/>
          <a:lstStyle>
            <a:lvl1pPr algn="ctr">
              <a:defRPr sz="6000" b="1">
                <a:solidFill>
                  <a:schemeClr val="bg1"/>
                </a:solidFill>
              </a:defRPr>
            </a:lvl1pPr>
          </a:lstStyle>
          <a:p>
            <a:r>
              <a:rPr lang="en-US"/>
              <a:t>Click to edit Master title style</a:t>
            </a:r>
          </a:p>
        </p:txBody>
      </p:sp>
      <p:sp>
        <p:nvSpPr>
          <p:cNvPr id="14" name="Rectangle 13"/>
          <p:cNvSpPr/>
          <p:nvPr userDrawn="1"/>
        </p:nvSpPr>
        <p:spPr>
          <a:xfrm>
            <a:off x="0" y="0"/>
            <a:ext cx="12192000" cy="185738"/>
          </a:xfrm>
          <a:prstGeom prst="rect">
            <a:avLst/>
          </a:prstGeom>
          <a:solidFill>
            <a:srgbClr val="1255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userDrawn="1"/>
        </p:nvSpPr>
        <p:spPr>
          <a:xfrm>
            <a:off x="0" y="5120640"/>
            <a:ext cx="12192000" cy="185738"/>
          </a:xfrm>
          <a:prstGeom prst="rect">
            <a:avLst/>
          </a:prstGeom>
          <a:solidFill>
            <a:srgbClr val="1255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Slide Number Placeholder 5"/>
          <p:cNvSpPr>
            <a:spLocks noGrp="1"/>
          </p:cNvSpPr>
          <p:nvPr>
            <p:ph type="sldNum" sz="quarter" idx="12"/>
          </p:nvPr>
        </p:nvSpPr>
        <p:spPr>
          <a:xfrm>
            <a:off x="11709400" y="6356350"/>
            <a:ext cx="409121" cy="365125"/>
          </a:xfrm>
        </p:spPr>
        <p:txBody>
          <a:bodyPr/>
          <a:lstStyle>
            <a:lvl1pPr>
              <a:defRPr>
                <a:solidFill>
                  <a:srgbClr val="898989"/>
                </a:solidFill>
              </a:defRPr>
            </a:lvl1pPr>
          </a:lstStyle>
          <a:p>
            <a:fld id="{C10DD06B-44D0-4B5F-9DB8-096B8174C7B9}" type="slidenum">
              <a:rPr lang="en-US" smtClean="0"/>
              <a:pPr/>
              <a:t>‹#›</a:t>
            </a:fld>
            <a:endParaRPr lang="en-US"/>
          </a:p>
        </p:txBody>
      </p:sp>
      <p:pic>
        <p:nvPicPr>
          <p:cNvPr id="18" name="Picture 1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540239" y="5607702"/>
            <a:ext cx="2087877" cy="935338"/>
          </a:xfrm>
          <a:prstGeom prst="rect">
            <a:avLst/>
          </a:prstGeom>
        </p:spPr>
      </p:pic>
      <p:pic>
        <p:nvPicPr>
          <p:cNvPr id="13" name="Picture 12"/>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48584" y="5699760"/>
            <a:ext cx="3670318" cy="782319"/>
          </a:xfrm>
          <a:prstGeom prst="rect">
            <a:avLst/>
          </a:prstGeom>
        </p:spPr>
      </p:pic>
    </p:spTree>
    <p:extLst>
      <p:ext uri="{BB962C8B-B14F-4D97-AF65-F5344CB8AC3E}">
        <p14:creationId xmlns:p14="http://schemas.microsoft.com/office/powerpoint/2010/main" val="30592476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9_Two Content">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cstate="screen">
            <a:extLst>
              <a:ext uri="{28A0092B-C50C-407E-A947-70E740481C1C}">
                <a14:useLocalDpi xmlns:a14="http://schemas.microsoft.com/office/drawing/2010/main"/>
              </a:ext>
            </a:extLst>
          </a:blip>
          <a:srcRect t="-913" b="-1"/>
          <a:stretch/>
        </p:blipFill>
        <p:spPr>
          <a:xfrm>
            <a:off x="0" y="-55880"/>
            <a:ext cx="12198536" cy="6304280"/>
          </a:xfrm>
          <a:prstGeom prst="rect">
            <a:avLst/>
          </a:prstGeom>
        </p:spPr>
      </p:pic>
      <p:sp>
        <p:nvSpPr>
          <p:cNvPr id="7" name="Slide Number Placeholder 6"/>
          <p:cNvSpPr>
            <a:spLocks noGrp="1"/>
          </p:cNvSpPr>
          <p:nvPr>
            <p:ph type="sldNum" sz="quarter" idx="12"/>
          </p:nvPr>
        </p:nvSpPr>
        <p:spPr/>
        <p:txBody>
          <a:bodyPr/>
          <a:lstStyle/>
          <a:p>
            <a:fld id="{C10DD06B-44D0-4B5F-9DB8-096B8174C7B9}" type="slidenum">
              <a:rPr lang="en-US" smtClean="0"/>
              <a:t>‹#›</a:t>
            </a:fld>
            <a:endParaRPr lang="en-US" dirty="0"/>
          </a:p>
        </p:txBody>
      </p:sp>
      <p:sp>
        <p:nvSpPr>
          <p:cNvPr id="12" name="Rectangle 11"/>
          <p:cNvSpPr/>
          <p:nvPr userDrawn="1"/>
        </p:nvSpPr>
        <p:spPr>
          <a:xfrm>
            <a:off x="0" y="-1"/>
            <a:ext cx="12198536" cy="3886201"/>
          </a:xfrm>
          <a:prstGeom prst="rect">
            <a:avLst/>
          </a:prstGeom>
          <a:solidFill>
            <a:srgbClr val="1255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Content Placeholder 2"/>
          <p:cNvSpPr>
            <a:spLocks noGrp="1"/>
          </p:cNvSpPr>
          <p:nvPr>
            <p:ph sz="half" idx="16" hasCustomPrompt="1"/>
          </p:nvPr>
        </p:nvSpPr>
        <p:spPr>
          <a:xfrm>
            <a:off x="495300" y="457200"/>
            <a:ext cx="11315700" cy="3205480"/>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Insert image here</a:t>
            </a:r>
          </a:p>
        </p:txBody>
      </p:sp>
      <p:sp>
        <p:nvSpPr>
          <p:cNvPr id="18" name="Title 1"/>
          <p:cNvSpPr>
            <a:spLocks noGrp="1"/>
          </p:cNvSpPr>
          <p:nvPr>
            <p:ph type="title" hasCustomPrompt="1"/>
          </p:nvPr>
        </p:nvSpPr>
        <p:spPr>
          <a:xfrm>
            <a:off x="495300" y="4152900"/>
            <a:ext cx="11315700" cy="1877060"/>
          </a:xfrm>
        </p:spPr>
        <p:txBody>
          <a:bodyPr>
            <a:normAutofit/>
          </a:bodyPr>
          <a:lstStyle>
            <a:lvl1pPr>
              <a:defRPr sz="4000" baseline="0">
                <a:solidFill>
                  <a:schemeClr val="bg1"/>
                </a:solidFill>
              </a:defRPr>
            </a:lvl1pPr>
          </a:lstStyle>
          <a:p>
            <a:r>
              <a:rPr lang="en-US"/>
              <a:t>Grids can save time in the decision making process and bring structure to your slides. Click to edit…</a:t>
            </a:r>
          </a:p>
        </p:txBody>
      </p:sp>
      <p:pic>
        <p:nvPicPr>
          <p:cNvPr id="19" name="Picture 1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92652" y="6311900"/>
            <a:ext cx="1581588" cy="473983"/>
          </a:xfrm>
          <a:prstGeom prst="rect">
            <a:avLst/>
          </a:prstGeom>
        </p:spPr>
      </p:pic>
      <p:pic>
        <p:nvPicPr>
          <p:cNvPr id="9" name="Picture 8"/>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361340" y="6248400"/>
            <a:ext cx="1355678" cy="609600"/>
          </a:xfrm>
          <a:prstGeom prst="rect">
            <a:avLst/>
          </a:prstGeom>
        </p:spPr>
      </p:pic>
    </p:spTree>
    <p:extLst>
      <p:ext uri="{BB962C8B-B14F-4D97-AF65-F5344CB8AC3E}">
        <p14:creationId xmlns:p14="http://schemas.microsoft.com/office/powerpoint/2010/main" val="323339916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2_Section Title Slide">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cstate="screen">
            <a:extLst>
              <a:ext uri="{28A0092B-C50C-407E-A947-70E740481C1C}">
                <a14:useLocalDpi xmlns:a14="http://schemas.microsoft.com/office/drawing/2010/main"/>
              </a:ext>
            </a:extLst>
          </a:blip>
          <a:srcRect t="-913" b="-1"/>
          <a:stretch/>
        </p:blipFill>
        <p:spPr>
          <a:xfrm>
            <a:off x="8704" y="-55880"/>
            <a:ext cx="12189832" cy="6304280"/>
          </a:xfrm>
          <a:prstGeom prst="rect">
            <a:avLst/>
          </a:prstGeom>
        </p:spPr>
      </p:pic>
      <p:sp>
        <p:nvSpPr>
          <p:cNvPr id="7" name="Slide Number Placeholder 6"/>
          <p:cNvSpPr>
            <a:spLocks noGrp="1"/>
          </p:cNvSpPr>
          <p:nvPr>
            <p:ph type="sldNum" sz="quarter" idx="12"/>
          </p:nvPr>
        </p:nvSpPr>
        <p:spPr/>
        <p:txBody>
          <a:bodyPr/>
          <a:lstStyle/>
          <a:p>
            <a:fld id="{C10DD06B-44D0-4B5F-9DB8-096B8174C7B9}" type="slidenum">
              <a:rPr lang="en-US" smtClean="0"/>
              <a:t>‹#›</a:t>
            </a:fld>
            <a:endParaRPr lang="en-US"/>
          </a:p>
        </p:txBody>
      </p:sp>
      <p:sp>
        <p:nvSpPr>
          <p:cNvPr id="12" name="Rectangle 11"/>
          <p:cNvSpPr/>
          <p:nvPr userDrawn="1"/>
        </p:nvSpPr>
        <p:spPr>
          <a:xfrm>
            <a:off x="8704" y="3886200"/>
            <a:ext cx="12189832" cy="2362200"/>
          </a:xfrm>
          <a:prstGeom prst="rect">
            <a:avLst/>
          </a:prstGeom>
          <a:solidFill>
            <a:srgbClr val="1255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ontent Placeholder 2"/>
          <p:cNvSpPr>
            <a:spLocks noGrp="1"/>
          </p:cNvSpPr>
          <p:nvPr>
            <p:ph sz="half" idx="16" hasCustomPrompt="1"/>
          </p:nvPr>
        </p:nvSpPr>
        <p:spPr>
          <a:xfrm>
            <a:off x="495300" y="4152900"/>
            <a:ext cx="11315700" cy="1871979"/>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Insert image here</a:t>
            </a:r>
          </a:p>
        </p:txBody>
      </p:sp>
      <p:pic>
        <p:nvPicPr>
          <p:cNvPr id="19" name="Picture 1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92652" y="6311900"/>
            <a:ext cx="1581588" cy="473983"/>
          </a:xfrm>
          <a:prstGeom prst="rect">
            <a:avLst/>
          </a:prstGeom>
        </p:spPr>
      </p:pic>
      <p:pic>
        <p:nvPicPr>
          <p:cNvPr id="20" name="Picture 19"/>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361340" y="6248400"/>
            <a:ext cx="1355678" cy="609600"/>
          </a:xfrm>
          <a:prstGeom prst="rect">
            <a:avLst/>
          </a:prstGeom>
        </p:spPr>
      </p:pic>
      <p:sp>
        <p:nvSpPr>
          <p:cNvPr id="13" name="Title 1"/>
          <p:cNvSpPr>
            <a:spLocks noGrp="1"/>
          </p:cNvSpPr>
          <p:nvPr>
            <p:ph type="ctrTitle"/>
          </p:nvPr>
        </p:nvSpPr>
        <p:spPr>
          <a:xfrm>
            <a:off x="495300" y="457200"/>
            <a:ext cx="11315700" cy="3086100"/>
          </a:xfrm>
        </p:spPr>
        <p:txBody>
          <a:bodyPr anchor="ctr"/>
          <a:lstStyle>
            <a:lvl1pPr algn="ctr">
              <a:defRPr sz="6000" b="1">
                <a:solidFill>
                  <a:schemeClr val="bg1"/>
                </a:solidFill>
              </a:defRPr>
            </a:lvl1pPr>
          </a:lstStyle>
          <a:p>
            <a:r>
              <a:rPr lang="en-US"/>
              <a:t>Click to edit Master title style</a:t>
            </a:r>
          </a:p>
        </p:txBody>
      </p:sp>
    </p:spTree>
    <p:extLst>
      <p:ext uri="{BB962C8B-B14F-4D97-AF65-F5344CB8AC3E}">
        <p14:creationId xmlns:p14="http://schemas.microsoft.com/office/powerpoint/2010/main" val="84044738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32_Two Content">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cstate="screen">
            <a:extLst>
              <a:ext uri="{28A0092B-C50C-407E-A947-70E740481C1C}">
                <a14:useLocalDpi xmlns:a14="http://schemas.microsoft.com/office/drawing/2010/main"/>
              </a:ext>
            </a:extLst>
          </a:blip>
          <a:srcRect t="-100"/>
          <a:stretch/>
        </p:blipFill>
        <p:spPr>
          <a:xfrm>
            <a:off x="8704" y="-5080"/>
            <a:ext cx="12189832" cy="6253480"/>
          </a:xfrm>
          <a:prstGeom prst="rect">
            <a:avLst/>
          </a:prstGeom>
        </p:spPr>
      </p:pic>
      <p:sp>
        <p:nvSpPr>
          <p:cNvPr id="7" name="Slide Number Placeholder 6"/>
          <p:cNvSpPr>
            <a:spLocks noGrp="1"/>
          </p:cNvSpPr>
          <p:nvPr>
            <p:ph type="sldNum" sz="quarter" idx="12"/>
          </p:nvPr>
        </p:nvSpPr>
        <p:spPr/>
        <p:txBody>
          <a:bodyPr/>
          <a:lstStyle/>
          <a:p>
            <a:fld id="{C10DD06B-44D0-4B5F-9DB8-096B8174C7B9}" type="slidenum">
              <a:rPr lang="en-US" smtClean="0"/>
              <a:t>‹#›</a:t>
            </a:fld>
            <a:endParaRPr lang="en-US"/>
          </a:p>
        </p:txBody>
      </p:sp>
      <p:sp>
        <p:nvSpPr>
          <p:cNvPr id="10" name="Content Placeholder 2"/>
          <p:cNvSpPr>
            <a:spLocks noGrp="1"/>
          </p:cNvSpPr>
          <p:nvPr>
            <p:ph sz="half" idx="13" hasCustomPrompt="1"/>
          </p:nvPr>
        </p:nvSpPr>
        <p:spPr>
          <a:xfrm>
            <a:off x="838200" y="4152900"/>
            <a:ext cx="3266440" cy="1938020"/>
          </a:xfrm>
        </p:spPr>
        <p:txBody>
          <a:bodyPr/>
          <a:lstStyle>
            <a:lvl1pPr marL="0" indent="0">
              <a:buNone/>
              <a:defRPr>
                <a:solidFill>
                  <a:schemeClr val="bg1"/>
                </a:solidFill>
              </a:defRPr>
            </a:lvl1pPr>
            <a:lvl2pPr marL="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Point One</a:t>
            </a:r>
          </a:p>
          <a:p>
            <a:pPr lvl="1"/>
            <a:r>
              <a:rPr lang="en-US"/>
              <a:t>Subheading</a:t>
            </a:r>
          </a:p>
        </p:txBody>
      </p:sp>
      <p:sp>
        <p:nvSpPr>
          <p:cNvPr id="12" name="Rectangle 11"/>
          <p:cNvSpPr/>
          <p:nvPr userDrawn="1"/>
        </p:nvSpPr>
        <p:spPr>
          <a:xfrm>
            <a:off x="0" y="0"/>
            <a:ext cx="12192000" cy="185738"/>
          </a:xfrm>
          <a:prstGeom prst="rect">
            <a:avLst/>
          </a:prstGeom>
          <a:solidFill>
            <a:srgbClr val="1255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ontent Placeholder 2"/>
          <p:cNvSpPr>
            <a:spLocks noGrp="1"/>
          </p:cNvSpPr>
          <p:nvPr>
            <p:ph sz="half" idx="14" hasCustomPrompt="1"/>
          </p:nvPr>
        </p:nvSpPr>
        <p:spPr>
          <a:xfrm>
            <a:off x="838200" y="1805940"/>
            <a:ext cx="3266440" cy="2080260"/>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Insert image here</a:t>
            </a:r>
          </a:p>
        </p:txBody>
      </p:sp>
      <p:sp>
        <p:nvSpPr>
          <p:cNvPr id="14" name="Content Placeholder 2"/>
          <p:cNvSpPr>
            <a:spLocks noGrp="1"/>
          </p:cNvSpPr>
          <p:nvPr>
            <p:ph sz="half" idx="15" hasCustomPrompt="1"/>
          </p:nvPr>
        </p:nvSpPr>
        <p:spPr>
          <a:xfrm>
            <a:off x="4470400" y="4152900"/>
            <a:ext cx="3266440" cy="1938020"/>
          </a:xfrm>
        </p:spPr>
        <p:txBody>
          <a:bodyPr/>
          <a:lstStyle>
            <a:lvl1pPr marL="0" indent="0">
              <a:buNone/>
              <a:defRPr>
                <a:solidFill>
                  <a:schemeClr val="bg1"/>
                </a:solidFill>
              </a:defRPr>
            </a:lvl1pPr>
            <a:lvl2pPr marL="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Point Two</a:t>
            </a:r>
          </a:p>
          <a:p>
            <a:pPr lvl="1"/>
            <a:r>
              <a:rPr lang="en-US"/>
              <a:t>Subheading</a:t>
            </a:r>
          </a:p>
        </p:txBody>
      </p:sp>
      <p:sp>
        <p:nvSpPr>
          <p:cNvPr id="15" name="Content Placeholder 2"/>
          <p:cNvSpPr>
            <a:spLocks noGrp="1"/>
          </p:cNvSpPr>
          <p:nvPr>
            <p:ph sz="half" idx="16" hasCustomPrompt="1"/>
          </p:nvPr>
        </p:nvSpPr>
        <p:spPr>
          <a:xfrm>
            <a:off x="4470400" y="1805940"/>
            <a:ext cx="3266440" cy="2080260"/>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Insert image here</a:t>
            </a:r>
          </a:p>
        </p:txBody>
      </p:sp>
      <p:sp>
        <p:nvSpPr>
          <p:cNvPr id="16" name="Content Placeholder 2"/>
          <p:cNvSpPr>
            <a:spLocks noGrp="1"/>
          </p:cNvSpPr>
          <p:nvPr>
            <p:ph sz="half" idx="17" hasCustomPrompt="1"/>
          </p:nvPr>
        </p:nvSpPr>
        <p:spPr>
          <a:xfrm>
            <a:off x="8087360" y="4152900"/>
            <a:ext cx="3266440" cy="1938020"/>
          </a:xfrm>
        </p:spPr>
        <p:txBody>
          <a:bodyPr/>
          <a:lstStyle>
            <a:lvl1pPr marL="0" indent="0">
              <a:buNone/>
              <a:defRPr>
                <a:solidFill>
                  <a:schemeClr val="bg1"/>
                </a:solidFill>
              </a:defRPr>
            </a:lvl1pPr>
            <a:lvl2pPr marL="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Point Three</a:t>
            </a:r>
          </a:p>
          <a:p>
            <a:pPr lvl="1"/>
            <a:r>
              <a:rPr lang="en-US"/>
              <a:t>Subheading</a:t>
            </a:r>
          </a:p>
        </p:txBody>
      </p:sp>
      <p:sp>
        <p:nvSpPr>
          <p:cNvPr id="17" name="Content Placeholder 2"/>
          <p:cNvSpPr>
            <a:spLocks noGrp="1"/>
          </p:cNvSpPr>
          <p:nvPr>
            <p:ph sz="half" idx="18" hasCustomPrompt="1"/>
          </p:nvPr>
        </p:nvSpPr>
        <p:spPr>
          <a:xfrm>
            <a:off x="8087360" y="1805940"/>
            <a:ext cx="3266440" cy="2080260"/>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Insert image here</a:t>
            </a:r>
          </a:p>
        </p:txBody>
      </p:sp>
      <p:sp>
        <p:nvSpPr>
          <p:cNvPr id="18" name="Title 1"/>
          <p:cNvSpPr>
            <a:spLocks noGrp="1"/>
          </p:cNvSpPr>
          <p:nvPr>
            <p:ph type="title"/>
          </p:nvPr>
        </p:nvSpPr>
        <p:spPr>
          <a:xfrm>
            <a:off x="838200" y="365125"/>
            <a:ext cx="10515600" cy="1325563"/>
          </a:xfrm>
        </p:spPr>
        <p:txBody>
          <a:bodyPr/>
          <a:lstStyle>
            <a:lvl1pPr>
              <a:defRPr b="1">
                <a:solidFill>
                  <a:schemeClr val="bg1"/>
                </a:solidFill>
              </a:defRPr>
            </a:lvl1pPr>
          </a:lstStyle>
          <a:p>
            <a:r>
              <a:rPr lang="en-US"/>
              <a:t>Click to edit Master title style</a:t>
            </a:r>
          </a:p>
        </p:txBody>
      </p:sp>
      <p:pic>
        <p:nvPicPr>
          <p:cNvPr id="19" name="Picture 1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92652" y="6311900"/>
            <a:ext cx="1581588" cy="473983"/>
          </a:xfrm>
          <a:prstGeom prst="rect">
            <a:avLst/>
          </a:prstGeom>
        </p:spPr>
      </p:pic>
      <p:pic>
        <p:nvPicPr>
          <p:cNvPr id="21" name="Picture 20"/>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361340" y="6248400"/>
            <a:ext cx="1355678" cy="609600"/>
          </a:xfrm>
          <a:prstGeom prst="rect">
            <a:avLst/>
          </a:prstGeom>
        </p:spPr>
      </p:pic>
    </p:spTree>
    <p:extLst>
      <p:ext uri="{BB962C8B-B14F-4D97-AF65-F5344CB8AC3E}">
        <p14:creationId xmlns:p14="http://schemas.microsoft.com/office/powerpoint/2010/main" val="149721102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33_Two Content">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cstate="screen">
            <a:extLst>
              <a:ext uri="{28A0092B-C50C-407E-A947-70E740481C1C}">
                <a14:useLocalDpi xmlns:a14="http://schemas.microsoft.com/office/drawing/2010/main"/>
              </a:ext>
            </a:extLst>
          </a:blip>
          <a:srcRect t="-100"/>
          <a:stretch/>
        </p:blipFill>
        <p:spPr>
          <a:xfrm>
            <a:off x="8704" y="-5080"/>
            <a:ext cx="12189832" cy="6253480"/>
          </a:xfrm>
          <a:prstGeom prst="rect">
            <a:avLst/>
          </a:prstGeom>
        </p:spPr>
      </p:pic>
      <p:sp>
        <p:nvSpPr>
          <p:cNvPr id="7" name="Slide Number Placeholder 6"/>
          <p:cNvSpPr>
            <a:spLocks noGrp="1"/>
          </p:cNvSpPr>
          <p:nvPr>
            <p:ph type="sldNum" sz="quarter" idx="12"/>
          </p:nvPr>
        </p:nvSpPr>
        <p:spPr/>
        <p:txBody>
          <a:bodyPr/>
          <a:lstStyle/>
          <a:p>
            <a:fld id="{C10DD06B-44D0-4B5F-9DB8-096B8174C7B9}" type="slidenum">
              <a:rPr lang="en-US" smtClean="0"/>
              <a:t>‹#›</a:t>
            </a:fld>
            <a:endParaRPr lang="en-US"/>
          </a:p>
        </p:txBody>
      </p:sp>
      <p:sp>
        <p:nvSpPr>
          <p:cNvPr id="10" name="Content Placeholder 2"/>
          <p:cNvSpPr>
            <a:spLocks noGrp="1"/>
          </p:cNvSpPr>
          <p:nvPr>
            <p:ph sz="half" idx="13"/>
          </p:nvPr>
        </p:nvSpPr>
        <p:spPr>
          <a:xfrm>
            <a:off x="838200" y="1805940"/>
            <a:ext cx="3266440" cy="4284980"/>
          </a:xfrm>
        </p:spPr>
        <p:txBody>
          <a:bodyPr/>
          <a:lstStyle>
            <a:lvl1pPr marL="0" indent="0">
              <a:buNone/>
              <a:defRPr>
                <a:solidFill>
                  <a:schemeClr val="bg1"/>
                </a:solidFill>
              </a:defRPr>
            </a:lvl1pPr>
            <a:lvl2pPr marL="0" indent="0">
              <a:buNone/>
              <a:defRPr>
                <a:solidFill>
                  <a:schemeClr val="bg1"/>
                </a:solidFill>
              </a:defRPr>
            </a:lvl2pPr>
            <a:lvl3pPr marL="401638" indent="-228600">
              <a:defRPr>
                <a:solidFill>
                  <a:schemeClr val="bg1"/>
                </a:solidFill>
              </a:defRPr>
            </a:lvl3pPr>
            <a:lvl4pPr marL="914400" indent="-228600">
              <a:defRPr>
                <a:solidFill>
                  <a:schemeClr val="bg1"/>
                </a:solidFill>
              </a:defRPr>
            </a:lvl4pPr>
            <a:lvl5pPr marL="1544638" indent="-228600">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Rectangle 11"/>
          <p:cNvSpPr/>
          <p:nvPr userDrawn="1"/>
        </p:nvSpPr>
        <p:spPr>
          <a:xfrm>
            <a:off x="0" y="0"/>
            <a:ext cx="12192000" cy="185738"/>
          </a:xfrm>
          <a:prstGeom prst="rect">
            <a:avLst/>
          </a:prstGeom>
          <a:solidFill>
            <a:srgbClr val="1255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ontent Placeholder 2"/>
          <p:cNvSpPr>
            <a:spLocks noGrp="1"/>
          </p:cNvSpPr>
          <p:nvPr>
            <p:ph sz="half" idx="16" hasCustomPrompt="1"/>
          </p:nvPr>
        </p:nvSpPr>
        <p:spPr>
          <a:xfrm>
            <a:off x="4246880" y="1805940"/>
            <a:ext cx="7106920" cy="4284980"/>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Insert image here</a:t>
            </a:r>
          </a:p>
        </p:txBody>
      </p:sp>
      <p:sp>
        <p:nvSpPr>
          <p:cNvPr id="18" name="Title 1"/>
          <p:cNvSpPr>
            <a:spLocks noGrp="1"/>
          </p:cNvSpPr>
          <p:nvPr>
            <p:ph type="title"/>
          </p:nvPr>
        </p:nvSpPr>
        <p:spPr>
          <a:xfrm>
            <a:off x="838200" y="365125"/>
            <a:ext cx="10515600" cy="1325563"/>
          </a:xfrm>
        </p:spPr>
        <p:txBody>
          <a:bodyPr/>
          <a:lstStyle>
            <a:lvl1pPr>
              <a:defRPr b="1">
                <a:solidFill>
                  <a:schemeClr val="bg1"/>
                </a:solidFill>
              </a:defRPr>
            </a:lvl1pPr>
          </a:lstStyle>
          <a:p>
            <a:r>
              <a:rPr lang="en-US"/>
              <a:t>Click to edit Master title style</a:t>
            </a:r>
          </a:p>
        </p:txBody>
      </p:sp>
      <p:pic>
        <p:nvPicPr>
          <p:cNvPr id="19" name="Picture 1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92652" y="6311900"/>
            <a:ext cx="1581588" cy="473983"/>
          </a:xfrm>
          <a:prstGeom prst="rect">
            <a:avLst/>
          </a:prstGeom>
        </p:spPr>
      </p:pic>
      <p:pic>
        <p:nvPicPr>
          <p:cNvPr id="13" name="Picture 12"/>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361340" y="6248400"/>
            <a:ext cx="1355678" cy="609600"/>
          </a:xfrm>
          <a:prstGeom prst="rect">
            <a:avLst/>
          </a:prstGeom>
        </p:spPr>
      </p:pic>
    </p:spTree>
    <p:extLst>
      <p:ext uri="{BB962C8B-B14F-4D97-AF65-F5344CB8AC3E}">
        <p14:creationId xmlns:p14="http://schemas.microsoft.com/office/powerpoint/2010/main" val="394751874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34_Two Content">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cstate="screen">
            <a:extLst>
              <a:ext uri="{28A0092B-C50C-407E-A947-70E740481C1C}">
                <a14:useLocalDpi xmlns:a14="http://schemas.microsoft.com/office/drawing/2010/main"/>
              </a:ext>
            </a:extLst>
          </a:blip>
          <a:srcRect t="-100"/>
          <a:stretch/>
        </p:blipFill>
        <p:spPr>
          <a:xfrm>
            <a:off x="8704" y="-5080"/>
            <a:ext cx="12189832" cy="6253480"/>
          </a:xfrm>
          <a:prstGeom prst="rect">
            <a:avLst/>
          </a:prstGeom>
        </p:spPr>
      </p:pic>
      <p:sp>
        <p:nvSpPr>
          <p:cNvPr id="7" name="Slide Number Placeholder 6"/>
          <p:cNvSpPr>
            <a:spLocks noGrp="1"/>
          </p:cNvSpPr>
          <p:nvPr>
            <p:ph type="sldNum" sz="quarter" idx="12"/>
          </p:nvPr>
        </p:nvSpPr>
        <p:spPr/>
        <p:txBody>
          <a:bodyPr/>
          <a:lstStyle/>
          <a:p>
            <a:fld id="{C10DD06B-44D0-4B5F-9DB8-096B8174C7B9}" type="slidenum">
              <a:rPr lang="en-US" smtClean="0"/>
              <a:t>‹#›</a:t>
            </a:fld>
            <a:endParaRPr lang="en-US"/>
          </a:p>
        </p:txBody>
      </p:sp>
      <p:sp>
        <p:nvSpPr>
          <p:cNvPr id="10" name="Content Placeholder 2"/>
          <p:cNvSpPr>
            <a:spLocks noGrp="1"/>
          </p:cNvSpPr>
          <p:nvPr>
            <p:ph sz="half" idx="13"/>
          </p:nvPr>
        </p:nvSpPr>
        <p:spPr>
          <a:xfrm>
            <a:off x="4301304" y="1805940"/>
            <a:ext cx="7052496" cy="4284980"/>
          </a:xfrm>
        </p:spPr>
        <p:txBody>
          <a:bodyPr/>
          <a:lstStyle>
            <a:lvl1pPr marL="0" indent="0">
              <a:buNone/>
              <a:defRPr>
                <a:solidFill>
                  <a:schemeClr val="bg1"/>
                </a:solidFill>
              </a:defRPr>
            </a:lvl1pPr>
            <a:lvl2pPr marL="0" indent="0">
              <a:buNone/>
              <a:defRPr>
                <a:solidFill>
                  <a:schemeClr val="bg1"/>
                </a:solidFill>
              </a:defRPr>
            </a:lvl2pPr>
            <a:lvl3pPr marL="401638" indent="-228600">
              <a:defRPr>
                <a:solidFill>
                  <a:schemeClr val="bg1"/>
                </a:solidFill>
              </a:defRPr>
            </a:lvl3pPr>
            <a:lvl4pPr marL="914400" indent="-228600">
              <a:defRPr>
                <a:solidFill>
                  <a:schemeClr val="bg1"/>
                </a:solidFill>
              </a:defRPr>
            </a:lvl4pPr>
            <a:lvl5pPr marL="1544638" indent="-228600">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Rectangle 11"/>
          <p:cNvSpPr/>
          <p:nvPr userDrawn="1"/>
        </p:nvSpPr>
        <p:spPr>
          <a:xfrm>
            <a:off x="0" y="0"/>
            <a:ext cx="12192000" cy="185738"/>
          </a:xfrm>
          <a:prstGeom prst="rect">
            <a:avLst/>
          </a:prstGeom>
          <a:solidFill>
            <a:srgbClr val="1255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ontent Placeholder 2"/>
          <p:cNvSpPr>
            <a:spLocks noGrp="1"/>
          </p:cNvSpPr>
          <p:nvPr>
            <p:ph sz="half" idx="16" hasCustomPrompt="1"/>
          </p:nvPr>
        </p:nvSpPr>
        <p:spPr>
          <a:xfrm>
            <a:off x="838200" y="1805940"/>
            <a:ext cx="3238500" cy="4284980"/>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Insert image here using the tools below.</a:t>
            </a:r>
          </a:p>
        </p:txBody>
      </p:sp>
      <p:sp>
        <p:nvSpPr>
          <p:cNvPr id="18" name="Title 1"/>
          <p:cNvSpPr>
            <a:spLocks noGrp="1"/>
          </p:cNvSpPr>
          <p:nvPr>
            <p:ph type="title"/>
          </p:nvPr>
        </p:nvSpPr>
        <p:spPr>
          <a:xfrm>
            <a:off x="838200" y="365125"/>
            <a:ext cx="10515600" cy="1325563"/>
          </a:xfrm>
        </p:spPr>
        <p:txBody>
          <a:bodyPr/>
          <a:lstStyle>
            <a:lvl1pPr>
              <a:defRPr b="1">
                <a:solidFill>
                  <a:schemeClr val="bg1"/>
                </a:solidFill>
              </a:defRPr>
            </a:lvl1pPr>
          </a:lstStyle>
          <a:p>
            <a:r>
              <a:rPr lang="en-US"/>
              <a:t>Click to edit Master title style</a:t>
            </a:r>
          </a:p>
        </p:txBody>
      </p:sp>
      <p:pic>
        <p:nvPicPr>
          <p:cNvPr id="19" name="Picture 1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92652" y="6311900"/>
            <a:ext cx="1581588" cy="473983"/>
          </a:xfrm>
          <a:prstGeom prst="rect">
            <a:avLst/>
          </a:prstGeom>
        </p:spPr>
      </p:pic>
      <p:pic>
        <p:nvPicPr>
          <p:cNvPr id="13" name="Picture 12"/>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361340" y="6248400"/>
            <a:ext cx="1355678" cy="609600"/>
          </a:xfrm>
          <a:prstGeom prst="rect">
            <a:avLst/>
          </a:prstGeom>
        </p:spPr>
      </p:pic>
    </p:spTree>
    <p:extLst>
      <p:ext uri="{BB962C8B-B14F-4D97-AF65-F5344CB8AC3E}">
        <p14:creationId xmlns:p14="http://schemas.microsoft.com/office/powerpoint/2010/main" val="175118650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35_Two Content">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8704" y="10160"/>
            <a:ext cx="12189832" cy="6238240"/>
          </a:xfrm>
          <a:prstGeom prst="rect">
            <a:avLst/>
          </a:prstGeom>
        </p:spPr>
      </p:pic>
      <p:sp>
        <p:nvSpPr>
          <p:cNvPr id="7" name="Slide Number Placeholder 6"/>
          <p:cNvSpPr>
            <a:spLocks noGrp="1"/>
          </p:cNvSpPr>
          <p:nvPr>
            <p:ph type="sldNum" sz="quarter" idx="12"/>
          </p:nvPr>
        </p:nvSpPr>
        <p:spPr/>
        <p:txBody>
          <a:bodyPr/>
          <a:lstStyle/>
          <a:p>
            <a:fld id="{C10DD06B-44D0-4B5F-9DB8-096B8174C7B9}" type="slidenum">
              <a:rPr lang="en-US" smtClean="0"/>
              <a:t>‹#›</a:t>
            </a:fld>
            <a:endParaRPr lang="en-US"/>
          </a:p>
        </p:txBody>
      </p:sp>
      <p:sp>
        <p:nvSpPr>
          <p:cNvPr id="10" name="Content Placeholder 2"/>
          <p:cNvSpPr>
            <a:spLocks noGrp="1"/>
          </p:cNvSpPr>
          <p:nvPr>
            <p:ph sz="half" idx="13" hasCustomPrompt="1"/>
          </p:nvPr>
        </p:nvSpPr>
        <p:spPr>
          <a:xfrm>
            <a:off x="838200" y="4152900"/>
            <a:ext cx="3266440" cy="1938020"/>
          </a:xfrm>
        </p:spPr>
        <p:txBody>
          <a:bodyPr/>
          <a:lstStyle>
            <a:lvl1pPr marL="0" indent="0">
              <a:buNone/>
              <a:defRPr>
                <a:solidFill>
                  <a:schemeClr val="bg1"/>
                </a:solidFill>
              </a:defRPr>
            </a:lvl1pPr>
            <a:lvl2pPr marL="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Key Statement</a:t>
            </a:r>
          </a:p>
          <a:p>
            <a:pPr lvl="1"/>
            <a:r>
              <a:rPr lang="en-US"/>
              <a:t>Subheading</a:t>
            </a:r>
          </a:p>
        </p:txBody>
      </p:sp>
      <p:sp>
        <p:nvSpPr>
          <p:cNvPr id="12" name="Rectangle 11"/>
          <p:cNvSpPr/>
          <p:nvPr userDrawn="1"/>
        </p:nvSpPr>
        <p:spPr>
          <a:xfrm>
            <a:off x="0" y="0"/>
            <a:ext cx="12192000" cy="185738"/>
          </a:xfrm>
          <a:prstGeom prst="rect">
            <a:avLst/>
          </a:prstGeom>
          <a:solidFill>
            <a:srgbClr val="1255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2"/>
          <p:cNvSpPr>
            <a:spLocks noGrp="1"/>
          </p:cNvSpPr>
          <p:nvPr>
            <p:ph sz="half" idx="15" hasCustomPrompt="1"/>
          </p:nvPr>
        </p:nvSpPr>
        <p:spPr>
          <a:xfrm>
            <a:off x="838200" y="1805940"/>
            <a:ext cx="3266440" cy="2080260"/>
          </a:xfrm>
        </p:spPr>
        <p:txBody>
          <a:bodyPr/>
          <a:lstStyle>
            <a:lvl1pPr marL="0" indent="0">
              <a:buNone/>
              <a:defRPr>
                <a:solidFill>
                  <a:schemeClr val="bg1"/>
                </a:solidFill>
              </a:defRPr>
            </a:lvl1pPr>
            <a:lvl2pPr marL="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Key Statement</a:t>
            </a:r>
          </a:p>
          <a:p>
            <a:pPr lvl="1"/>
            <a:r>
              <a:rPr lang="en-US"/>
              <a:t>Subheading</a:t>
            </a:r>
          </a:p>
        </p:txBody>
      </p:sp>
      <p:sp>
        <p:nvSpPr>
          <p:cNvPr id="15" name="Content Placeholder 2"/>
          <p:cNvSpPr>
            <a:spLocks noGrp="1"/>
          </p:cNvSpPr>
          <p:nvPr>
            <p:ph sz="half" idx="16" hasCustomPrompt="1"/>
          </p:nvPr>
        </p:nvSpPr>
        <p:spPr>
          <a:xfrm>
            <a:off x="4328160" y="1805940"/>
            <a:ext cx="7025640" cy="2080260"/>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Insert image here</a:t>
            </a:r>
          </a:p>
        </p:txBody>
      </p:sp>
      <p:sp>
        <p:nvSpPr>
          <p:cNvPr id="16" name="Content Placeholder 2"/>
          <p:cNvSpPr>
            <a:spLocks noGrp="1"/>
          </p:cNvSpPr>
          <p:nvPr>
            <p:ph sz="half" idx="17" hasCustomPrompt="1"/>
          </p:nvPr>
        </p:nvSpPr>
        <p:spPr>
          <a:xfrm>
            <a:off x="4328160" y="4152900"/>
            <a:ext cx="7025640" cy="1938020"/>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defRPr>
            </a:lvl1pPr>
            <a:lvl2pPr marL="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Insert image here</a:t>
            </a:r>
          </a:p>
        </p:txBody>
      </p:sp>
      <p:sp>
        <p:nvSpPr>
          <p:cNvPr id="18" name="Title 1"/>
          <p:cNvSpPr>
            <a:spLocks noGrp="1"/>
          </p:cNvSpPr>
          <p:nvPr>
            <p:ph type="title"/>
          </p:nvPr>
        </p:nvSpPr>
        <p:spPr>
          <a:xfrm>
            <a:off x="838200" y="365125"/>
            <a:ext cx="10515600" cy="1325563"/>
          </a:xfrm>
        </p:spPr>
        <p:txBody>
          <a:bodyPr/>
          <a:lstStyle>
            <a:lvl1pPr>
              <a:defRPr b="1">
                <a:solidFill>
                  <a:schemeClr val="bg1"/>
                </a:solidFill>
              </a:defRPr>
            </a:lvl1pPr>
          </a:lstStyle>
          <a:p>
            <a:r>
              <a:rPr lang="en-US"/>
              <a:t>Click to edit Master title style</a:t>
            </a:r>
          </a:p>
        </p:txBody>
      </p:sp>
      <p:pic>
        <p:nvPicPr>
          <p:cNvPr id="19" name="Picture 1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92652" y="6311900"/>
            <a:ext cx="1581588" cy="473983"/>
          </a:xfrm>
          <a:prstGeom prst="rect">
            <a:avLst/>
          </a:prstGeom>
        </p:spPr>
      </p:pic>
      <p:pic>
        <p:nvPicPr>
          <p:cNvPr id="13" name="Picture 12"/>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361340" y="6248400"/>
            <a:ext cx="1355678" cy="609600"/>
          </a:xfrm>
          <a:prstGeom prst="rect">
            <a:avLst/>
          </a:prstGeom>
        </p:spPr>
      </p:pic>
    </p:spTree>
    <p:extLst>
      <p:ext uri="{BB962C8B-B14F-4D97-AF65-F5344CB8AC3E}">
        <p14:creationId xmlns:p14="http://schemas.microsoft.com/office/powerpoint/2010/main" val="419530693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36_Two Content">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cstate="screen">
            <a:extLst>
              <a:ext uri="{28A0092B-C50C-407E-A947-70E740481C1C}">
                <a14:useLocalDpi xmlns:a14="http://schemas.microsoft.com/office/drawing/2010/main"/>
              </a:ext>
            </a:extLst>
          </a:blip>
          <a:srcRect t="-18" b="-1"/>
          <a:stretch/>
        </p:blipFill>
        <p:spPr>
          <a:xfrm>
            <a:off x="8704" y="0"/>
            <a:ext cx="12189832" cy="6248400"/>
          </a:xfrm>
          <a:prstGeom prst="rect">
            <a:avLst/>
          </a:prstGeom>
        </p:spPr>
      </p:pic>
      <p:sp>
        <p:nvSpPr>
          <p:cNvPr id="7" name="Slide Number Placeholder 6"/>
          <p:cNvSpPr>
            <a:spLocks noGrp="1"/>
          </p:cNvSpPr>
          <p:nvPr>
            <p:ph type="sldNum" sz="quarter" idx="12"/>
          </p:nvPr>
        </p:nvSpPr>
        <p:spPr/>
        <p:txBody>
          <a:bodyPr/>
          <a:lstStyle/>
          <a:p>
            <a:fld id="{C10DD06B-44D0-4B5F-9DB8-096B8174C7B9}" type="slidenum">
              <a:rPr lang="en-US" smtClean="0"/>
              <a:t>‹#›</a:t>
            </a:fld>
            <a:endParaRPr lang="en-US"/>
          </a:p>
        </p:txBody>
      </p:sp>
      <p:sp>
        <p:nvSpPr>
          <p:cNvPr id="10" name="Content Placeholder 2"/>
          <p:cNvSpPr>
            <a:spLocks noGrp="1"/>
          </p:cNvSpPr>
          <p:nvPr>
            <p:ph sz="half" idx="13" hasCustomPrompt="1"/>
          </p:nvPr>
        </p:nvSpPr>
        <p:spPr>
          <a:xfrm>
            <a:off x="838200" y="4152900"/>
            <a:ext cx="3266440" cy="1938020"/>
          </a:xfrm>
        </p:spPr>
        <p:txBody>
          <a:bodyPr/>
          <a:lstStyle>
            <a:lvl1pPr marL="0" indent="0">
              <a:buNone/>
              <a:defRPr>
                <a:solidFill>
                  <a:schemeClr val="bg1"/>
                </a:solidFill>
              </a:defRPr>
            </a:lvl1pPr>
            <a:lvl2pPr marL="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Key Statement</a:t>
            </a:r>
          </a:p>
          <a:p>
            <a:pPr lvl="1"/>
            <a:r>
              <a:rPr lang="en-US"/>
              <a:t>Subheading</a:t>
            </a:r>
          </a:p>
        </p:txBody>
      </p:sp>
      <p:sp>
        <p:nvSpPr>
          <p:cNvPr id="12" name="Rectangle 11"/>
          <p:cNvSpPr/>
          <p:nvPr userDrawn="1"/>
        </p:nvSpPr>
        <p:spPr>
          <a:xfrm>
            <a:off x="0" y="0"/>
            <a:ext cx="12192000" cy="185738"/>
          </a:xfrm>
          <a:prstGeom prst="rect">
            <a:avLst/>
          </a:prstGeom>
          <a:solidFill>
            <a:srgbClr val="1255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2"/>
          <p:cNvSpPr>
            <a:spLocks noGrp="1"/>
          </p:cNvSpPr>
          <p:nvPr>
            <p:ph sz="half" idx="15" hasCustomPrompt="1"/>
          </p:nvPr>
        </p:nvSpPr>
        <p:spPr>
          <a:xfrm>
            <a:off x="838200" y="1805940"/>
            <a:ext cx="3266440" cy="2080260"/>
          </a:xfrm>
        </p:spPr>
        <p:txBody>
          <a:bodyPr/>
          <a:lstStyle>
            <a:lvl1pPr marL="0" indent="0">
              <a:buNone/>
              <a:defRPr>
                <a:solidFill>
                  <a:schemeClr val="bg1"/>
                </a:solidFill>
              </a:defRPr>
            </a:lvl1pPr>
            <a:lvl2pPr marL="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Key Statement</a:t>
            </a:r>
          </a:p>
          <a:p>
            <a:pPr lvl="1"/>
            <a:r>
              <a:rPr lang="en-US"/>
              <a:t>Subheading</a:t>
            </a:r>
          </a:p>
        </p:txBody>
      </p:sp>
      <p:sp>
        <p:nvSpPr>
          <p:cNvPr id="15" name="Content Placeholder 2"/>
          <p:cNvSpPr>
            <a:spLocks noGrp="1"/>
          </p:cNvSpPr>
          <p:nvPr>
            <p:ph sz="half" idx="16" hasCustomPrompt="1"/>
          </p:nvPr>
        </p:nvSpPr>
        <p:spPr>
          <a:xfrm>
            <a:off x="4353560" y="1805940"/>
            <a:ext cx="3550920" cy="2080260"/>
          </a:xfrm>
        </p:spPr>
        <p:txBody>
          <a:bodyPr>
            <a:normAutofit/>
          </a:bodyPr>
          <a:lstStyle>
            <a:lvl1pPr marL="0" indent="0">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Insert image here</a:t>
            </a:r>
          </a:p>
        </p:txBody>
      </p:sp>
      <p:sp>
        <p:nvSpPr>
          <p:cNvPr id="16" name="Content Placeholder 2"/>
          <p:cNvSpPr>
            <a:spLocks noGrp="1"/>
          </p:cNvSpPr>
          <p:nvPr>
            <p:ph sz="half" idx="17" hasCustomPrompt="1"/>
          </p:nvPr>
        </p:nvSpPr>
        <p:spPr>
          <a:xfrm>
            <a:off x="4353560" y="4152900"/>
            <a:ext cx="3550920" cy="1938020"/>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defRPr>
            </a:lvl1pPr>
            <a:lvl2pPr marL="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Insert image here</a:t>
            </a:r>
          </a:p>
        </p:txBody>
      </p:sp>
      <p:sp>
        <p:nvSpPr>
          <p:cNvPr id="18" name="Title 1"/>
          <p:cNvSpPr>
            <a:spLocks noGrp="1"/>
          </p:cNvSpPr>
          <p:nvPr>
            <p:ph type="title"/>
          </p:nvPr>
        </p:nvSpPr>
        <p:spPr>
          <a:xfrm>
            <a:off x="838200" y="365125"/>
            <a:ext cx="10515600" cy="1325563"/>
          </a:xfrm>
        </p:spPr>
        <p:txBody>
          <a:bodyPr/>
          <a:lstStyle>
            <a:lvl1pPr>
              <a:defRPr b="1">
                <a:solidFill>
                  <a:schemeClr val="bg1"/>
                </a:solidFill>
              </a:defRPr>
            </a:lvl1pPr>
          </a:lstStyle>
          <a:p>
            <a:r>
              <a:rPr lang="en-US"/>
              <a:t>Click to edit Master title style</a:t>
            </a:r>
          </a:p>
        </p:txBody>
      </p:sp>
      <p:pic>
        <p:nvPicPr>
          <p:cNvPr id="19" name="Picture 1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92652" y="6311900"/>
            <a:ext cx="1581588" cy="473983"/>
          </a:xfrm>
          <a:prstGeom prst="rect">
            <a:avLst/>
          </a:prstGeom>
        </p:spPr>
      </p:pic>
      <p:sp>
        <p:nvSpPr>
          <p:cNvPr id="13" name="Content Placeholder 2"/>
          <p:cNvSpPr>
            <a:spLocks noGrp="1"/>
          </p:cNvSpPr>
          <p:nvPr>
            <p:ph sz="half" idx="18" hasCustomPrompt="1"/>
          </p:nvPr>
        </p:nvSpPr>
        <p:spPr>
          <a:xfrm>
            <a:off x="8115300" y="1805940"/>
            <a:ext cx="3238500" cy="2080260"/>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Insert image here</a:t>
            </a:r>
          </a:p>
        </p:txBody>
      </p:sp>
      <p:sp>
        <p:nvSpPr>
          <p:cNvPr id="17" name="Content Placeholder 2"/>
          <p:cNvSpPr>
            <a:spLocks noGrp="1"/>
          </p:cNvSpPr>
          <p:nvPr>
            <p:ph sz="half" idx="19" hasCustomPrompt="1"/>
          </p:nvPr>
        </p:nvSpPr>
        <p:spPr>
          <a:xfrm>
            <a:off x="8115300" y="4152900"/>
            <a:ext cx="3238500" cy="1938020"/>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defRPr>
            </a:lvl1pPr>
            <a:lvl2pPr marL="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Insert image here</a:t>
            </a:r>
          </a:p>
        </p:txBody>
      </p:sp>
      <p:pic>
        <p:nvPicPr>
          <p:cNvPr id="21" name="Picture 20"/>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361340" y="6248400"/>
            <a:ext cx="1355678" cy="609600"/>
          </a:xfrm>
          <a:prstGeom prst="rect">
            <a:avLst/>
          </a:prstGeom>
        </p:spPr>
      </p:pic>
    </p:spTree>
    <p:extLst>
      <p:ext uri="{BB962C8B-B14F-4D97-AF65-F5344CB8AC3E}">
        <p14:creationId xmlns:p14="http://schemas.microsoft.com/office/powerpoint/2010/main" val="419033796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37_Two Content">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cstate="screen">
            <a:extLst>
              <a:ext uri="{28A0092B-C50C-407E-A947-70E740481C1C}">
                <a14:useLocalDpi xmlns:a14="http://schemas.microsoft.com/office/drawing/2010/main"/>
              </a:ext>
            </a:extLst>
          </a:blip>
          <a:srcRect t="-263"/>
          <a:stretch/>
        </p:blipFill>
        <p:spPr>
          <a:xfrm>
            <a:off x="8704" y="-15240"/>
            <a:ext cx="12189832" cy="6263640"/>
          </a:xfrm>
          <a:prstGeom prst="rect">
            <a:avLst/>
          </a:prstGeom>
        </p:spPr>
      </p:pic>
      <p:sp>
        <p:nvSpPr>
          <p:cNvPr id="7" name="Slide Number Placeholder 6"/>
          <p:cNvSpPr>
            <a:spLocks noGrp="1"/>
          </p:cNvSpPr>
          <p:nvPr>
            <p:ph type="sldNum" sz="quarter" idx="12"/>
          </p:nvPr>
        </p:nvSpPr>
        <p:spPr/>
        <p:txBody>
          <a:bodyPr/>
          <a:lstStyle/>
          <a:p>
            <a:fld id="{C10DD06B-44D0-4B5F-9DB8-096B8174C7B9}" type="slidenum">
              <a:rPr lang="en-US" smtClean="0"/>
              <a:t>‹#›</a:t>
            </a:fld>
            <a:endParaRPr lang="en-US"/>
          </a:p>
        </p:txBody>
      </p:sp>
      <p:sp>
        <p:nvSpPr>
          <p:cNvPr id="12" name="Rectangle 11"/>
          <p:cNvSpPr/>
          <p:nvPr userDrawn="1"/>
        </p:nvSpPr>
        <p:spPr>
          <a:xfrm>
            <a:off x="0" y="0"/>
            <a:ext cx="12192000" cy="185738"/>
          </a:xfrm>
          <a:prstGeom prst="rect">
            <a:avLst/>
          </a:prstGeom>
          <a:solidFill>
            <a:srgbClr val="1255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ontent Placeholder 2"/>
          <p:cNvSpPr>
            <a:spLocks noGrp="1"/>
          </p:cNvSpPr>
          <p:nvPr>
            <p:ph sz="half" idx="16" hasCustomPrompt="1"/>
          </p:nvPr>
        </p:nvSpPr>
        <p:spPr>
          <a:xfrm>
            <a:off x="4668520" y="365125"/>
            <a:ext cx="7142480" cy="5664835"/>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Insert image here</a:t>
            </a:r>
          </a:p>
        </p:txBody>
      </p:sp>
      <p:sp>
        <p:nvSpPr>
          <p:cNvPr id="18" name="Title 1"/>
          <p:cNvSpPr>
            <a:spLocks noGrp="1"/>
          </p:cNvSpPr>
          <p:nvPr>
            <p:ph type="title"/>
          </p:nvPr>
        </p:nvSpPr>
        <p:spPr>
          <a:xfrm>
            <a:off x="495300" y="365125"/>
            <a:ext cx="3395980" cy="5664835"/>
          </a:xfrm>
        </p:spPr>
        <p:txBody>
          <a:bodyPr>
            <a:normAutofit/>
          </a:bodyPr>
          <a:lstStyle>
            <a:lvl1pPr algn="r">
              <a:defRPr sz="4400" b="1">
                <a:solidFill>
                  <a:schemeClr val="bg1"/>
                </a:solidFill>
              </a:defRPr>
            </a:lvl1pPr>
          </a:lstStyle>
          <a:p>
            <a:r>
              <a:rPr lang="en-US"/>
              <a:t>Click to edit Master title style</a:t>
            </a:r>
          </a:p>
        </p:txBody>
      </p:sp>
      <p:pic>
        <p:nvPicPr>
          <p:cNvPr id="19" name="Picture 1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92652" y="6311900"/>
            <a:ext cx="1581588" cy="473983"/>
          </a:xfrm>
          <a:prstGeom prst="rect">
            <a:avLst/>
          </a:prstGeom>
        </p:spPr>
      </p:pic>
      <p:grpSp>
        <p:nvGrpSpPr>
          <p:cNvPr id="16" name="Group 15">
            <a:extLst>
              <a:ext uri="{FF2B5EF4-FFF2-40B4-BE49-F238E27FC236}">
                <a16:creationId xmlns:a16="http://schemas.microsoft.com/office/drawing/2014/main" id="{135F917A-F091-4C24-B58E-FD8C68B17A1D}"/>
              </a:ext>
            </a:extLst>
          </p:cNvPr>
          <p:cNvGrpSpPr/>
          <p:nvPr userDrawn="1"/>
        </p:nvGrpSpPr>
        <p:grpSpPr>
          <a:xfrm>
            <a:off x="4186836" y="568243"/>
            <a:ext cx="269051" cy="5168096"/>
            <a:chOff x="4355943" y="833378"/>
            <a:chExt cx="269051" cy="5168096"/>
          </a:xfrm>
          <a:solidFill>
            <a:schemeClr val="bg1"/>
          </a:solidFill>
        </p:grpSpPr>
        <p:cxnSp>
          <p:nvCxnSpPr>
            <p:cNvPr id="17" name="Straight Connector 16">
              <a:extLst>
                <a:ext uri="{FF2B5EF4-FFF2-40B4-BE49-F238E27FC236}">
                  <a16:creationId xmlns:a16="http://schemas.microsoft.com/office/drawing/2014/main" id="{C19AD698-926D-4F27-A40A-D46F5E3831D3}"/>
                </a:ext>
              </a:extLst>
            </p:cNvPr>
            <p:cNvCxnSpPr/>
            <p:nvPr/>
          </p:nvCxnSpPr>
          <p:spPr>
            <a:xfrm>
              <a:off x="4355943" y="833378"/>
              <a:ext cx="0" cy="5168096"/>
            </a:xfrm>
            <a:prstGeom prst="line">
              <a:avLst/>
            </a:prstGeom>
            <a:grpFill/>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Isosceles Triangle 20">
              <a:extLst>
                <a:ext uri="{FF2B5EF4-FFF2-40B4-BE49-F238E27FC236}">
                  <a16:creationId xmlns:a16="http://schemas.microsoft.com/office/drawing/2014/main" id="{1FA5E612-39D3-4397-80E2-D03F1E377F54}"/>
                </a:ext>
              </a:extLst>
            </p:cNvPr>
            <p:cNvSpPr/>
            <p:nvPr/>
          </p:nvSpPr>
          <p:spPr>
            <a:xfrm rot="5400000">
              <a:off x="4254843" y="3287336"/>
              <a:ext cx="480121" cy="260180"/>
            </a:xfrm>
            <a:prstGeom prst="triangle">
              <a:avLst/>
            </a:prstGeom>
            <a:gr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spcBef>
                  <a:spcPts val="600"/>
                </a:spcBef>
                <a:spcAft>
                  <a:spcPts val="600"/>
                </a:spcAft>
              </a:pPr>
              <a:endParaRPr lang="en-US" sz="2800"/>
            </a:p>
          </p:txBody>
        </p:sp>
      </p:grpSp>
      <p:pic>
        <p:nvPicPr>
          <p:cNvPr id="13" name="Picture 12"/>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361340" y="6248400"/>
            <a:ext cx="1355678" cy="609600"/>
          </a:xfrm>
          <a:prstGeom prst="rect">
            <a:avLst/>
          </a:prstGeom>
        </p:spPr>
      </p:pic>
    </p:spTree>
    <p:extLst>
      <p:ext uri="{BB962C8B-B14F-4D97-AF65-F5344CB8AC3E}">
        <p14:creationId xmlns:p14="http://schemas.microsoft.com/office/powerpoint/2010/main" val="212304546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38_Two Content">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cstate="screen">
            <a:extLst>
              <a:ext uri="{28A0092B-C50C-407E-A947-70E740481C1C}">
                <a14:useLocalDpi xmlns:a14="http://schemas.microsoft.com/office/drawing/2010/main"/>
              </a:ext>
            </a:extLst>
          </a:blip>
          <a:srcRect t="-263"/>
          <a:stretch/>
        </p:blipFill>
        <p:spPr>
          <a:xfrm>
            <a:off x="8704" y="-15240"/>
            <a:ext cx="12189832" cy="6263640"/>
          </a:xfrm>
          <a:prstGeom prst="rect">
            <a:avLst/>
          </a:prstGeom>
        </p:spPr>
      </p:pic>
      <p:sp>
        <p:nvSpPr>
          <p:cNvPr id="7" name="Slide Number Placeholder 6"/>
          <p:cNvSpPr>
            <a:spLocks noGrp="1"/>
          </p:cNvSpPr>
          <p:nvPr>
            <p:ph type="sldNum" sz="quarter" idx="12"/>
          </p:nvPr>
        </p:nvSpPr>
        <p:spPr/>
        <p:txBody>
          <a:bodyPr/>
          <a:lstStyle/>
          <a:p>
            <a:fld id="{C10DD06B-44D0-4B5F-9DB8-096B8174C7B9}" type="slidenum">
              <a:rPr lang="en-US" smtClean="0"/>
              <a:t>‹#›</a:t>
            </a:fld>
            <a:endParaRPr lang="en-US"/>
          </a:p>
        </p:txBody>
      </p:sp>
      <p:sp>
        <p:nvSpPr>
          <p:cNvPr id="12" name="Rectangle 11"/>
          <p:cNvSpPr/>
          <p:nvPr userDrawn="1"/>
        </p:nvSpPr>
        <p:spPr>
          <a:xfrm>
            <a:off x="0" y="0"/>
            <a:ext cx="12192000" cy="185738"/>
          </a:xfrm>
          <a:prstGeom prst="rect">
            <a:avLst/>
          </a:prstGeom>
          <a:solidFill>
            <a:srgbClr val="1255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ontent Placeholder 2"/>
          <p:cNvSpPr>
            <a:spLocks noGrp="1"/>
          </p:cNvSpPr>
          <p:nvPr>
            <p:ph sz="half" idx="16" hasCustomPrompt="1"/>
          </p:nvPr>
        </p:nvSpPr>
        <p:spPr>
          <a:xfrm>
            <a:off x="4267200" y="365125"/>
            <a:ext cx="7543800" cy="5664835"/>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Insert image here</a:t>
            </a:r>
          </a:p>
        </p:txBody>
      </p:sp>
      <p:sp>
        <p:nvSpPr>
          <p:cNvPr id="18" name="Title 1"/>
          <p:cNvSpPr>
            <a:spLocks noGrp="1"/>
          </p:cNvSpPr>
          <p:nvPr>
            <p:ph type="title"/>
          </p:nvPr>
        </p:nvSpPr>
        <p:spPr>
          <a:xfrm>
            <a:off x="495300" y="365125"/>
            <a:ext cx="3581400" cy="1824355"/>
          </a:xfrm>
        </p:spPr>
        <p:txBody>
          <a:bodyPr>
            <a:normAutofit/>
          </a:bodyPr>
          <a:lstStyle>
            <a:lvl1pPr algn="l">
              <a:defRPr sz="3600" b="1">
                <a:solidFill>
                  <a:schemeClr val="bg1"/>
                </a:solidFill>
              </a:defRPr>
            </a:lvl1pPr>
          </a:lstStyle>
          <a:p>
            <a:r>
              <a:rPr lang="en-US"/>
              <a:t>Click to edit Master title style</a:t>
            </a:r>
          </a:p>
        </p:txBody>
      </p:sp>
      <p:pic>
        <p:nvPicPr>
          <p:cNvPr id="19" name="Picture 1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92652" y="6311900"/>
            <a:ext cx="1581588" cy="473983"/>
          </a:xfrm>
          <a:prstGeom prst="rect">
            <a:avLst/>
          </a:prstGeom>
        </p:spPr>
      </p:pic>
      <p:sp>
        <p:nvSpPr>
          <p:cNvPr id="3" name="Text Placeholder 2"/>
          <p:cNvSpPr>
            <a:spLocks noGrp="1"/>
          </p:cNvSpPr>
          <p:nvPr>
            <p:ph type="body" sz="quarter" idx="17"/>
          </p:nvPr>
        </p:nvSpPr>
        <p:spPr>
          <a:xfrm>
            <a:off x="495300" y="2316480"/>
            <a:ext cx="3581400" cy="363664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p:txBody>
      </p:sp>
      <p:pic>
        <p:nvPicPr>
          <p:cNvPr id="10" name="Picture 9"/>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361340" y="6248400"/>
            <a:ext cx="1355678" cy="609600"/>
          </a:xfrm>
          <a:prstGeom prst="rect">
            <a:avLst/>
          </a:prstGeom>
        </p:spPr>
      </p:pic>
    </p:spTree>
    <p:extLst>
      <p:ext uri="{BB962C8B-B14F-4D97-AF65-F5344CB8AC3E}">
        <p14:creationId xmlns:p14="http://schemas.microsoft.com/office/powerpoint/2010/main" val="210156454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39_Two Content">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cstate="screen">
            <a:extLst>
              <a:ext uri="{28A0092B-C50C-407E-A947-70E740481C1C}">
                <a14:useLocalDpi xmlns:a14="http://schemas.microsoft.com/office/drawing/2010/main"/>
              </a:ext>
            </a:extLst>
          </a:blip>
          <a:srcRect t="-913" b="-1"/>
          <a:stretch/>
        </p:blipFill>
        <p:spPr>
          <a:xfrm>
            <a:off x="8704" y="-55880"/>
            <a:ext cx="12189832" cy="6304280"/>
          </a:xfrm>
          <a:prstGeom prst="rect">
            <a:avLst/>
          </a:prstGeom>
        </p:spPr>
      </p:pic>
      <p:sp>
        <p:nvSpPr>
          <p:cNvPr id="7" name="Slide Number Placeholder 6"/>
          <p:cNvSpPr>
            <a:spLocks noGrp="1"/>
          </p:cNvSpPr>
          <p:nvPr>
            <p:ph type="sldNum" sz="quarter" idx="12"/>
          </p:nvPr>
        </p:nvSpPr>
        <p:spPr/>
        <p:txBody>
          <a:bodyPr/>
          <a:lstStyle/>
          <a:p>
            <a:fld id="{C10DD06B-44D0-4B5F-9DB8-096B8174C7B9}" type="slidenum">
              <a:rPr lang="en-US" smtClean="0"/>
              <a:t>‹#›</a:t>
            </a:fld>
            <a:endParaRPr lang="en-US"/>
          </a:p>
        </p:txBody>
      </p:sp>
      <p:sp>
        <p:nvSpPr>
          <p:cNvPr id="12" name="Rectangle 11"/>
          <p:cNvSpPr/>
          <p:nvPr userDrawn="1"/>
        </p:nvSpPr>
        <p:spPr>
          <a:xfrm>
            <a:off x="4140200" y="-1"/>
            <a:ext cx="8051800" cy="6248401"/>
          </a:xfrm>
          <a:prstGeom prst="rect">
            <a:avLst/>
          </a:prstGeom>
          <a:solidFill>
            <a:srgbClr val="1255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ontent Placeholder 2"/>
          <p:cNvSpPr>
            <a:spLocks noGrp="1"/>
          </p:cNvSpPr>
          <p:nvPr>
            <p:ph sz="half" idx="16" hasCustomPrompt="1"/>
          </p:nvPr>
        </p:nvSpPr>
        <p:spPr>
          <a:xfrm>
            <a:off x="4785360" y="0"/>
            <a:ext cx="7413176" cy="6248399"/>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Insert image here</a:t>
            </a:r>
          </a:p>
        </p:txBody>
      </p:sp>
      <p:sp>
        <p:nvSpPr>
          <p:cNvPr id="18" name="Title 1"/>
          <p:cNvSpPr>
            <a:spLocks noGrp="1"/>
          </p:cNvSpPr>
          <p:nvPr>
            <p:ph type="title" hasCustomPrompt="1"/>
          </p:nvPr>
        </p:nvSpPr>
        <p:spPr>
          <a:xfrm>
            <a:off x="495300" y="365125"/>
            <a:ext cx="3538220" cy="5664835"/>
          </a:xfrm>
        </p:spPr>
        <p:txBody>
          <a:bodyPr>
            <a:normAutofit/>
          </a:bodyPr>
          <a:lstStyle>
            <a:lvl1pPr>
              <a:defRPr sz="3600">
                <a:solidFill>
                  <a:schemeClr val="bg1"/>
                </a:solidFill>
              </a:defRPr>
            </a:lvl1pPr>
          </a:lstStyle>
          <a:p>
            <a:r>
              <a:rPr lang="en-US"/>
              <a:t>Grids can save time in the decision making process and bring structure to your slides. Click to edit…</a:t>
            </a:r>
          </a:p>
        </p:txBody>
      </p:sp>
      <p:pic>
        <p:nvPicPr>
          <p:cNvPr id="19" name="Picture 1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92652" y="6311900"/>
            <a:ext cx="1581588" cy="473983"/>
          </a:xfrm>
          <a:prstGeom prst="rect">
            <a:avLst/>
          </a:prstGeom>
        </p:spPr>
      </p:pic>
      <p:grpSp>
        <p:nvGrpSpPr>
          <p:cNvPr id="13" name="Group 12">
            <a:extLst>
              <a:ext uri="{FF2B5EF4-FFF2-40B4-BE49-F238E27FC236}">
                <a16:creationId xmlns:a16="http://schemas.microsoft.com/office/drawing/2014/main" id="{135F917A-F091-4C24-B58E-FD8C68B17A1D}"/>
              </a:ext>
            </a:extLst>
          </p:cNvPr>
          <p:cNvGrpSpPr/>
          <p:nvPr userDrawn="1"/>
        </p:nvGrpSpPr>
        <p:grpSpPr>
          <a:xfrm>
            <a:off x="4385590" y="568243"/>
            <a:ext cx="269051" cy="5168096"/>
            <a:chOff x="4355943" y="833378"/>
            <a:chExt cx="269051" cy="5168096"/>
          </a:xfrm>
          <a:solidFill>
            <a:schemeClr val="bg1"/>
          </a:solidFill>
        </p:grpSpPr>
        <p:cxnSp>
          <p:nvCxnSpPr>
            <p:cNvPr id="14" name="Straight Connector 13">
              <a:extLst>
                <a:ext uri="{FF2B5EF4-FFF2-40B4-BE49-F238E27FC236}">
                  <a16:creationId xmlns:a16="http://schemas.microsoft.com/office/drawing/2014/main" id="{C19AD698-926D-4F27-A40A-D46F5E3831D3}"/>
                </a:ext>
              </a:extLst>
            </p:cNvPr>
            <p:cNvCxnSpPr/>
            <p:nvPr/>
          </p:nvCxnSpPr>
          <p:spPr>
            <a:xfrm>
              <a:off x="4355943" y="833378"/>
              <a:ext cx="0" cy="5168096"/>
            </a:xfrm>
            <a:prstGeom prst="line">
              <a:avLst/>
            </a:prstGeom>
            <a:grpFill/>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Isosceles Triangle 15">
              <a:extLst>
                <a:ext uri="{FF2B5EF4-FFF2-40B4-BE49-F238E27FC236}">
                  <a16:creationId xmlns:a16="http://schemas.microsoft.com/office/drawing/2014/main" id="{1FA5E612-39D3-4397-80E2-D03F1E377F54}"/>
                </a:ext>
              </a:extLst>
            </p:cNvPr>
            <p:cNvSpPr/>
            <p:nvPr/>
          </p:nvSpPr>
          <p:spPr>
            <a:xfrm rot="5400000">
              <a:off x="4254843" y="3287336"/>
              <a:ext cx="480121" cy="260180"/>
            </a:xfrm>
            <a:prstGeom prst="triangle">
              <a:avLst/>
            </a:prstGeom>
            <a:gr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spcBef>
                  <a:spcPts val="600"/>
                </a:spcBef>
                <a:spcAft>
                  <a:spcPts val="600"/>
                </a:spcAft>
              </a:pPr>
              <a:endParaRPr lang="en-US" sz="2800"/>
            </a:p>
          </p:txBody>
        </p:sp>
      </p:grpSp>
      <p:pic>
        <p:nvPicPr>
          <p:cNvPr id="17" name="Picture 16"/>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361340" y="6248400"/>
            <a:ext cx="1355678" cy="609600"/>
          </a:xfrm>
          <a:prstGeom prst="rect">
            <a:avLst/>
          </a:prstGeom>
        </p:spPr>
      </p:pic>
    </p:spTree>
    <p:extLst>
      <p:ext uri="{BB962C8B-B14F-4D97-AF65-F5344CB8AC3E}">
        <p14:creationId xmlns:p14="http://schemas.microsoft.com/office/powerpoint/2010/main" val="240818586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40_Two Content">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cstate="screen">
            <a:extLst>
              <a:ext uri="{28A0092B-C50C-407E-A947-70E740481C1C}">
                <a14:useLocalDpi xmlns:a14="http://schemas.microsoft.com/office/drawing/2010/main"/>
              </a:ext>
            </a:extLst>
          </a:blip>
          <a:srcRect t="-913" b="-1"/>
          <a:stretch/>
        </p:blipFill>
        <p:spPr>
          <a:xfrm>
            <a:off x="8704" y="-55880"/>
            <a:ext cx="12189832" cy="6304280"/>
          </a:xfrm>
          <a:prstGeom prst="rect">
            <a:avLst/>
          </a:prstGeom>
        </p:spPr>
      </p:pic>
      <p:sp>
        <p:nvSpPr>
          <p:cNvPr id="15" name="Content Placeholder 2"/>
          <p:cNvSpPr>
            <a:spLocks noGrp="1"/>
          </p:cNvSpPr>
          <p:nvPr>
            <p:ph sz="half" idx="16" hasCustomPrompt="1"/>
          </p:nvPr>
        </p:nvSpPr>
        <p:spPr>
          <a:xfrm>
            <a:off x="8704" y="159171"/>
            <a:ext cx="12189832" cy="6089228"/>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Insert image here</a:t>
            </a:r>
          </a:p>
        </p:txBody>
      </p:sp>
      <p:sp>
        <p:nvSpPr>
          <p:cNvPr id="17" name="Rectangle 16"/>
          <p:cNvSpPr/>
          <p:nvPr userDrawn="1"/>
        </p:nvSpPr>
        <p:spPr>
          <a:xfrm>
            <a:off x="0" y="0"/>
            <a:ext cx="12192000" cy="185738"/>
          </a:xfrm>
          <a:prstGeom prst="rect">
            <a:avLst/>
          </a:prstGeom>
          <a:solidFill>
            <a:srgbClr val="1255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6"/>
          <p:cNvSpPr>
            <a:spLocks noGrp="1"/>
          </p:cNvSpPr>
          <p:nvPr>
            <p:ph type="sldNum" sz="quarter" idx="12"/>
          </p:nvPr>
        </p:nvSpPr>
        <p:spPr/>
        <p:txBody>
          <a:bodyPr/>
          <a:lstStyle/>
          <a:p>
            <a:fld id="{C10DD06B-44D0-4B5F-9DB8-096B8174C7B9}" type="slidenum">
              <a:rPr lang="en-US" smtClean="0"/>
              <a:t>‹#›</a:t>
            </a:fld>
            <a:endParaRPr lang="en-US"/>
          </a:p>
        </p:txBody>
      </p:sp>
      <p:pic>
        <p:nvPicPr>
          <p:cNvPr id="19" name="Picture 1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92652" y="6311900"/>
            <a:ext cx="1581588" cy="473983"/>
          </a:xfrm>
          <a:prstGeom prst="rect">
            <a:avLst/>
          </a:prstGeom>
        </p:spPr>
      </p:pic>
      <p:sp>
        <p:nvSpPr>
          <p:cNvPr id="18" name="Title 1"/>
          <p:cNvSpPr>
            <a:spLocks noGrp="1"/>
          </p:cNvSpPr>
          <p:nvPr>
            <p:ph type="title" hasCustomPrompt="1"/>
          </p:nvPr>
        </p:nvSpPr>
        <p:spPr>
          <a:xfrm>
            <a:off x="772160" y="365125"/>
            <a:ext cx="4826000" cy="5664835"/>
          </a:xfrm>
        </p:spPr>
        <p:txBody>
          <a:bodyPr>
            <a:normAutofit/>
          </a:bodyPr>
          <a:lstStyle>
            <a:lvl1pPr>
              <a:defRPr sz="5400" b="1" baseline="0">
                <a:solidFill>
                  <a:schemeClr val="bg1"/>
                </a:solidFill>
              </a:defRPr>
            </a:lvl1pPr>
          </a:lstStyle>
          <a:p>
            <a:r>
              <a:rPr lang="en-US"/>
              <a:t>Full screen image with text overlay…</a:t>
            </a:r>
          </a:p>
        </p:txBody>
      </p:sp>
      <p:pic>
        <p:nvPicPr>
          <p:cNvPr id="9" name="Picture 8"/>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361340" y="6248400"/>
            <a:ext cx="1355678" cy="609600"/>
          </a:xfrm>
          <a:prstGeom prst="rect">
            <a:avLst/>
          </a:prstGeom>
        </p:spPr>
      </p:pic>
    </p:spTree>
    <p:extLst>
      <p:ext uri="{BB962C8B-B14F-4D97-AF65-F5344CB8AC3E}">
        <p14:creationId xmlns:p14="http://schemas.microsoft.com/office/powerpoint/2010/main" val="32940055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0_Two Content">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cstate="screen">
            <a:extLst>
              <a:ext uri="{28A0092B-C50C-407E-A947-70E740481C1C}">
                <a14:useLocalDpi xmlns:a14="http://schemas.microsoft.com/office/drawing/2010/main"/>
              </a:ext>
            </a:extLst>
          </a:blip>
          <a:srcRect t="-913" b="-1"/>
          <a:stretch/>
        </p:blipFill>
        <p:spPr>
          <a:xfrm>
            <a:off x="8704" y="-55880"/>
            <a:ext cx="12189832" cy="6304280"/>
          </a:xfrm>
          <a:prstGeom prst="rect">
            <a:avLst/>
          </a:prstGeom>
        </p:spPr>
      </p:pic>
      <p:sp>
        <p:nvSpPr>
          <p:cNvPr id="7" name="Slide Number Placeholder 6"/>
          <p:cNvSpPr>
            <a:spLocks noGrp="1"/>
          </p:cNvSpPr>
          <p:nvPr>
            <p:ph type="sldNum" sz="quarter" idx="12"/>
          </p:nvPr>
        </p:nvSpPr>
        <p:spPr/>
        <p:txBody>
          <a:bodyPr/>
          <a:lstStyle/>
          <a:p>
            <a:fld id="{C10DD06B-44D0-4B5F-9DB8-096B8174C7B9}" type="slidenum">
              <a:rPr lang="en-US" smtClean="0"/>
              <a:t>‹#›</a:t>
            </a:fld>
            <a:endParaRPr lang="en-US" dirty="0"/>
          </a:p>
        </p:txBody>
      </p:sp>
      <p:sp>
        <p:nvSpPr>
          <p:cNvPr id="12" name="Rectangle 11"/>
          <p:cNvSpPr/>
          <p:nvPr userDrawn="1"/>
        </p:nvSpPr>
        <p:spPr>
          <a:xfrm flipV="1">
            <a:off x="15240" y="3540760"/>
            <a:ext cx="12183296" cy="2707640"/>
          </a:xfrm>
          <a:prstGeom prst="rect">
            <a:avLst/>
          </a:prstGeom>
          <a:solidFill>
            <a:srgbClr val="1255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Content Placeholder 2"/>
          <p:cNvSpPr>
            <a:spLocks noGrp="1"/>
          </p:cNvSpPr>
          <p:nvPr>
            <p:ph sz="half" idx="16" hasCustomPrompt="1"/>
          </p:nvPr>
        </p:nvSpPr>
        <p:spPr>
          <a:xfrm>
            <a:off x="0" y="3532504"/>
            <a:ext cx="12192000" cy="2715896"/>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Insert image here</a:t>
            </a:r>
          </a:p>
        </p:txBody>
      </p:sp>
      <p:sp>
        <p:nvSpPr>
          <p:cNvPr id="18" name="Title 1"/>
          <p:cNvSpPr>
            <a:spLocks noGrp="1"/>
          </p:cNvSpPr>
          <p:nvPr>
            <p:ph type="title" hasCustomPrompt="1"/>
          </p:nvPr>
        </p:nvSpPr>
        <p:spPr>
          <a:xfrm>
            <a:off x="495300" y="457200"/>
            <a:ext cx="7620000" cy="2910840"/>
          </a:xfrm>
        </p:spPr>
        <p:txBody>
          <a:bodyPr>
            <a:normAutofit/>
          </a:bodyPr>
          <a:lstStyle>
            <a:lvl1pPr>
              <a:defRPr sz="3600">
                <a:solidFill>
                  <a:schemeClr val="bg1"/>
                </a:solidFill>
              </a:defRPr>
            </a:lvl1pPr>
          </a:lstStyle>
          <a:p>
            <a:r>
              <a:rPr lang="en-US"/>
              <a:t>Grids can save time in the decision making process and bring structure to your slides. Click to edit…</a:t>
            </a:r>
          </a:p>
        </p:txBody>
      </p:sp>
      <p:pic>
        <p:nvPicPr>
          <p:cNvPr id="19" name="Picture 1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92652" y="6311900"/>
            <a:ext cx="1581588" cy="473983"/>
          </a:xfrm>
          <a:prstGeom prst="rect">
            <a:avLst/>
          </a:prstGeom>
        </p:spPr>
      </p:pic>
      <p:pic>
        <p:nvPicPr>
          <p:cNvPr id="9" name="Picture 8"/>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361340" y="6248400"/>
            <a:ext cx="1355678" cy="609600"/>
          </a:xfrm>
          <a:prstGeom prst="rect">
            <a:avLst/>
          </a:prstGeom>
        </p:spPr>
      </p:pic>
    </p:spTree>
    <p:extLst>
      <p:ext uri="{BB962C8B-B14F-4D97-AF65-F5344CB8AC3E}">
        <p14:creationId xmlns:p14="http://schemas.microsoft.com/office/powerpoint/2010/main" val="2438748387"/>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41_Two Content">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cstate="screen">
            <a:extLst>
              <a:ext uri="{28A0092B-C50C-407E-A947-70E740481C1C}">
                <a14:useLocalDpi xmlns:a14="http://schemas.microsoft.com/office/drawing/2010/main"/>
              </a:ext>
            </a:extLst>
          </a:blip>
          <a:srcRect t="-913" b="-1"/>
          <a:stretch/>
        </p:blipFill>
        <p:spPr>
          <a:xfrm>
            <a:off x="8704" y="-55880"/>
            <a:ext cx="12189832" cy="6304280"/>
          </a:xfrm>
          <a:prstGeom prst="rect">
            <a:avLst/>
          </a:prstGeom>
        </p:spPr>
      </p:pic>
      <p:sp>
        <p:nvSpPr>
          <p:cNvPr id="7" name="Slide Number Placeholder 6"/>
          <p:cNvSpPr>
            <a:spLocks noGrp="1"/>
          </p:cNvSpPr>
          <p:nvPr>
            <p:ph type="sldNum" sz="quarter" idx="12"/>
          </p:nvPr>
        </p:nvSpPr>
        <p:spPr/>
        <p:txBody>
          <a:bodyPr/>
          <a:lstStyle/>
          <a:p>
            <a:fld id="{C10DD06B-44D0-4B5F-9DB8-096B8174C7B9}" type="slidenum">
              <a:rPr lang="en-US" smtClean="0"/>
              <a:t>‹#›</a:t>
            </a:fld>
            <a:endParaRPr lang="en-US"/>
          </a:p>
        </p:txBody>
      </p:sp>
      <p:sp>
        <p:nvSpPr>
          <p:cNvPr id="12" name="Rectangle 11"/>
          <p:cNvSpPr/>
          <p:nvPr userDrawn="1"/>
        </p:nvSpPr>
        <p:spPr>
          <a:xfrm>
            <a:off x="0" y="-1"/>
            <a:ext cx="4076700" cy="6248401"/>
          </a:xfrm>
          <a:prstGeom prst="rect">
            <a:avLst/>
          </a:prstGeom>
          <a:solidFill>
            <a:srgbClr val="1255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ontent Placeholder 2"/>
          <p:cNvSpPr>
            <a:spLocks noGrp="1"/>
          </p:cNvSpPr>
          <p:nvPr>
            <p:ph sz="half" idx="16" hasCustomPrompt="1"/>
          </p:nvPr>
        </p:nvSpPr>
        <p:spPr>
          <a:xfrm>
            <a:off x="495300" y="365125"/>
            <a:ext cx="3401060" cy="5664835"/>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Insert image here</a:t>
            </a:r>
          </a:p>
        </p:txBody>
      </p:sp>
      <p:sp>
        <p:nvSpPr>
          <p:cNvPr id="18" name="Title 1"/>
          <p:cNvSpPr>
            <a:spLocks noGrp="1"/>
          </p:cNvSpPr>
          <p:nvPr>
            <p:ph type="title" hasCustomPrompt="1"/>
          </p:nvPr>
        </p:nvSpPr>
        <p:spPr>
          <a:xfrm>
            <a:off x="4284980" y="365125"/>
            <a:ext cx="7526020" cy="5664835"/>
          </a:xfrm>
        </p:spPr>
        <p:txBody>
          <a:bodyPr/>
          <a:lstStyle>
            <a:lvl1pPr>
              <a:defRPr>
                <a:solidFill>
                  <a:schemeClr val="bg1"/>
                </a:solidFill>
              </a:defRPr>
            </a:lvl1pPr>
          </a:lstStyle>
          <a:p>
            <a:r>
              <a:rPr lang="en-US"/>
              <a:t>Grids can save time in the decision making process and bring structure to your slides. Click to edit…</a:t>
            </a:r>
          </a:p>
        </p:txBody>
      </p:sp>
      <p:pic>
        <p:nvPicPr>
          <p:cNvPr id="19" name="Picture 1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92652" y="6311900"/>
            <a:ext cx="1581588" cy="473983"/>
          </a:xfrm>
          <a:prstGeom prst="rect">
            <a:avLst/>
          </a:prstGeom>
        </p:spPr>
      </p:pic>
      <p:pic>
        <p:nvPicPr>
          <p:cNvPr id="9" name="Picture 8"/>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361340" y="6248400"/>
            <a:ext cx="1355678" cy="609600"/>
          </a:xfrm>
          <a:prstGeom prst="rect">
            <a:avLst/>
          </a:prstGeom>
        </p:spPr>
      </p:pic>
    </p:spTree>
    <p:extLst>
      <p:ext uri="{BB962C8B-B14F-4D97-AF65-F5344CB8AC3E}">
        <p14:creationId xmlns:p14="http://schemas.microsoft.com/office/powerpoint/2010/main" val="411419985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42_Two Content">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cstate="screen">
            <a:extLst>
              <a:ext uri="{28A0092B-C50C-407E-A947-70E740481C1C}">
                <a14:useLocalDpi xmlns:a14="http://schemas.microsoft.com/office/drawing/2010/main"/>
              </a:ext>
            </a:extLst>
          </a:blip>
          <a:srcRect t="-913" b="-1"/>
          <a:stretch/>
        </p:blipFill>
        <p:spPr>
          <a:xfrm>
            <a:off x="8704" y="-55880"/>
            <a:ext cx="12189832" cy="6304280"/>
          </a:xfrm>
          <a:prstGeom prst="rect">
            <a:avLst/>
          </a:prstGeom>
        </p:spPr>
      </p:pic>
      <p:sp>
        <p:nvSpPr>
          <p:cNvPr id="7" name="Slide Number Placeholder 6"/>
          <p:cNvSpPr>
            <a:spLocks noGrp="1"/>
          </p:cNvSpPr>
          <p:nvPr>
            <p:ph type="sldNum" sz="quarter" idx="12"/>
          </p:nvPr>
        </p:nvSpPr>
        <p:spPr/>
        <p:txBody>
          <a:bodyPr/>
          <a:lstStyle/>
          <a:p>
            <a:fld id="{C10DD06B-44D0-4B5F-9DB8-096B8174C7B9}" type="slidenum">
              <a:rPr lang="en-US" smtClean="0"/>
              <a:t>‹#›</a:t>
            </a:fld>
            <a:endParaRPr lang="en-US"/>
          </a:p>
        </p:txBody>
      </p:sp>
      <p:sp>
        <p:nvSpPr>
          <p:cNvPr id="12" name="Rectangle 11"/>
          <p:cNvSpPr/>
          <p:nvPr userDrawn="1"/>
        </p:nvSpPr>
        <p:spPr>
          <a:xfrm>
            <a:off x="8704" y="-1"/>
            <a:ext cx="12189832" cy="3886201"/>
          </a:xfrm>
          <a:prstGeom prst="rect">
            <a:avLst/>
          </a:prstGeom>
          <a:solidFill>
            <a:srgbClr val="1255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ontent Placeholder 2"/>
          <p:cNvSpPr>
            <a:spLocks noGrp="1"/>
          </p:cNvSpPr>
          <p:nvPr>
            <p:ph sz="half" idx="16" hasCustomPrompt="1"/>
          </p:nvPr>
        </p:nvSpPr>
        <p:spPr>
          <a:xfrm>
            <a:off x="495300" y="457200"/>
            <a:ext cx="11315700" cy="3205480"/>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Insert image here</a:t>
            </a:r>
          </a:p>
        </p:txBody>
      </p:sp>
      <p:sp>
        <p:nvSpPr>
          <p:cNvPr id="18" name="Title 1"/>
          <p:cNvSpPr>
            <a:spLocks noGrp="1"/>
          </p:cNvSpPr>
          <p:nvPr>
            <p:ph type="title" hasCustomPrompt="1"/>
          </p:nvPr>
        </p:nvSpPr>
        <p:spPr>
          <a:xfrm>
            <a:off x="495300" y="4152900"/>
            <a:ext cx="11315700" cy="1877060"/>
          </a:xfrm>
        </p:spPr>
        <p:txBody>
          <a:bodyPr>
            <a:normAutofit/>
          </a:bodyPr>
          <a:lstStyle>
            <a:lvl1pPr>
              <a:defRPr sz="4000" baseline="0">
                <a:solidFill>
                  <a:schemeClr val="bg1"/>
                </a:solidFill>
              </a:defRPr>
            </a:lvl1pPr>
          </a:lstStyle>
          <a:p>
            <a:r>
              <a:rPr lang="en-US"/>
              <a:t>Grids can save time in the decision making process and bring structure to your slides. Click to edit…</a:t>
            </a:r>
          </a:p>
        </p:txBody>
      </p:sp>
      <p:pic>
        <p:nvPicPr>
          <p:cNvPr id="19" name="Picture 1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92652" y="6311900"/>
            <a:ext cx="1581588" cy="473983"/>
          </a:xfrm>
          <a:prstGeom prst="rect">
            <a:avLst/>
          </a:prstGeom>
        </p:spPr>
      </p:pic>
      <p:pic>
        <p:nvPicPr>
          <p:cNvPr id="9" name="Picture 8"/>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361340" y="6248400"/>
            <a:ext cx="1355678" cy="609600"/>
          </a:xfrm>
          <a:prstGeom prst="rect">
            <a:avLst/>
          </a:prstGeom>
        </p:spPr>
      </p:pic>
    </p:spTree>
    <p:extLst>
      <p:ext uri="{BB962C8B-B14F-4D97-AF65-F5344CB8AC3E}">
        <p14:creationId xmlns:p14="http://schemas.microsoft.com/office/powerpoint/2010/main" val="287924976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43_Two Content">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cstate="screen">
            <a:extLst>
              <a:ext uri="{28A0092B-C50C-407E-A947-70E740481C1C}">
                <a14:useLocalDpi xmlns:a14="http://schemas.microsoft.com/office/drawing/2010/main"/>
              </a:ext>
            </a:extLst>
          </a:blip>
          <a:srcRect t="-913" b="-1"/>
          <a:stretch/>
        </p:blipFill>
        <p:spPr>
          <a:xfrm>
            <a:off x="8704" y="-55880"/>
            <a:ext cx="12189832" cy="6304280"/>
          </a:xfrm>
          <a:prstGeom prst="rect">
            <a:avLst/>
          </a:prstGeom>
        </p:spPr>
      </p:pic>
      <p:sp>
        <p:nvSpPr>
          <p:cNvPr id="7" name="Slide Number Placeholder 6"/>
          <p:cNvSpPr>
            <a:spLocks noGrp="1"/>
          </p:cNvSpPr>
          <p:nvPr>
            <p:ph type="sldNum" sz="quarter" idx="12"/>
          </p:nvPr>
        </p:nvSpPr>
        <p:spPr/>
        <p:txBody>
          <a:bodyPr/>
          <a:lstStyle/>
          <a:p>
            <a:fld id="{C10DD06B-44D0-4B5F-9DB8-096B8174C7B9}" type="slidenum">
              <a:rPr lang="en-US" smtClean="0"/>
              <a:t>‹#›</a:t>
            </a:fld>
            <a:endParaRPr lang="en-US"/>
          </a:p>
        </p:txBody>
      </p:sp>
      <p:sp>
        <p:nvSpPr>
          <p:cNvPr id="12" name="Rectangle 11"/>
          <p:cNvSpPr/>
          <p:nvPr userDrawn="1"/>
        </p:nvSpPr>
        <p:spPr>
          <a:xfrm>
            <a:off x="15240" y="-1"/>
            <a:ext cx="12183296" cy="3540761"/>
          </a:xfrm>
          <a:prstGeom prst="rect">
            <a:avLst/>
          </a:prstGeom>
          <a:solidFill>
            <a:srgbClr val="1255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ontent Placeholder 2"/>
          <p:cNvSpPr>
            <a:spLocks noGrp="1"/>
          </p:cNvSpPr>
          <p:nvPr>
            <p:ph sz="half" idx="16" hasCustomPrompt="1"/>
          </p:nvPr>
        </p:nvSpPr>
        <p:spPr>
          <a:xfrm>
            <a:off x="0" y="-1"/>
            <a:ext cx="12192000" cy="3540761"/>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Insert image here</a:t>
            </a:r>
          </a:p>
        </p:txBody>
      </p:sp>
      <p:sp>
        <p:nvSpPr>
          <p:cNvPr id="18" name="Title 1"/>
          <p:cNvSpPr>
            <a:spLocks noGrp="1"/>
          </p:cNvSpPr>
          <p:nvPr>
            <p:ph type="title" hasCustomPrompt="1"/>
          </p:nvPr>
        </p:nvSpPr>
        <p:spPr>
          <a:xfrm>
            <a:off x="495300" y="3708400"/>
            <a:ext cx="7620000" cy="2321560"/>
          </a:xfrm>
        </p:spPr>
        <p:txBody>
          <a:bodyPr>
            <a:normAutofit/>
          </a:bodyPr>
          <a:lstStyle>
            <a:lvl1pPr>
              <a:defRPr sz="3600">
                <a:solidFill>
                  <a:schemeClr val="bg1"/>
                </a:solidFill>
              </a:defRPr>
            </a:lvl1pPr>
          </a:lstStyle>
          <a:p>
            <a:r>
              <a:rPr lang="en-US"/>
              <a:t>Grids can save time in the decision making process and bring structure to your slides. Click to edit…</a:t>
            </a:r>
          </a:p>
        </p:txBody>
      </p:sp>
      <p:pic>
        <p:nvPicPr>
          <p:cNvPr id="19" name="Picture 1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92652" y="6311900"/>
            <a:ext cx="1581588" cy="473983"/>
          </a:xfrm>
          <a:prstGeom prst="rect">
            <a:avLst/>
          </a:prstGeom>
        </p:spPr>
      </p:pic>
      <p:pic>
        <p:nvPicPr>
          <p:cNvPr id="9" name="Picture 8"/>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361340" y="6248400"/>
            <a:ext cx="1355678" cy="609600"/>
          </a:xfrm>
          <a:prstGeom prst="rect">
            <a:avLst/>
          </a:prstGeom>
        </p:spPr>
      </p:pic>
    </p:spTree>
    <p:extLst>
      <p:ext uri="{BB962C8B-B14F-4D97-AF65-F5344CB8AC3E}">
        <p14:creationId xmlns:p14="http://schemas.microsoft.com/office/powerpoint/2010/main" val="1986714935"/>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44_Two Content">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cstate="screen">
            <a:extLst>
              <a:ext uri="{28A0092B-C50C-407E-A947-70E740481C1C}">
                <a14:useLocalDpi xmlns:a14="http://schemas.microsoft.com/office/drawing/2010/main"/>
              </a:ext>
            </a:extLst>
          </a:blip>
          <a:srcRect t="-913" b="-1"/>
          <a:stretch/>
        </p:blipFill>
        <p:spPr>
          <a:xfrm>
            <a:off x="8704" y="-55880"/>
            <a:ext cx="12189832" cy="6304280"/>
          </a:xfrm>
          <a:prstGeom prst="rect">
            <a:avLst/>
          </a:prstGeom>
        </p:spPr>
      </p:pic>
      <p:sp>
        <p:nvSpPr>
          <p:cNvPr id="7" name="Slide Number Placeholder 6"/>
          <p:cNvSpPr>
            <a:spLocks noGrp="1"/>
          </p:cNvSpPr>
          <p:nvPr>
            <p:ph type="sldNum" sz="quarter" idx="12"/>
          </p:nvPr>
        </p:nvSpPr>
        <p:spPr/>
        <p:txBody>
          <a:bodyPr/>
          <a:lstStyle/>
          <a:p>
            <a:fld id="{C10DD06B-44D0-4B5F-9DB8-096B8174C7B9}" type="slidenum">
              <a:rPr lang="en-US" smtClean="0"/>
              <a:t>‹#›</a:t>
            </a:fld>
            <a:endParaRPr lang="en-US"/>
          </a:p>
        </p:txBody>
      </p:sp>
      <p:sp>
        <p:nvSpPr>
          <p:cNvPr id="12" name="Rectangle 11"/>
          <p:cNvSpPr/>
          <p:nvPr userDrawn="1"/>
        </p:nvSpPr>
        <p:spPr>
          <a:xfrm flipV="1">
            <a:off x="15240" y="3540760"/>
            <a:ext cx="12183296" cy="2707640"/>
          </a:xfrm>
          <a:prstGeom prst="rect">
            <a:avLst/>
          </a:prstGeom>
          <a:solidFill>
            <a:srgbClr val="1255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ontent Placeholder 2"/>
          <p:cNvSpPr>
            <a:spLocks noGrp="1"/>
          </p:cNvSpPr>
          <p:nvPr>
            <p:ph sz="half" idx="16" hasCustomPrompt="1"/>
          </p:nvPr>
        </p:nvSpPr>
        <p:spPr>
          <a:xfrm>
            <a:off x="0" y="3532504"/>
            <a:ext cx="12192000" cy="2715896"/>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Insert image here</a:t>
            </a:r>
          </a:p>
        </p:txBody>
      </p:sp>
      <p:sp>
        <p:nvSpPr>
          <p:cNvPr id="18" name="Title 1"/>
          <p:cNvSpPr>
            <a:spLocks noGrp="1"/>
          </p:cNvSpPr>
          <p:nvPr>
            <p:ph type="title" hasCustomPrompt="1"/>
          </p:nvPr>
        </p:nvSpPr>
        <p:spPr>
          <a:xfrm>
            <a:off x="495300" y="457200"/>
            <a:ext cx="7620000" cy="2910840"/>
          </a:xfrm>
        </p:spPr>
        <p:txBody>
          <a:bodyPr>
            <a:normAutofit/>
          </a:bodyPr>
          <a:lstStyle>
            <a:lvl1pPr>
              <a:defRPr sz="3600">
                <a:solidFill>
                  <a:schemeClr val="bg1"/>
                </a:solidFill>
              </a:defRPr>
            </a:lvl1pPr>
          </a:lstStyle>
          <a:p>
            <a:r>
              <a:rPr lang="en-US"/>
              <a:t>Grids can save time in the decision making process and bring structure to your slides. Click to edit…</a:t>
            </a:r>
          </a:p>
        </p:txBody>
      </p:sp>
      <p:pic>
        <p:nvPicPr>
          <p:cNvPr id="19" name="Picture 1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92652" y="6311900"/>
            <a:ext cx="1581588" cy="473983"/>
          </a:xfrm>
          <a:prstGeom prst="rect">
            <a:avLst/>
          </a:prstGeom>
        </p:spPr>
      </p:pic>
      <p:pic>
        <p:nvPicPr>
          <p:cNvPr id="9" name="Picture 8"/>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361340" y="6248400"/>
            <a:ext cx="1355678" cy="609600"/>
          </a:xfrm>
          <a:prstGeom prst="rect">
            <a:avLst/>
          </a:prstGeom>
        </p:spPr>
      </p:pic>
    </p:spTree>
    <p:extLst>
      <p:ext uri="{BB962C8B-B14F-4D97-AF65-F5344CB8AC3E}">
        <p14:creationId xmlns:p14="http://schemas.microsoft.com/office/powerpoint/2010/main" val="77535525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45_Two Content">
    <p:spTree>
      <p:nvGrpSpPr>
        <p:cNvPr id="1" name=""/>
        <p:cNvGrpSpPr/>
        <p:nvPr/>
      </p:nvGrpSpPr>
      <p:grpSpPr>
        <a:xfrm>
          <a:off x="0" y="0"/>
          <a:ext cx="0" cy="0"/>
          <a:chOff x="0" y="0"/>
          <a:chExt cx="0" cy="0"/>
        </a:xfrm>
      </p:grpSpPr>
      <p:sp>
        <p:nvSpPr>
          <p:cNvPr id="14" name="Rectangle 13"/>
          <p:cNvSpPr/>
          <p:nvPr userDrawn="1"/>
        </p:nvSpPr>
        <p:spPr>
          <a:xfrm>
            <a:off x="0" y="0"/>
            <a:ext cx="12192000" cy="185738"/>
          </a:xfrm>
          <a:prstGeom prst="rect">
            <a:avLst/>
          </a:prstGeom>
          <a:solidFill>
            <a:srgbClr val="1255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userDrawn="1"/>
        </p:nvSpPr>
        <p:spPr>
          <a:xfrm>
            <a:off x="0" y="6175374"/>
            <a:ext cx="12192000" cy="73025"/>
          </a:xfrm>
          <a:prstGeom prst="rect">
            <a:avLst/>
          </a:prstGeom>
          <a:solidFill>
            <a:srgbClr val="1255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6"/>
          <p:cNvSpPr>
            <a:spLocks noGrp="1"/>
          </p:cNvSpPr>
          <p:nvPr>
            <p:ph type="sldNum" sz="quarter" idx="12"/>
          </p:nvPr>
        </p:nvSpPr>
        <p:spPr/>
        <p:txBody>
          <a:bodyPr/>
          <a:lstStyle/>
          <a:p>
            <a:fld id="{C10DD06B-44D0-4B5F-9DB8-096B8174C7B9}" type="slidenum">
              <a:rPr lang="en-US" smtClean="0"/>
              <a:t>‹#›</a:t>
            </a:fld>
            <a:endParaRPr lang="en-US"/>
          </a:p>
        </p:txBody>
      </p:sp>
      <p:sp>
        <p:nvSpPr>
          <p:cNvPr id="12" name="Rectangle 11"/>
          <p:cNvSpPr/>
          <p:nvPr userDrawn="1"/>
        </p:nvSpPr>
        <p:spPr>
          <a:xfrm>
            <a:off x="0" y="-1"/>
            <a:ext cx="4076700" cy="6248401"/>
          </a:xfrm>
          <a:prstGeom prst="rect">
            <a:avLst/>
          </a:prstGeom>
          <a:solidFill>
            <a:srgbClr val="1255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ontent Placeholder 2"/>
          <p:cNvSpPr>
            <a:spLocks noGrp="1"/>
          </p:cNvSpPr>
          <p:nvPr>
            <p:ph sz="half" idx="16" hasCustomPrompt="1"/>
          </p:nvPr>
        </p:nvSpPr>
        <p:spPr>
          <a:xfrm>
            <a:off x="4221480" y="457200"/>
            <a:ext cx="7837849" cy="5497512"/>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Insert image here</a:t>
            </a:r>
          </a:p>
        </p:txBody>
      </p:sp>
      <p:pic>
        <p:nvPicPr>
          <p:cNvPr id="19" name="Picture 1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92652" y="6311900"/>
            <a:ext cx="1581588" cy="473983"/>
          </a:xfrm>
          <a:prstGeom prst="rect">
            <a:avLst/>
          </a:prstGeom>
        </p:spPr>
      </p:pic>
      <p:sp>
        <p:nvSpPr>
          <p:cNvPr id="3" name="Text Placeholder 2"/>
          <p:cNvSpPr>
            <a:spLocks noGrp="1"/>
          </p:cNvSpPr>
          <p:nvPr>
            <p:ph type="body" sz="quarter" idx="17"/>
          </p:nvPr>
        </p:nvSpPr>
        <p:spPr>
          <a:xfrm>
            <a:off x="495300" y="2368867"/>
            <a:ext cx="3390900" cy="376840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1"/>
          <p:cNvSpPr>
            <a:spLocks noGrp="1"/>
          </p:cNvSpPr>
          <p:nvPr>
            <p:ph type="title"/>
          </p:nvPr>
        </p:nvSpPr>
        <p:spPr>
          <a:xfrm>
            <a:off x="495300" y="365125"/>
            <a:ext cx="3581400" cy="1824355"/>
          </a:xfrm>
        </p:spPr>
        <p:txBody>
          <a:bodyPr>
            <a:normAutofit/>
          </a:bodyPr>
          <a:lstStyle>
            <a:lvl1pPr algn="l">
              <a:defRPr sz="3600" b="1">
                <a:solidFill>
                  <a:schemeClr val="bg1"/>
                </a:solidFill>
              </a:defRPr>
            </a:lvl1pPr>
          </a:lstStyle>
          <a:p>
            <a:r>
              <a:rPr lang="en-US"/>
              <a:t>Click to edit Master title style</a:t>
            </a:r>
          </a:p>
        </p:txBody>
      </p:sp>
      <p:pic>
        <p:nvPicPr>
          <p:cNvPr id="11" name="Picture 10"/>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61340" y="6248400"/>
            <a:ext cx="1355678" cy="609600"/>
          </a:xfrm>
          <a:prstGeom prst="rect">
            <a:avLst/>
          </a:prstGeom>
        </p:spPr>
      </p:pic>
    </p:spTree>
    <p:extLst>
      <p:ext uri="{BB962C8B-B14F-4D97-AF65-F5344CB8AC3E}">
        <p14:creationId xmlns:p14="http://schemas.microsoft.com/office/powerpoint/2010/main" val="146944306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0" i="0">
                <a:solidFill>
                  <a:schemeClr val="bg1"/>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9/7/2023</a:t>
            </a:fld>
            <a:endParaRPr lang="en-US"/>
          </a:p>
        </p:txBody>
      </p:sp>
      <p:sp>
        <p:nvSpPr>
          <p:cNvPr id="5" name="Holder 5"/>
          <p:cNvSpPr>
            <a:spLocks noGrp="1"/>
          </p:cNvSpPr>
          <p:nvPr>
            <p:ph type="sldNum" sz="quarter" idx="7"/>
          </p:nvPr>
        </p:nvSpPr>
        <p:spPr/>
        <p:txBody>
          <a:bodyPr lIns="0" tIns="0" rIns="0" bIns="0"/>
          <a:lstStyle>
            <a:lvl1pPr>
              <a:defRPr sz="1000" b="0" i="0">
                <a:solidFill>
                  <a:srgbClr val="888888"/>
                </a:solidFill>
                <a:latin typeface="Arial"/>
                <a:cs typeface="Arial"/>
              </a:defRPr>
            </a:lvl1pPr>
          </a:lstStyle>
          <a:p>
            <a:pPr marL="38100">
              <a:lnSpc>
                <a:spcPct val="100000"/>
              </a:lnSpc>
            </a:pPr>
            <a:fld id="{81D60167-4931-47E6-BA6A-407CBD079E47}" type="slidenum">
              <a:rPr spc="-5" dirty="0"/>
              <a:t>‹#›</a:t>
            </a:fld>
            <a:endParaRPr spc="-5"/>
          </a:p>
        </p:txBody>
      </p:sp>
    </p:spTree>
    <p:extLst>
      <p:ext uri="{BB962C8B-B14F-4D97-AF65-F5344CB8AC3E}">
        <p14:creationId xmlns:p14="http://schemas.microsoft.com/office/powerpoint/2010/main" val="390311864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62486A-633B-F6F0-55CE-E32153CF7AB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BE01C71-7F3A-17B0-17B6-093EB0883D0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DF6771A-CF93-1DB8-44BD-1CC9021FBC87}"/>
              </a:ext>
            </a:extLst>
          </p:cNvPr>
          <p:cNvSpPr>
            <a:spLocks noGrp="1"/>
          </p:cNvSpPr>
          <p:nvPr>
            <p:ph type="dt" sz="half" idx="10"/>
          </p:nvPr>
        </p:nvSpPr>
        <p:spPr/>
        <p:txBody>
          <a:bodyPr/>
          <a:lstStyle/>
          <a:p>
            <a:fld id="{9A333CBB-154A-42AC-9BAE-FA2DA89A6183}" type="datetimeFigureOut">
              <a:rPr lang="en-US" smtClean="0"/>
              <a:t>9/7/2023</a:t>
            </a:fld>
            <a:endParaRPr lang="en-US"/>
          </a:p>
        </p:txBody>
      </p:sp>
      <p:sp>
        <p:nvSpPr>
          <p:cNvPr id="5" name="Footer Placeholder 4">
            <a:extLst>
              <a:ext uri="{FF2B5EF4-FFF2-40B4-BE49-F238E27FC236}">
                <a16:creationId xmlns:a16="http://schemas.microsoft.com/office/drawing/2014/main" id="{9D7380DA-A585-4BB4-A2D6-6B54573179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4868FC-64FB-C06E-38D0-4C62C5E3668D}"/>
              </a:ext>
            </a:extLst>
          </p:cNvPr>
          <p:cNvSpPr>
            <a:spLocks noGrp="1"/>
          </p:cNvSpPr>
          <p:nvPr>
            <p:ph type="sldNum" sz="quarter" idx="12"/>
          </p:nvPr>
        </p:nvSpPr>
        <p:spPr/>
        <p:txBody>
          <a:bodyPr/>
          <a:lstStyle/>
          <a:p>
            <a:fld id="{9F885E6F-1565-4F76-89B8-AD534BA5EB5A}" type="slidenum">
              <a:rPr lang="en-US" smtClean="0"/>
              <a:t>‹#›</a:t>
            </a:fld>
            <a:endParaRPr lang="en-US"/>
          </a:p>
        </p:txBody>
      </p:sp>
    </p:spTree>
    <p:extLst>
      <p:ext uri="{BB962C8B-B14F-4D97-AF65-F5344CB8AC3E}">
        <p14:creationId xmlns:p14="http://schemas.microsoft.com/office/powerpoint/2010/main" val="670645395"/>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B60EB0-AAB8-5B26-80A5-E488167C07E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12DD330-2609-4B52-3BA9-7E182C4B39C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EDB2BC-9C43-B0BD-BFE5-FCA1C8EA9854}"/>
              </a:ext>
            </a:extLst>
          </p:cNvPr>
          <p:cNvSpPr>
            <a:spLocks noGrp="1"/>
          </p:cNvSpPr>
          <p:nvPr>
            <p:ph type="dt" sz="half" idx="10"/>
          </p:nvPr>
        </p:nvSpPr>
        <p:spPr/>
        <p:txBody>
          <a:bodyPr/>
          <a:lstStyle/>
          <a:p>
            <a:fld id="{9A333CBB-154A-42AC-9BAE-FA2DA89A6183}" type="datetimeFigureOut">
              <a:rPr lang="en-US" smtClean="0"/>
              <a:t>9/7/2023</a:t>
            </a:fld>
            <a:endParaRPr lang="en-US"/>
          </a:p>
        </p:txBody>
      </p:sp>
      <p:sp>
        <p:nvSpPr>
          <p:cNvPr id="5" name="Footer Placeholder 4">
            <a:extLst>
              <a:ext uri="{FF2B5EF4-FFF2-40B4-BE49-F238E27FC236}">
                <a16:creationId xmlns:a16="http://schemas.microsoft.com/office/drawing/2014/main" id="{7AC2F4C4-2F6D-AF4B-9A06-0831D3A8E2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034B73-11BB-DE87-5A59-9D04C34CB23E}"/>
              </a:ext>
            </a:extLst>
          </p:cNvPr>
          <p:cNvSpPr>
            <a:spLocks noGrp="1"/>
          </p:cNvSpPr>
          <p:nvPr>
            <p:ph type="sldNum" sz="quarter" idx="12"/>
          </p:nvPr>
        </p:nvSpPr>
        <p:spPr/>
        <p:txBody>
          <a:bodyPr/>
          <a:lstStyle/>
          <a:p>
            <a:fld id="{9F885E6F-1565-4F76-89B8-AD534BA5EB5A}" type="slidenum">
              <a:rPr lang="en-US" smtClean="0"/>
              <a:t>‹#›</a:t>
            </a:fld>
            <a:endParaRPr lang="en-US"/>
          </a:p>
        </p:txBody>
      </p:sp>
    </p:spTree>
    <p:extLst>
      <p:ext uri="{BB962C8B-B14F-4D97-AF65-F5344CB8AC3E}">
        <p14:creationId xmlns:p14="http://schemas.microsoft.com/office/powerpoint/2010/main" val="17665641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0C833E-B801-EC1C-2CE1-14C30C0A788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900F8DA-4886-4342-3F3B-594925419B0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9799F2-D5BC-E045-656C-71CB88CD5A10}"/>
              </a:ext>
            </a:extLst>
          </p:cNvPr>
          <p:cNvSpPr>
            <a:spLocks noGrp="1"/>
          </p:cNvSpPr>
          <p:nvPr>
            <p:ph type="dt" sz="half" idx="10"/>
          </p:nvPr>
        </p:nvSpPr>
        <p:spPr/>
        <p:txBody>
          <a:bodyPr/>
          <a:lstStyle/>
          <a:p>
            <a:fld id="{9A333CBB-154A-42AC-9BAE-FA2DA89A6183}" type="datetimeFigureOut">
              <a:rPr lang="en-US" smtClean="0"/>
              <a:t>9/7/2023</a:t>
            </a:fld>
            <a:endParaRPr lang="en-US"/>
          </a:p>
        </p:txBody>
      </p:sp>
      <p:sp>
        <p:nvSpPr>
          <p:cNvPr id="5" name="Footer Placeholder 4">
            <a:extLst>
              <a:ext uri="{FF2B5EF4-FFF2-40B4-BE49-F238E27FC236}">
                <a16:creationId xmlns:a16="http://schemas.microsoft.com/office/drawing/2014/main" id="{98FF1B8A-2A0D-1CDC-C662-E05CC02039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EB0FD9-4AC2-26E6-9668-A2525AE624E9}"/>
              </a:ext>
            </a:extLst>
          </p:cNvPr>
          <p:cNvSpPr>
            <a:spLocks noGrp="1"/>
          </p:cNvSpPr>
          <p:nvPr>
            <p:ph type="sldNum" sz="quarter" idx="12"/>
          </p:nvPr>
        </p:nvSpPr>
        <p:spPr/>
        <p:txBody>
          <a:bodyPr/>
          <a:lstStyle/>
          <a:p>
            <a:fld id="{9F885E6F-1565-4F76-89B8-AD534BA5EB5A}" type="slidenum">
              <a:rPr lang="en-US" smtClean="0"/>
              <a:t>‹#›</a:t>
            </a:fld>
            <a:endParaRPr lang="en-US"/>
          </a:p>
        </p:txBody>
      </p:sp>
    </p:spTree>
    <p:extLst>
      <p:ext uri="{BB962C8B-B14F-4D97-AF65-F5344CB8AC3E}">
        <p14:creationId xmlns:p14="http://schemas.microsoft.com/office/powerpoint/2010/main" val="275259892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C9F516-E4DA-F2AE-AB6D-F7C6C8636C9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584B634-9549-AE6D-3594-481BA503E5A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4CB10EB-3001-2D90-5299-040886FFF1D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95AF5E3-8793-2848-44A1-E7A98F515890}"/>
              </a:ext>
            </a:extLst>
          </p:cNvPr>
          <p:cNvSpPr>
            <a:spLocks noGrp="1"/>
          </p:cNvSpPr>
          <p:nvPr>
            <p:ph type="dt" sz="half" idx="10"/>
          </p:nvPr>
        </p:nvSpPr>
        <p:spPr/>
        <p:txBody>
          <a:bodyPr/>
          <a:lstStyle/>
          <a:p>
            <a:fld id="{9A333CBB-154A-42AC-9BAE-FA2DA89A6183}" type="datetimeFigureOut">
              <a:rPr lang="en-US" smtClean="0"/>
              <a:t>9/7/2023</a:t>
            </a:fld>
            <a:endParaRPr lang="en-US"/>
          </a:p>
        </p:txBody>
      </p:sp>
      <p:sp>
        <p:nvSpPr>
          <p:cNvPr id="6" name="Footer Placeholder 5">
            <a:extLst>
              <a:ext uri="{FF2B5EF4-FFF2-40B4-BE49-F238E27FC236}">
                <a16:creationId xmlns:a16="http://schemas.microsoft.com/office/drawing/2014/main" id="{46734E82-B82B-A12B-9A35-9FF7487AEDE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877BB20-2B25-F595-DB50-E572323D9A2F}"/>
              </a:ext>
            </a:extLst>
          </p:cNvPr>
          <p:cNvSpPr>
            <a:spLocks noGrp="1"/>
          </p:cNvSpPr>
          <p:nvPr>
            <p:ph type="sldNum" sz="quarter" idx="12"/>
          </p:nvPr>
        </p:nvSpPr>
        <p:spPr/>
        <p:txBody>
          <a:bodyPr/>
          <a:lstStyle/>
          <a:p>
            <a:fld id="{9F885E6F-1565-4F76-89B8-AD534BA5EB5A}" type="slidenum">
              <a:rPr lang="en-US" smtClean="0"/>
              <a:t>‹#›</a:t>
            </a:fld>
            <a:endParaRPr lang="en-US"/>
          </a:p>
        </p:txBody>
      </p:sp>
    </p:spTree>
    <p:extLst>
      <p:ext uri="{BB962C8B-B14F-4D97-AF65-F5344CB8AC3E}">
        <p14:creationId xmlns:p14="http://schemas.microsoft.com/office/powerpoint/2010/main" val="11182774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3860800" y="0"/>
            <a:ext cx="8337736" cy="5425440"/>
          </a:xfrm>
          <a:prstGeom prst="rect">
            <a:avLst/>
          </a:prstGeom>
        </p:spPr>
      </p:pic>
      <p:sp>
        <p:nvSpPr>
          <p:cNvPr id="8" name="Rectangle 7"/>
          <p:cNvSpPr/>
          <p:nvPr userDrawn="1"/>
        </p:nvSpPr>
        <p:spPr>
          <a:xfrm>
            <a:off x="0" y="0"/>
            <a:ext cx="3939268" cy="6858000"/>
          </a:xfrm>
          <a:prstGeom prst="rect">
            <a:avLst/>
          </a:prstGeom>
          <a:solidFill>
            <a:srgbClr val="1255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4110718" y="457200"/>
            <a:ext cx="7644402" cy="3235959"/>
          </a:xfrm>
        </p:spPr>
        <p:txBody>
          <a:bodyPr anchor="b"/>
          <a:lstStyle>
            <a:lvl1pPr algn="l">
              <a:defRPr sz="6000" b="1">
                <a:solidFill>
                  <a:schemeClr val="bg1"/>
                </a:solidFill>
              </a:defRPr>
            </a:lvl1pPr>
          </a:lstStyle>
          <a:p>
            <a:r>
              <a:rPr lang="en-US"/>
              <a:t>Click to edit Master title style</a:t>
            </a:r>
          </a:p>
        </p:txBody>
      </p:sp>
      <p:sp>
        <p:nvSpPr>
          <p:cNvPr id="3" name="Subtitle 2"/>
          <p:cNvSpPr>
            <a:spLocks noGrp="1"/>
          </p:cNvSpPr>
          <p:nvPr>
            <p:ph type="subTitle" idx="1"/>
          </p:nvPr>
        </p:nvSpPr>
        <p:spPr>
          <a:xfrm>
            <a:off x="4110718" y="3810000"/>
            <a:ext cx="7644402" cy="14478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48640" y="5577840"/>
            <a:ext cx="2480155" cy="1005840"/>
          </a:xfrm>
          <a:prstGeom prst="rect">
            <a:avLst/>
          </a:prstGeom>
        </p:spPr>
      </p:pic>
      <p:pic>
        <p:nvPicPr>
          <p:cNvPr id="10" name="Picture 9"/>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193618" y="5880434"/>
            <a:ext cx="3561502" cy="759125"/>
          </a:xfrm>
          <a:prstGeom prst="rect">
            <a:avLst/>
          </a:prstGeom>
        </p:spPr>
      </p:pic>
    </p:spTree>
    <p:extLst>
      <p:ext uri="{BB962C8B-B14F-4D97-AF65-F5344CB8AC3E}">
        <p14:creationId xmlns:p14="http://schemas.microsoft.com/office/powerpoint/2010/main" val="58834387"/>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6CFAC4-0432-6415-3E45-CC72158CCB8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4EB9D71-61DE-18DB-6984-11B4E280A16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84E1EF-7FB2-CD03-9300-BA73EF41005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A2C028B-7D45-742D-DAD6-D130638A33E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1B4CADB-16C6-2E01-AFAE-82CE76B817C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6E65C59-9B58-F24C-2D85-40D9C06AD0E6}"/>
              </a:ext>
            </a:extLst>
          </p:cNvPr>
          <p:cNvSpPr>
            <a:spLocks noGrp="1"/>
          </p:cNvSpPr>
          <p:nvPr>
            <p:ph type="dt" sz="half" idx="10"/>
          </p:nvPr>
        </p:nvSpPr>
        <p:spPr/>
        <p:txBody>
          <a:bodyPr/>
          <a:lstStyle/>
          <a:p>
            <a:fld id="{9A333CBB-154A-42AC-9BAE-FA2DA89A6183}" type="datetimeFigureOut">
              <a:rPr lang="en-US" smtClean="0"/>
              <a:t>9/7/2023</a:t>
            </a:fld>
            <a:endParaRPr lang="en-US"/>
          </a:p>
        </p:txBody>
      </p:sp>
      <p:sp>
        <p:nvSpPr>
          <p:cNvPr id="8" name="Footer Placeholder 7">
            <a:extLst>
              <a:ext uri="{FF2B5EF4-FFF2-40B4-BE49-F238E27FC236}">
                <a16:creationId xmlns:a16="http://schemas.microsoft.com/office/drawing/2014/main" id="{860FB5E8-123A-90D3-33B4-E7B57499C4B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8D9CDBB-E181-07A1-3ADA-08CB1B0BD68A}"/>
              </a:ext>
            </a:extLst>
          </p:cNvPr>
          <p:cNvSpPr>
            <a:spLocks noGrp="1"/>
          </p:cNvSpPr>
          <p:nvPr>
            <p:ph type="sldNum" sz="quarter" idx="12"/>
          </p:nvPr>
        </p:nvSpPr>
        <p:spPr/>
        <p:txBody>
          <a:bodyPr/>
          <a:lstStyle/>
          <a:p>
            <a:fld id="{9F885E6F-1565-4F76-89B8-AD534BA5EB5A}" type="slidenum">
              <a:rPr lang="en-US" smtClean="0"/>
              <a:t>‹#›</a:t>
            </a:fld>
            <a:endParaRPr lang="en-US"/>
          </a:p>
        </p:txBody>
      </p:sp>
    </p:spTree>
    <p:extLst>
      <p:ext uri="{BB962C8B-B14F-4D97-AF65-F5344CB8AC3E}">
        <p14:creationId xmlns:p14="http://schemas.microsoft.com/office/powerpoint/2010/main" val="1410817684"/>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D3C585-31B0-F195-FDC7-E7B20248C20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8C331AF-235D-AD38-9047-41DDA5FA1E91}"/>
              </a:ext>
            </a:extLst>
          </p:cNvPr>
          <p:cNvSpPr>
            <a:spLocks noGrp="1"/>
          </p:cNvSpPr>
          <p:nvPr>
            <p:ph type="dt" sz="half" idx="10"/>
          </p:nvPr>
        </p:nvSpPr>
        <p:spPr/>
        <p:txBody>
          <a:bodyPr/>
          <a:lstStyle/>
          <a:p>
            <a:fld id="{9A333CBB-154A-42AC-9BAE-FA2DA89A6183}" type="datetimeFigureOut">
              <a:rPr lang="en-US" smtClean="0"/>
              <a:t>9/7/2023</a:t>
            </a:fld>
            <a:endParaRPr lang="en-US"/>
          </a:p>
        </p:txBody>
      </p:sp>
      <p:sp>
        <p:nvSpPr>
          <p:cNvPr id="4" name="Footer Placeholder 3">
            <a:extLst>
              <a:ext uri="{FF2B5EF4-FFF2-40B4-BE49-F238E27FC236}">
                <a16:creationId xmlns:a16="http://schemas.microsoft.com/office/drawing/2014/main" id="{98D73645-B521-5058-A455-571AF834948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2444F16-D3E9-768D-574A-7B328E9D2506}"/>
              </a:ext>
            </a:extLst>
          </p:cNvPr>
          <p:cNvSpPr>
            <a:spLocks noGrp="1"/>
          </p:cNvSpPr>
          <p:nvPr>
            <p:ph type="sldNum" sz="quarter" idx="12"/>
          </p:nvPr>
        </p:nvSpPr>
        <p:spPr/>
        <p:txBody>
          <a:bodyPr/>
          <a:lstStyle/>
          <a:p>
            <a:fld id="{9F885E6F-1565-4F76-89B8-AD534BA5EB5A}" type="slidenum">
              <a:rPr lang="en-US" smtClean="0"/>
              <a:t>‹#›</a:t>
            </a:fld>
            <a:endParaRPr lang="en-US"/>
          </a:p>
        </p:txBody>
      </p:sp>
    </p:spTree>
    <p:extLst>
      <p:ext uri="{BB962C8B-B14F-4D97-AF65-F5344CB8AC3E}">
        <p14:creationId xmlns:p14="http://schemas.microsoft.com/office/powerpoint/2010/main" val="3032467080"/>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FD751FB-9F44-699A-6568-C18FB68D8529}"/>
              </a:ext>
            </a:extLst>
          </p:cNvPr>
          <p:cNvSpPr>
            <a:spLocks noGrp="1"/>
          </p:cNvSpPr>
          <p:nvPr>
            <p:ph type="dt" sz="half" idx="10"/>
          </p:nvPr>
        </p:nvSpPr>
        <p:spPr/>
        <p:txBody>
          <a:bodyPr/>
          <a:lstStyle/>
          <a:p>
            <a:fld id="{9A333CBB-154A-42AC-9BAE-FA2DA89A6183}" type="datetimeFigureOut">
              <a:rPr lang="en-US" smtClean="0"/>
              <a:t>9/7/2023</a:t>
            </a:fld>
            <a:endParaRPr lang="en-US"/>
          </a:p>
        </p:txBody>
      </p:sp>
      <p:sp>
        <p:nvSpPr>
          <p:cNvPr id="3" name="Footer Placeholder 2">
            <a:extLst>
              <a:ext uri="{FF2B5EF4-FFF2-40B4-BE49-F238E27FC236}">
                <a16:creationId xmlns:a16="http://schemas.microsoft.com/office/drawing/2014/main" id="{363CD626-193C-77D6-3093-0AED23E951C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87FD70D-8B11-C7DD-40AE-9417531336D5}"/>
              </a:ext>
            </a:extLst>
          </p:cNvPr>
          <p:cNvSpPr>
            <a:spLocks noGrp="1"/>
          </p:cNvSpPr>
          <p:nvPr>
            <p:ph type="sldNum" sz="quarter" idx="12"/>
          </p:nvPr>
        </p:nvSpPr>
        <p:spPr/>
        <p:txBody>
          <a:bodyPr/>
          <a:lstStyle/>
          <a:p>
            <a:fld id="{9F885E6F-1565-4F76-89B8-AD534BA5EB5A}" type="slidenum">
              <a:rPr lang="en-US" smtClean="0"/>
              <a:t>‹#›</a:t>
            </a:fld>
            <a:endParaRPr lang="en-US"/>
          </a:p>
        </p:txBody>
      </p:sp>
    </p:spTree>
    <p:extLst>
      <p:ext uri="{BB962C8B-B14F-4D97-AF65-F5344CB8AC3E}">
        <p14:creationId xmlns:p14="http://schemas.microsoft.com/office/powerpoint/2010/main" val="3190482363"/>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985F0-5451-09CC-3295-2F3A9988805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0F5FA6B-7D78-1829-B7FB-FB243D3B5FB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18CF9AB-6376-1223-7B7C-CC2CF079310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BC1EBE8-45A8-74E3-6640-279B8D051D07}"/>
              </a:ext>
            </a:extLst>
          </p:cNvPr>
          <p:cNvSpPr>
            <a:spLocks noGrp="1"/>
          </p:cNvSpPr>
          <p:nvPr>
            <p:ph type="dt" sz="half" idx="10"/>
          </p:nvPr>
        </p:nvSpPr>
        <p:spPr/>
        <p:txBody>
          <a:bodyPr/>
          <a:lstStyle/>
          <a:p>
            <a:fld id="{9A333CBB-154A-42AC-9BAE-FA2DA89A6183}" type="datetimeFigureOut">
              <a:rPr lang="en-US" smtClean="0"/>
              <a:t>9/7/2023</a:t>
            </a:fld>
            <a:endParaRPr lang="en-US"/>
          </a:p>
        </p:txBody>
      </p:sp>
      <p:sp>
        <p:nvSpPr>
          <p:cNvPr id="6" name="Footer Placeholder 5">
            <a:extLst>
              <a:ext uri="{FF2B5EF4-FFF2-40B4-BE49-F238E27FC236}">
                <a16:creationId xmlns:a16="http://schemas.microsoft.com/office/drawing/2014/main" id="{C0EA86B2-20A1-EBDB-E806-767525D0AD6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89285C-A297-C9D5-15C0-CC0B75740C55}"/>
              </a:ext>
            </a:extLst>
          </p:cNvPr>
          <p:cNvSpPr>
            <a:spLocks noGrp="1"/>
          </p:cNvSpPr>
          <p:nvPr>
            <p:ph type="sldNum" sz="quarter" idx="12"/>
          </p:nvPr>
        </p:nvSpPr>
        <p:spPr/>
        <p:txBody>
          <a:bodyPr/>
          <a:lstStyle/>
          <a:p>
            <a:fld id="{9F885E6F-1565-4F76-89B8-AD534BA5EB5A}" type="slidenum">
              <a:rPr lang="en-US" smtClean="0"/>
              <a:t>‹#›</a:t>
            </a:fld>
            <a:endParaRPr lang="en-US"/>
          </a:p>
        </p:txBody>
      </p:sp>
    </p:spTree>
    <p:extLst>
      <p:ext uri="{BB962C8B-B14F-4D97-AF65-F5344CB8AC3E}">
        <p14:creationId xmlns:p14="http://schemas.microsoft.com/office/powerpoint/2010/main" val="106533494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283EB5-E1BD-E955-BC6C-81B662F5A64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D336D87-AD3B-B8D0-C4CA-D49C04D86E7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FDEC565-C770-3EDD-04C1-90A57CA2053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4A20931-0088-0936-910C-A921D1578A26}"/>
              </a:ext>
            </a:extLst>
          </p:cNvPr>
          <p:cNvSpPr>
            <a:spLocks noGrp="1"/>
          </p:cNvSpPr>
          <p:nvPr>
            <p:ph type="dt" sz="half" idx="10"/>
          </p:nvPr>
        </p:nvSpPr>
        <p:spPr/>
        <p:txBody>
          <a:bodyPr/>
          <a:lstStyle/>
          <a:p>
            <a:fld id="{9A333CBB-154A-42AC-9BAE-FA2DA89A6183}" type="datetimeFigureOut">
              <a:rPr lang="en-US" smtClean="0"/>
              <a:t>9/7/2023</a:t>
            </a:fld>
            <a:endParaRPr lang="en-US"/>
          </a:p>
        </p:txBody>
      </p:sp>
      <p:sp>
        <p:nvSpPr>
          <p:cNvPr id="6" name="Footer Placeholder 5">
            <a:extLst>
              <a:ext uri="{FF2B5EF4-FFF2-40B4-BE49-F238E27FC236}">
                <a16:creationId xmlns:a16="http://schemas.microsoft.com/office/drawing/2014/main" id="{DAB10DC2-391E-7ACB-7122-327E5806FC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9BAA275-6622-458D-E8B8-0E2E068C1DAD}"/>
              </a:ext>
            </a:extLst>
          </p:cNvPr>
          <p:cNvSpPr>
            <a:spLocks noGrp="1"/>
          </p:cNvSpPr>
          <p:nvPr>
            <p:ph type="sldNum" sz="quarter" idx="12"/>
          </p:nvPr>
        </p:nvSpPr>
        <p:spPr/>
        <p:txBody>
          <a:bodyPr/>
          <a:lstStyle/>
          <a:p>
            <a:fld id="{9F885E6F-1565-4F76-89B8-AD534BA5EB5A}" type="slidenum">
              <a:rPr lang="en-US" smtClean="0"/>
              <a:t>‹#›</a:t>
            </a:fld>
            <a:endParaRPr lang="en-US"/>
          </a:p>
        </p:txBody>
      </p:sp>
    </p:spTree>
    <p:extLst>
      <p:ext uri="{BB962C8B-B14F-4D97-AF65-F5344CB8AC3E}">
        <p14:creationId xmlns:p14="http://schemas.microsoft.com/office/powerpoint/2010/main" val="4287392635"/>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EB9F9F-A591-7015-4FB6-0B744F99653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0088C20-D491-8FC0-8110-82855D018E0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D79C70-1D24-906D-2767-9ACED60FD8E1}"/>
              </a:ext>
            </a:extLst>
          </p:cNvPr>
          <p:cNvSpPr>
            <a:spLocks noGrp="1"/>
          </p:cNvSpPr>
          <p:nvPr>
            <p:ph type="dt" sz="half" idx="10"/>
          </p:nvPr>
        </p:nvSpPr>
        <p:spPr/>
        <p:txBody>
          <a:bodyPr/>
          <a:lstStyle/>
          <a:p>
            <a:fld id="{9A333CBB-154A-42AC-9BAE-FA2DA89A6183}" type="datetimeFigureOut">
              <a:rPr lang="en-US" smtClean="0"/>
              <a:t>9/7/2023</a:t>
            </a:fld>
            <a:endParaRPr lang="en-US"/>
          </a:p>
        </p:txBody>
      </p:sp>
      <p:sp>
        <p:nvSpPr>
          <p:cNvPr id="5" name="Footer Placeholder 4">
            <a:extLst>
              <a:ext uri="{FF2B5EF4-FFF2-40B4-BE49-F238E27FC236}">
                <a16:creationId xmlns:a16="http://schemas.microsoft.com/office/drawing/2014/main" id="{DB83733F-3037-1D39-7C9E-BB1D3ED84E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E759268-0188-F7E0-767B-12B36ACFCC63}"/>
              </a:ext>
            </a:extLst>
          </p:cNvPr>
          <p:cNvSpPr>
            <a:spLocks noGrp="1"/>
          </p:cNvSpPr>
          <p:nvPr>
            <p:ph type="sldNum" sz="quarter" idx="12"/>
          </p:nvPr>
        </p:nvSpPr>
        <p:spPr/>
        <p:txBody>
          <a:bodyPr/>
          <a:lstStyle/>
          <a:p>
            <a:fld id="{9F885E6F-1565-4F76-89B8-AD534BA5EB5A}" type="slidenum">
              <a:rPr lang="en-US" smtClean="0"/>
              <a:t>‹#›</a:t>
            </a:fld>
            <a:endParaRPr lang="en-US"/>
          </a:p>
        </p:txBody>
      </p:sp>
    </p:spTree>
    <p:extLst>
      <p:ext uri="{BB962C8B-B14F-4D97-AF65-F5344CB8AC3E}">
        <p14:creationId xmlns:p14="http://schemas.microsoft.com/office/powerpoint/2010/main" val="2933366470"/>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A318DBE-7FC4-5F4A-F724-3CA39DFA493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DF6DFD4-18B5-8431-055D-2027C6F8C82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A81762-3585-09FA-8B10-DD3BF69D0FE9}"/>
              </a:ext>
            </a:extLst>
          </p:cNvPr>
          <p:cNvSpPr>
            <a:spLocks noGrp="1"/>
          </p:cNvSpPr>
          <p:nvPr>
            <p:ph type="dt" sz="half" idx="10"/>
          </p:nvPr>
        </p:nvSpPr>
        <p:spPr/>
        <p:txBody>
          <a:bodyPr/>
          <a:lstStyle/>
          <a:p>
            <a:fld id="{9A333CBB-154A-42AC-9BAE-FA2DA89A6183}" type="datetimeFigureOut">
              <a:rPr lang="en-US" smtClean="0"/>
              <a:t>9/7/2023</a:t>
            </a:fld>
            <a:endParaRPr lang="en-US"/>
          </a:p>
        </p:txBody>
      </p:sp>
      <p:sp>
        <p:nvSpPr>
          <p:cNvPr id="5" name="Footer Placeholder 4">
            <a:extLst>
              <a:ext uri="{FF2B5EF4-FFF2-40B4-BE49-F238E27FC236}">
                <a16:creationId xmlns:a16="http://schemas.microsoft.com/office/drawing/2014/main" id="{6E91BBCD-4538-9966-4BB7-F372A143D6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DF15ABA-4EBA-77E9-857C-C097D286F759}"/>
              </a:ext>
            </a:extLst>
          </p:cNvPr>
          <p:cNvSpPr>
            <a:spLocks noGrp="1"/>
          </p:cNvSpPr>
          <p:nvPr>
            <p:ph type="sldNum" sz="quarter" idx="12"/>
          </p:nvPr>
        </p:nvSpPr>
        <p:spPr/>
        <p:txBody>
          <a:bodyPr/>
          <a:lstStyle/>
          <a:p>
            <a:fld id="{9F885E6F-1565-4F76-89B8-AD534BA5EB5A}" type="slidenum">
              <a:rPr lang="en-US" smtClean="0"/>
              <a:t>‹#›</a:t>
            </a:fld>
            <a:endParaRPr lang="en-US"/>
          </a:p>
        </p:txBody>
      </p:sp>
    </p:spTree>
    <p:extLst>
      <p:ext uri="{BB962C8B-B14F-4D97-AF65-F5344CB8AC3E}">
        <p14:creationId xmlns:p14="http://schemas.microsoft.com/office/powerpoint/2010/main" val="539330395"/>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userDrawn="1">
  <p:cSld name="2_Title Slide">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CB31655-DEAA-6B7B-8A1B-3B92AF53CF05}"/>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248120" y="250317"/>
            <a:ext cx="1504060" cy="752030"/>
          </a:xfrm>
          <a:prstGeom prst="rect">
            <a:avLst/>
          </a:prstGeom>
        </p:spPr>
      </p:pic>
    </p:spTree>
    <p:extLst>
      <p:ext uri="{BB962C8B-B14F-4D97-AF65-F5344CB8AC3E}">
        <p14:creationId xmlns:p14="http://schemas.microsoft.com/office/powerpoint/2010/main" val="4054693890"/>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90550B7A-FE84-4C69-9271-7CC7D90090B3}"/>
              </a:ext>
            </a:extLst>
          </p:cNvPr>
          <p:cNvSpPr/>
          <p:nvPr userDrawn="1"/>
        </p:nvSpPr>
        <p:spPr>
          <a:xfrm rot="10800000">
            <a:off x="-8558" y="-3945"/>
            <a:ext cx="12191999" cy="1005840"/>
          </a:xfrm>
          <a:prstGeom prst="rect">
            <a:avLst/>
          </a:prstGeom>
          <a:solidFill>
            <a:srgbClr val="1E4383"/>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picture containing shape&#10;&#10;Description automatically generated">
            <a:extLst>
              <a:ext uri="{FF2B5EF4-FFF2-40B4-BE49-F238E27FC236}">
                <a16:creationId xmlns:a16="http://schemas.microsoft.com/office/drawing/2014/main" id="{05A3EE96-5075-0E67-BA19-25D0250FF502}"/>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DE1B7D6E-CC8B-2EAF-58C4-734544E6E10B}"/>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248120" y="250317"/>
            <a:ext cx="1504060" cy="752030"/>
          </a:xfrm>
          <a:prstGeom prst="rect">
            <a:avLst/>
          </a:prstGeom>
        </p:spPr>
      </p:pic>
    </p:spTree>
    <p:extLst>
      <p:ext uri="{BB962C8B-B14F-4D97-AF65-F5344CB8AC3E}">
        <p14:creationId xmlns:p14="http://schemas.microsoft.com/office/powerpoint/2010/main" val="791706528"/>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A77F1B-A8CA-4567-B584-91B608DAE48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6FDBBA1-EEC7-4683-811B-D1A5B0D1123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284D037-DD78-4F2A-96D4-6A6A7D4C0563}"/>
              </a:ext>
            </a:extLst>
          </p:cNvPr>
          <p:cNvSpPr>
            <a:spLocks noGrp="1"/>
          </p:cNvSpPr>
          <p:nvPr>
            <p:ph type="dt" sz="half" idx="10"/>
          </p:nvPr>
        </p:nvSpPr>
        <p:spPr/>
        <p:txBody>
          <a:bodyPr/>
          <a:lstStyle/>
          <a:p>
            <a:fld id="{CA178F32-6F0C-48C8-B5B9-FD6B72120A70}" type="datetimeFigureOut">
              <a:rPr lang="en-US" smtClean="0"/>
              <a:t>9/7/2023</a:t>
            </a:fld>
            <a:endParaRPr lang="en-US"/>
          </a:p>
        </p:txBody>
      </p:sp>
      <p:sp>
        <p:nvSpPr>
          <p:cNvPr id="5" name="Footer Placeholder 4">
            <a:extLst>
              <a:ext uri="{FF2B5EF4-FFF2-40B4-BE49-F238E27FC236}">
                <a16:creationId xmlns:a16="http://schemas.microsoft.com/office/drawing/2014/main" id="{14F82377-7BF5-4CFC-A8D5-94239BF22A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818155-07AF-40F9-9DDA-983A577FA5EF}"/>
              </a:ext>
            </a:extLst>
          </p:cNvPr>
          <p:cNvSpPr>
            <a:spLocks noGrp="1"/>
          </p:cNvSpPr>
          <p:nvPr>
            <p:ph type="sldNum" sz="quarter" idx="12"/>
          </p:nvPr>
        </p:nvSpPr>
        <p:spPr/>
        <p:txBody>
          <a:bodyPr/>
          <a:lstStyle/>
          <a:p>
            <a:fld id="{B4024C68-FD12-4AB2-9CD6-1BAC83A11A98}" type="slidenum">
              <a:rPr lang="en-US" smtClean="0"/>
              <a:t>‹#›</a:t>
            </a:fld>
            <a:endParaRPr lang="en-US"/>
          </a:p>
        </p:txBody>
      </p:sp>
    </p:spTree>
    <p:extLst>
      <p:ext uri="{BB962C8B-B14F-4D97-AF65-F5344CB8AC3E}">
        <p14:creationId xmlns:p14="http://schemas.microsoft.com/office/powerpoint/2010/main" val="6936021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Title Slide Alt. with Image">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5080" y="-1"/>
            <a:ext cx="12203616" cy="5725161"/>
          </a:xfrm>
          <a:prstGeom prst="rect">
            <a:avLst/>
          </a:prstGeom>
        </p:spPr>
      </p:pic>
      <p:sp>
        <p:nvSpPr>
          <p:cNvPr id="8" name="Rectangle 7"/>
          <p:cNvSpPr/>
          <p:nvPr userDrawn="1"/>
        </p:nvSpPr>
        <p:spPr>
          <a:xfrm>
            <a:off x="0" y="-10223"/>
            <a:ext cx="12198536" cy="1239583"/>
          </a:xfrm>
          <a:prstGeom prst="rect">
            <a:avLst/>
          </a:prstGeom>
          <a:solidFill>
            <a:srgbClr val="1255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495300" y="2827356"/>
            <a:ext cx="11315700" cy="1904506"/>
          </a:xfrm>
        </p:spPr>
        <p:txBody>
          <a:bodyPr anchor="b"/>
          <a:lstStyle>
            <a:lvl1pPr algn="l">
              <a:defRPr sz="6000" b="1">
                <a:solidFill>
                  <a:schemeClr val="bg1"/>
                </a:solidFill>
              </a:defRPr>
            </a:lvl1pPr>
          </a:lstStyle>
          <a:p>
            <a:r>
              <a:rPr lang="en-US"/>
              <a:t>Click to edit Master title style</a:t>
            </a:r>
          </a:p>
        </p:txBody>
      </p:sp>
      <p:sp>
        <p:nvSpPr>
          <p:cNvPr id="3" name="Subtitle 2"/>
          <p:cNvSpPr>
            <a:spLocks noGrp="1"/>
          </p:cNvSpPr>
          <p:nvPr>
            <p:ph type="subTitle" idx="1"/>
          </p:nvPr>
        </p:nvSpPr>
        <p:spPr>
          <a:xfrm>
            <a:off x="495300" y="4856480"/>
            <a:ext cx="6557282" cy="49784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0" y="6694942"/>
            <a:ext cx="2743200" cy="157389"/>
          </a:xfrm>
          <a:prstGeom prst="rect">
            <a:avLst/>
          </a:prstGeom>
        </p:spPr>
        <p:txBody>
          <a:bodyPr/>
          <a:lstStyle>
            <a:lvl1pPr>
              <a:defRPr sz="800">
                <a:solidFill>
                  <a:schemeClr val="bg1">
                    <a:lumMod val="50000"/>
                  </a:schemeClr>
                </a:solidFill>
              </a:defRPr>
            </a:lvl1pPr>
          </a:lstStyle>
          <a:p>
            <a:endParaRPr lang="en-US" dirty="0"/>
          </a:p>
        </p:txBody>
      </p:sp>
      <p:pic>
        <p:nvPicPr>
          <p:cNvPr id="9" name="Picture 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52473" y="326888"/>
            <a:ext cx="2029888" cy="823232"/>
          </a:xfrm>
          <a:prstGeom prst="rect">
            <a:avLst/>
          </a:prstGeom>
        </p:spPr>
      </p:pic>
      <p:pic>
        <p:nvPicPr>
          <p:cNvPr id="10" name="Picture 9"/>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133490" y="5842000"/>
            <a:ext cx="3677509" cy="783851"/>
          </a:xfrm>
          <a:prstGeom prst="rect">
            <a:avLst/>
          </a:prstGeom>
        </p:spPr>
      </p:pic>
      <p:pic>
        <p:nvPicPr>
          <p:cNvPr id="13" name="Picture 12"/>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8133491" y="457200"/>
            <a:ext cx="3692750" cy="247152"/>
          </a:xfrm>
          <a:prstGeom prst="rect">
            <a:avLst/>
          </a:prstGeom>
        </p:spPr>
      </p:pic>
      <p:sp>
        <p:nvSpPr>
          <p:cNvPr id="12" name="Content Placeholder 2"/>
          <p:cNvSpPr>
            <a:spLocks noGrp="1"/>
          </p:cNvSpPr>
          <p:nvPr>
            <p:ph sz="half" idx="16" hasCustomPrompt="1"/>
          </p:nvPr>
        </p:nvSpPr>
        <p:spPr>
          <a:xfrm>
            <a:off x="0" y="1234502"/>
            <a:ext cx="12192000" cy="1437578"/>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Insert image here</a:t>
            </a:r>
          </a:p>
        </p:txBody>
      </p:sp>
    </p:spTree>
    <p:extLst>
      <p:ext uri="{BB962C8B-B14F-4D97-AF65-F5344CB8AC3E}">
        <p14:creationId xmlns:p14="http://schemas.microsoft.com/office/powerpoint/2010/main" val="4086681559"/>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F196C5-357D-40ED-AE45-B394473A0F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6A00907-9773-416D-BD60-18534E60341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AD7F5AD-8A21-4607-BAAF-59371EFF9780}"/>
              </a:ext>
            </a:extLst>
          </p:cNvPr>
          <p:cNvSpPr>
            <a:spLocks noGrp="1"/>
          </p:cNvSpPr>
          <p:nvPr>
            <p:ph type="dt" sz="half" idx="10"/>
          </p:nvPr>
        </p:nvSpPr>
        <p:spPr/>
        <p:txBody>
          <a:bodyPr/>
          <a:lstStyle/>
          <a:p>
            <a:fld id="{CA178F32-6F0C-48C8-B5B9-FD6B72120A70}" type="datetimeFigureOut">
              <a:rPr lang="en-US" smtClean="0"/>
              <a:t>9/7/2023</a:t>
            </a:fld>
            <a:endParaRPr lang="en-US"/>
          </a:p>
        </p:txBody>
      </p:sp>
      <p:sp>
        <p:nvSpPr>
          <p:cNvPr id="5" name="Footer Placeholder 4">
            <a:extLst>
              <a:ext uri="{FF2B5EF4-FFF2-40B4-BE49-F238E27FC236}">
                <a16:creationId xmlns:a16="http://schemas.microsoft.com/office/drawing/2014/main" id="{6AF65E1D-F889-474D-B3D3-5FE46C426E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88C619-0465-4326-9147-EDA7EE4E5D1C}"/>
              </a:ext>
            </a:extLst>
          </p:cNvPr>
          <p:cNvSpPr>
            <a:spLocks noGrp="1"/>
          </p:cNvSpPr>
          <p:nvPr>
            <p:ph type="sldNum" sz="quarter" idx="12"/>
          </p:nvPr>
        </p:nvSpPr>
        <p:spPr/>
        <p:txBody>
          <a:bodyPr/>
          <a:lstStyle/>
          <a:p>
            <a:fld id="{B4024C68-FD12-4AB2-9CD6-1BAC83A11A98}" type="slidenum">
              <a:rPr lang="en-US" smtClean="0"/>
              <a:t>‹#›</a:t>
            </a:fld>
            <a:endParaRPr lang="en-US"/>
          </a:p>
        </p:txBody>
      </p:sp>
    </p:spTree>
    <p:extLst>
      <p:ext uri="{BB962C8B-B14F-4D97-AF65-F5344CB8AC3E}">
        <p14:creationId xmlns:p14="http://schemas.microsoft.com/office/powerpoint/2010/main" val="3792313559"/>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94FB41-3FF3-48DC-B5B4-4DAAE4D24CA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DA536D4-7EC4-4240-8CDB-00DFAF6B833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E1BF937-718F-4F64-BD13-33ABD8E0F358}"/>
              </a:ext>
            </a:extLst>
          </p:cNvPr>
          <p:cNvSpPr>
            <a:spLocks noGrp="1"/>
          </p:cNvSpPr>
          <p:nvPr>
            <p:ph type="dt" sz="half" idx="10"/>
          </p:nvPr>
        </p:nvSpPr>
        <p:spPr/>
        <p:txBody>
          <a:bodyPr/>
          <a:lstStyle/>
          <a:p>
            <a:fld id="{CA178F32-6F0C-48C8-B5B9-FD6B72120A70}" type="datetimeFigureOut">
              <a:rPr lang="en-US" smtClean="0"/>
              <a:t>9/7/2023</a:t>
            </a:fld>
            <a:endParaRPr lang="en-US"/>
          </a:p>
        </p:txBody>
      </p:sp>
      <p:sp>
        <p:nvSpPr>
          <p:cNvPr id="5" name="Footer Placeholder 4">
            <a:extLst>
              <a:ext uri="{FF2B5EF4-FFF2-40B4-BE49-F238E27FC236}">
                <a16:creationId xmlns:a16="http://schemas.microsoft.com/office/drawing/2014/main" id="{58FAD09B-A9AB-4234-AB89-69C90BC524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421BB7-AC6A-42F0-9337-082698FD20CF}"/>
              </a:ext>
            </a:extLst>
          </p:cNvPr>
          <p:cNvSpPr>
            <a:spLocks noGrp="1"/>
          </p:cNvSpPr>
          <p:nvPr>
            <p:ph type="sldNum" sz="quarter" idx="12"/>
          </p:nvPr>
        </p:nvSpPr>
        <p:spPr/>
        <p:txBody>
          <a:bodyPr/>
          <a:lstStyle/>
          <a:p>
            <a:fld id="{B4024C68-FD12-4AB2-9CD6-1BAC83A11A98}" type="slidenum">
              <a:rPr lang="en-US" smtClean="0"/>
              <a:t>‹#›</a:t>
            </a:fld>
            <a:endParaRPr lang="en-US"/>
          </a:p>
        </p:txBody>
      </p:sp>
    </p:spTree>
    <p:extLst>
      <p:ext uri="{BB962C8B-B14F-4D97-AF65-F5344CB8AC3E}">
        <p14:creationId xmlns:p14="http://schemas.microsoft.com/office/powerpoint/2010/main" val="739843308"/>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3EC721-0477-4358-A1EE-9067DEC6B8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369D021-53CE-4E01-A9B2-13770AA37A5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102C606-0F0F-419C-B30B-1C5905D78AB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A26176F-4B4D-443F-AACE-CA9CF7E2C6C1}"/>
              </a:ext>
            </a:extLst>
          </p:cNvPr>
          <p:cNvSpPr>
            <a:spLocks noGrp="1"/>
          </p:cNvSpPr>
          <p:nvPr>
            <p:ph type="dt" sz="half" idx="10"/>
          </p:nvPr>
        </p:nvSpPr>
        <p:spPr/>
        <p:txBody>
          <a:bodyPr/>
          <a:lstStyle/>
          <a:p>
            <a:fld id="{CA178F32-6F0C-48C8-B5B9-FD6B72120A70}" type="datetimeFigureOut">
              <a:rPr lang="en-US" smtClean="0"/>
              <a:t>9/7/2023</a:t>
            </a:fld>
            <a:endParaRPr lang="en-US"/>
          </a:p>
        </p:txBody>
      </p:sp>
      <p:sp>
        <p:nvSpPr>
          <p:cNvPr id="6" name="Footer Placeholder 5">
            <a:extLst>
              <a:ext uri="{FF2B5EF4-FFF2-40B4-BE49-F238E27FC236}">
                <a16:creationId xmlns:a16="http://schemas.microsoft.com/office/drawing/2014/main" id="{745AB639-F6B7-48A7-ACC8-7D1968A951E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32AD0BD-5687-4B5A-AB32-06305F539C01}"/>
              </a:ext>
            </a:extLst>
          </p:cNvPr>
          <p:cNvSpPr>
            <a:spLocks noGrp="1"/>
          </p:cNvSpPr>
          <p:nvPr>
            <p:ph type="sldNum" sz="quarter" idx="12"/>
          </p:nvPr>
        </p:nvSpPr>
        <p:spPr/>
        <p:txBody>
          <a:bodyPr/>
          <a:lstStyle/>
          <a:p>
            <a:fld id="{B4024C68-FD12-4AB2-9CD6-1BAC83A11A98}" type="slidenum">
              <a:rPr lang="en-US" smtClean="0"/>
              <a:t>‹#›</a:t>
            </a:fld>
            <a:endParaRPr lang="en-US"/>
          </a:p>
        </p:txBody>
      </p:sp>
    </p:spTree>
    <p:extLst>
      <p:ext uri="{BB962C8B-B14F-4D97-AF65-F5344CB8AC3E}">
        <p14:creationId xmlns:p14="http://schemas.microsoft.com/office/powerpoint/2010/main" val="2048642984"/>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1E51F2-691E-4F88-91B3-895311E7148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64843CA-F9DA-4871-B786-EFD5AD61302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6F07840-51B6-4B75-A4A8-C7C114B26CD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03997CB-1194-4CA1-9570-AEBBBFC8174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D847AC8-BBF6-4326-8B47-F555AB23915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58048F9-DDF6-4BCB-B38D-A2BA1BBEFB51}"/>
              </a:ext>
            </a:extLst>
          </p:cNvPr>
          <p:cNvSpPr>
            <a:spLocks noGrp="1"/>
          </p:cNvSpPr>
          <p:nvPr>
            <p:ph type="dt" sz="half" idx="10"/>
          </p:nvPr>
        </p:nvSpPr>
        <p:spPr/>
        <p:txBody>
          <a:bodyPr/>
          <a:lstStyle/>
          <a:p>
            <a:fld id="{CA178F32-6F0C-48C8-B5B9-FD6B72120A70}" type="datetimeFigureOut">
              <a:rPr lang="en-US" smtClean="0"/>
              <a:t>9/7/2023</a:t>
            </a:fld>
            <a:endParaRPr lang="en-US"/>
          </a:p>
        </p:txBody>
      </p:sp>
      <p:sp>
        <p:nvSpPr>
          <p:cNvPr id="8" name="Footer Placeholder 7">
            <a:extLst>
              <a:ext uri="{FF2B5EF4-FFF2-40B4-BE49-F238E27FC236}">
                <a16:creationId xmlns:a16="http://schemas.microsoft.com/office/drawing/2014/main" id="{C0A45D81-5CAD-416C-B8C4-52FBB64E932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C28CA02-2178-4F17-8719-4A824DFFFE6D}"/>
              </a:ext>
            </a:extLst>
          </p:cNvPr>
          <p:cNvSpPr>
            <a:spLocks noGrp="1"/>
          </p:cNvSpPr>
          <p:nvPr>
            <p:ph type="sldNum" sz="quarter" idx="12"/>
          </p:nvPr>
        </p:nvSpPr>
        <p:spPr/>
        <p:txBody>
          <a:bodyPr/>
          <a:lstStyle/>
          <a:p>
            <a:fld id="{B4024C68-FD12-4AB2-9CD6-1BAC83A11A98}" type="slidenum">
              <a:rPr lang="en-US" smtClean="0"/>
              <a:t>‹#›</a:t>
            </a:fld>
            <a:endParaRPr lang="en-US"/>
          </a:p>
        </p:txBody>
      </p:sp>
    </p:spTree>
    <p:extLst>
      <p:ext uri="{BB962C8B-B14F-4D97-AF65-F5344CB8AC3E}">
        <p14:creationId xmlns:p14="http://schemas.microsoft.com/office/powerpoint/2010/main" val="4252463662"/>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BEB358-7A8F-4A37-92FC-E975FD0F940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A0A7A3F-EF4E-483A-848C-C03E9B16793E}"/>
              </a:ext>
            </a:extLst>
          </p:cNvPr>
          <p:cNvSpPr>
            <a:spLocks noGrp="1"/>
          </p:cNvSpPr>
          <p:nvPr>
            <p:ph type="dt" sz="half" idx="10"/>
          </p:nvPr>
        </p:nvSpPr>
        <p:spPr/>
        <p:txBody>
          <a:bodyPr/>
          <a:lstStyle/>
          <a:p>
            <a:fld id="{CA178F32-6F0C-48C8-B5B9-FD6B72120A70}" type="datetimeFigureOut">
              <a:rPr lang="en-US" smtClean="0"/>
              <a:t>9/7/2023</a:t>
            </a:fld>
            <a:endParaRPr lang="en-US"/>
          </a:p>
        </p:txBody>
      </p:sp>
      <p:sp>
        <p:nvSpPr>
          <p:cNvPr id="4" name="Footer Placeholder 3">
            <a:extLst>
              <a:ext uri="{FF2B5EF4-FFF2-40B4-BE49-F238E27FC236}">
                <a16:creationId xmlns:a16="http://schemas.microsoft.com/office/drawing/2014/main" id="{6076D04F-7E20-4223-AE41-D7096A24EB9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F463AA8-E197-4CF6-9158-9ED9354E16A3}"/>
              </a:ext>
            </a:extLst>
          </p:cNvPr>
          <p:cNvSpPr>
            <a:spLocks noGrp="1"/>
          </p:cNvSpPr>
          <p:nvPr>
            <p:ph type="sldNum" sz="quarter" idx="12"/>
          </p:nvPr>
        </p:nvSpPr>
        <p:spPr/>
        <p:txBody>
          <a:bodyPr/>
          <a:lstStyle/>
          <a:p>
            <a:fld id="{B4024C68-FD12-4AB2-9CD6-1BAC83A11A98}" type="slidenum">
              <a:rPr lang="en-US" smtClean="0"/>
              <a:t>‹#›</a:t>
            </a:fld>
            <a:endParaRPr lang="en-US"/>
          </a:p>
        </p:txBody>
      </p:sp>
    </p:spTree>
    <p:extLst>
      <p:ext uri="{BB962C8B-B14F-4D97-AF65-F5344CB8AC3E}">
        <p14:creationId xmlns:p14="http://schemas.microsoft.com/office/powerpoint/2010/main" val="848880063"/>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18F762A-DE09-4B75-932F-6933320E2CD5}"/>
              </a:ext>
            </a:extLst>
          </p:cNvPr>
          <p:cNvSpPr>
            <a:spLocks noGrp="1"/>
          </p:cNvSpPr>
          <p:nvPr>
            <p:ph type="dt" sz="half" idx="10"/>
          </p:nvPr>
        </p:nvSpPr>
        <p:spPr/>
        <p:txBody>
          <a:bodyPr/>
          <a:lstStyle/>
          <a:p>
            <a:fld id="{CA178F32-6F0C-48C8-B5B9-FD6B72120A70}" type="datetimeFigureOut">
              <a:rPr lang="en-US" smtClean="0"/>
              <a:t>9/7/2023</a:t>
            </a:fld>
            <a:endParaRPr lang="en-US"/>
          </a:p>
        </p:txBody>
      </p:sp>
      <p:sp>
        <p:nvSpPr>
          <p:cNvPr id="3" name="Footer Placeholder 2">
            <a:extLst>
              <a:ext uri="{FF2B5EF4-FFF2-40B4-BE49-F238E27FC236}">
                <a16:creationId xmlns:a16="http://schemas.microsoft.com/office/drawing/2014/main" id="{8CFA3B85-EBD6-4491-BBE0-60867D63DEA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6AEBB46-6620-4D92-BC27-AE576F9D0FD5}"/>
              </a:ext>
            </a:extLst>
          </p:cNvPr>
          <p:cNvSpPr>
            <a:spLocks noGrp="1"/>
          </p:cNvSpPr>
          <p:nvPr>
            <p:ph type="sldNum" sz="quarter" idx="12"/>
          </p:nvPr>
        </p:nvSpPr>
        <p:spPr/>
        <p:txBody>
          <a:bodyPr/>
          <a:lstStyle/>
          <a:p>
            <a:fld id="{B4024C68-FD12-4AB2-9CD6-1BAC83A11A98}" type="slidenum">
              <a:rPr lang="en-US" smtClean="0"/>
              <a:t>‹#›</a:t>
            </a:fld>
            <a:endParaRPr lang="en-US"/>
          </a:p>
        </p:txBody>
      </p:sp>
    </p:spTree>
    <p:extLst>
      <p:ext uri="{BB962C8B-B14F-4D97-AF65-F5344CB8AC3E}">
        <p14:creationId xmlns:p14="http://schemas.microsoft.com/office/powerpoint/2010/main" val="1170467356"/>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D0468F-B341-4B1F-99AA-7B93D943D77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FC695BD-8AB5-48BB-8935-47D2869B721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ACA68AC-7378-4739-B59C-2A876D92E90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9E71722-A561-4F07-84B0-17F97AD51514}"/>
              </a:ext>
            </a:extLst>
          </p:cNvPr>
          <p:cNvSpPr>
            <a:spLocks noGrp="1"/>
          </p:cNvSpPr>
          <p:nvPr>
            <p:ph type="dt" sz="half" idx="10"/>
          </p:nvPr>
        </p:nvSpPr>
        <p:spPr/>
        <p:txBody>
          <a:bodyPr/>
          <a:lstStyle/>
          <a:p>
            <a:fld id="{CA178F32-6F0C-48C8-B5B9-FD6B72120A70}" type="datetimeFigureOut">
              <a:rPr lang="en-US" smtClean="0"/>
              <a:t>9/7/2023</a:t>
            </a:fld>
            <a:endParaRPr lang="en-US"/>
          </a:p>
        </p:txBody>
      </p:sp>
      <p:sp>
        <p:nvSpPr>
          <p:cNvPr id="6" name="Footer Placeholder 5">
            <a:extLst>
              <a:ext uri="{FF2B5EF4-FFF2-40B4-BE49-F238E27FC236}">
                <a16:creationId xmlns:a16="http://schemas.microsoft.com/office/drawing/2014/main" id="{BEDAD258-C036-4F4C-BE09-9781BD7454A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91D4A67-F968-4FA7-A3CE-EE382D7A89B5}"/>
              </a:ext>
            </a:extLst>
          </p:cNvPr>
          <p:cNvSpPr>
            <a:spLocks noGrp="1"/>
          </p:cNvSpPr>
          <p:nvPr>
            <p:ph type="sldNum" sz="quarter" idx="12"/>
          </p:nvPr>
        </p:nvSpPr>
        <p:spPr/>
        <p:txBody>
          <a:bodyPr/>
          <a:lstStyle/>
          <a:p>
            <a:fld id="{B4024C68-FD12-4AB2-9CD6-1BAC83A11A98}" type="slidenum">
              <a:rPr lang="en-US" smtClean="0"/>
              <a:t>‹#›</a:t>
            </a:fld>
            <a:endParaRPr lang="en-US"/>
          </a:p>
        </p:txBody>
      </p:sp>
    </p:spTree>
    <p:extLst>
      <p:ext uri="{BB962C8B-B14F-4D97-AF65-F5344CB8AC3E}">
        <p14:creationId xmlns:p14="http://schemas.microsoft.com/office/powerpoint/2010/main" val="773557690"/>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71F821-F683-4661-A088-DF46FCA6A53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BCE82AC-4496-4AF1-A342-D9CB0C1404E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192446A-92A6-4FC1-8A04-28EA4C45C9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73BD2DE-9F97-4BFF-BC50-50F5379B35F6}"/>
              </a:ext>
            </a:extLst>
          </p:cNvPr>
          <p:cNvSpPr>
            <a:spLocks noGrp="1"/>
          </p:cNvSpPr>
          <p:nvPr>
            <p:ph type="dt" sz="half" idx="10"/>
          </p:nvPr>
        </p:nvSpPr>
        <p:spPr/>
        <p:txBody>
          <a:bodyPr/>
          <a:lstStyle/>
          <a:p>
            <a:fld id="{CA178F32-6F0C-48C8-B5B9-FD6B72120A70}" type="datetimeFigureOut">
              <a:rPr lang="en-US" smtClean="0"/>
              <a:t>9/7/2023</a:t>
            </a:fld>
            <a:endParaRPr lang="en-US"/>
          </a:p>
        </p:txBody>
      </p:sp>
      <p:sp>
        <p:nvSpPr>
          <p:cNvPr id="6" name="Footer Placeholder 5">
            <a:extLst>
              <a:ext uri="{FF2B5EF4-FFF2-40B4-BE49-F238E27FC236}">
                <a16:creationId xmlns:a16="http://schemas.microsoft.com/office/drawing/2014/main" id="{A2CDBFD2-DBC8-411A-8745-18CA6CECF41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1946515-04F3-4BAE-BC0A-1D94C09F6242}"/>
              </a:ext>
            </a:extLst>
          </p:cNvPr>
          <p:cNvSpPr>
            <a:spLocks noGrp="1"/>
          </p:cNvSpPr>
          <p:nvPr>
            <p:ph type="sldNum" sz="quarter" idx="12"/>
          </p:nvPr>
        </p:nvSpPr>
        <p:spPr/>
        <p:txBody>
          <a:bodyPr/>
          <a:lstStyle/>
          <a:p>
            <a:fld id="{B4024C68-FD12-4AB2-9CD6-1BAC83A11A98}" type="slidenum">
              <a:rPr lang="en-US" smtClean="0"/>
              <a:t>‹#›</a:t>
            </a:fld>
            <a:endParaRPr lang="en-US"/>
          </a:p>
        </p:txBody>
      </p:sp>
    </p:spTree>
    <p:extLst>
      <p:ext uri="{BB962C8B-B14F-4D97-AF65-F5344CB8AC3E}">
        <p14:creationId xmlns:p14="http://schemas.microsoft.com/office/powerpoint/2010/main" val="2782814558"/>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6A0227-ECCF-4306-B770-A8D608C61DF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5B362A6-EE83-4690-9A60-80B88699080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E39BC1-CAF6-408F-924C-0AA5D3521CC0}"/>
              </a:ext>
            </a:extLst>
          </p:cNvPr>
          <p:cNvSpPr>
            <a:spLocks noGrp="1"/>
          </p:cNvSpPr>
          <p:nvPr>
            <p:ph type="dt" sz="half" idx="10"/>
          </p:nvPr>
        </p:nvSpPr>
        <p:spPr/>
        <p:txBody>
          <a:bodyPr/>
          <a:lstStyle/>
          <a:p>
            <a:fld id="{CA178F32-6F0C-48C8-B5B9-FD6B72120A70}" type="datetimeFigureOut">
              <a:rPr lang="en-US" smtClean="0"/>
              <a:t>9/7/2023</a:t>
            </a:fld>
            <a:endParaRPr lang="en-US"/>
          </a:p>
        </p:txBody>
      </p:sp>
      <p:sp>
        <p:nvSpPr>
          <p:cNvPr id="5" name="Footer Placeholder 4">
            <a:extLst>
              <a:ext uri="{FF2B5EF4-FFF2-40B4-BE49-F238E27FC236}">
                <a16:creationId xmlns:a16="http://schemas.microsoft.com/office/drawing/2014/main" id="{C6B1BE1D-A06C-464E-952D-F7C11455DF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9579FE-D8E6-4C58-9EBE-AF64185EDD51}"/>
              </a:ext>
            </a:extLst>
          </p:cNvPr>
          <p:cNvSpPr>
            <a:spLocks noGrp="1"/>
          </p:cNvSpPr>
          <p:nvPr>
            <p:ph type="sldNum" sz="quarter" idx="12"/>
          </p:nvPr>
        </p:nvSpPr>
        <p:spPr/>
        <p:txBody>
          <a:bodyPr/>
          <a:lstStyle/>
          <a:p>
            <a:fld id="{B4024C68-FD12-4AB2-9CD6-1BAC83A11A98}" type="slidenum">
              <a:rPr lang="en-US" smtClean="0"/>
              <a:t>‹#›</a:t>
            </a:fld>
            <a:endParaRPr lang="en-US"/>
          </a:p>
        </p:txBody>
      </p:sp>
    </p:spTree>
    <p:extLst>
      <p:ext uri="{BB962C8B-B14F-4D97-AF65-F5344CB8AC3E}">
        <p14:creationId xmlns:p14="http://schemas.microsoft.com/office/powerpoint/2010/main" val="3718497347"/>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560FC3A-BB16-4CFE-BADD-6D449EFE238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B5349F8-BCB6-4B10-B7D6-51CD4DAA7C8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83FC8E-791D-455E-B107-B2917CDA5744}"/>
              </a:ext>
            </a:extLst>
          </p:cNvPr>
          <p:cNvSpPr>
            <a:spLocks noGrp="1"/>
          </p:cNvSpPr>
          <p:nvPr>
            <p:ph type="dt" sz="half" idx="10"/>
          </p:nvPr>
        </p:nvSpPr>
        <p:spPr/>
        <p:txBody>
          <a:bodyPr/>
          <a:lstStyle/>
          <a:p>
            <a:fld id="{CA178F32-6F0C-48C8-B5B9-FD6B72120A70}" type="datetimeFigureOut">
              <a:rPr lang="en-US" smtClean="0"/>
              <a:t>9/7/2023</a:t>
            </a:fld>
            <a:endParaRPr lang="en-US"/>
          </a:p>
        </p:txBody>
      </p:sp>
      <p:sp>
        <p:nvSpPr>
          <p:cNvPr id="5" name="Footer Placeholder 4">
            <a:extLst>
              <a:ext uri="{FF2B5EF4-FFF2-40B4-BE49-F238E27FC236}">
                <a16:creationId xmlns:a16="http://schemas.microsoft.com/office/drawing/2014/main" id="{E932D1CF-6D60-40C4-BAB1-2EB59CE861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57ECBF-A15F-4230-9FD5-8DE61227BFEA}"/>
              </a:ext>
            </a:extLst>
          </p:cNvPr>
          <p:cNvSpPr>
            <a:spLocks noGrp="1"/>
          </p:cNvSpPr>
          <p:nvPr>
            <p:ph type="sldNum" sz="quarter" idx="12"/>
          </p:nvPr>
        </p:nvSpPr>
        <p:spPr/>
        <p:txBody>
          <a:bodyPr/>
          <a:lstStyle/>
          <a:p>
            <a:fld id="{B4024C68-FD12-4AB2-9CD6-1BAC83A11A98}" type="slidenum">
              <a:rPr lang="en-US" smtClean="0"/>
              <a:t>‹#›</a:t>
            </a:fld>
            <a:endParaRPr lang="en-US"/>
          </a:p>
        </p:txBody>
      </p:sp>
    </p:spTree>
    <p:extLst>
      <p:ext uri="{BB962C8B-B14F-4D97-AF65-F5344CB8AC3E}">
        <p14:creationId xmlns:p14="http://schemas.microsoft.com/office/powerpoint/2010/main" val="5701000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Section Title slide with Image">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5080" y="-1"/>
            <a:ext cx="12203616" cy="5125721"/>
          </a:xfrm>
          <a:prstGeom prst="rect">
            <a:avLst/>
          </a:prstGeom>
        </p:spPr>
      </p:pic>
      <p:sp>
        <p:nvSpPr>
          <p:cNvPr id="2" name="Title 1"/>
          <p:cNvSpPr>
            <a:spLocks noGrp="1"/>
          </p:cNvSpPr>
          <p:nvPr>
            <p:ph type="ctrTitle"/>
          </p:nvPr>
        </p:nvSpPr>
        <p:spPr>
          <a:xfrm>
            <a:off x="495300" y="2199640"/>
            <a:ext cx="11315700" cy="2804160"/>
          </a:xfrm>
        </p:spPr>
        <p:txBody>
          <a:bodyPr anchor="ctr"/>
          <a:lstStyle>
            <a:lvl1pPr algn="ctr">
              <a:defRPr sz="6000" b="1">
                <a:solidFill>
                  <a:schemeClr val="bg1"/>
                </a:solidFill>
              </a:defRPr>
            </a:lvl1pPr>
          </a:lstStyle>
          <a:p>
            <a:r>
              <a:rPr lang="en-US"/>
              <a:t>Click to edit Master title style</a:t>
            </a:r>
          </a:p>
        </p:txBody>
      </p:sp>
      <p:pic>
        <p:nvPicPr>
          <p:cNvPr id="10" name="Picture 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48584" y="5699760"/>
            <a:ext cx="3670318" cy="782319"/>
          </a:xfrm>
          <a:prstGeom prst="rect">
            <a:avLst/>
          </a:prstGeom>
        </p:spPr>
      </p:pic>
      <p:sp>
        <p:nvSpPr>
          <p:cNvPr id="12" name="Content Placeholder 2"/>
          <p:cNvSpPr>
            <a:spLocks noGrp="1"/>
          </p:cNvSpPr>
          <p:nvPr>
            <p:ph sz="half" idx="16" hasCustomPrompt="1"/>
          </p:nvPr>
        </p:nvSpPr>
        <p:spPr>
          <a:xfrm>
            <a:off x="0" y="185738"/>
            <a:ext cx="12192000" cy="1912302"/>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Insert image here</a:t>
            </a:r>
          </a:p>
        </p:txBody>
      </p:sp>
      <p:sp>
        <p:nvSpPr>
          <p:cNvPr id="14" name="Rectangle 13"/>
          <p:cNvSpPr/>
          <p:nvPr userDrawn="1"/>
        </p:nvSpPr>
        <p:spPr>
          <a:xfrm>
            <a:off x="0" y="0"/>
            <a:ext cx="12192000" cy="185738"/>
          </a:xfrm>
          <a:prstGeom prst="rect">
            <a:avLst/>
          </a:prstGeom>
          <a:solidFill>
            <a:srgbClr val="1255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p:cNvSpPr/>
          <p:nvPr userDrawn="1"/>
        </p:nvSpPr>
        <p:spPr>
          <a:xfrm>
            <a:off x="0" y="5120640"/>
            <a:ext cx="12192000" cy="185738"/>
          </a:xfrm>
          <a:prstGeom prst="rect">
            <a:avLst/>
          </a:prstGeom>
          <a:solidFill>
            <a:srgbClr val="1255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Slide Number Placeholder 5"/>
          <p:cNvSpPr>
            <a:spLocks noGrp="1"/>
          </p:cNvSpPr>
          <p:nvPr>
            <p:ph type="sldNum" sz="quarter" idx="12"/>
          </p:nvPr>
        </p:nvSpPr>
        <p:spPr>
          <a:xfrm>
            <a:off x="11709400" y="6356350"/>
            <a:ext cx="409121" cy="365125"/>
          </a:xfrm>
        </p:spPr>
        <p:txBody>
          <a:bodyPr/>
          <a:lstStyle>
            <a:lvl1pPr>
              <a:defRPr>
                <a:solidFill>
                  <a:srgbClr val="898989"/>
                </a:solidFill>
              </a:defRPr>
            </a:lvl1pPr>
          </a:lstStyle>
          <a:p>
            <a:fld id="{C10DD06B-44D0-4B5F-9DB8-096B8174C7B9}" type="slidenum">
              <a:rPr lang="en-US" smtClean="0"/>
              <a:pPr/>
              <a:t>‹#›</a:t>
            </a:fld>
            <a:endParaRPr lang="en-US" dirty="0"/>
          </a:p>
        </p:txBody>
      </p:sp>
      <p:pic>
        <p:nvPicPr>
          <p:cNvPr id="18" name="Picture 17"/>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540239" y="5607702"/>
            <a:ext cx="2087877" cy="935338"/>
          </a:xfrm>
          <a:prstGeom prst="rect">
            <a:avLst/>
          </a:prstGeom>
        </p:spPr>
      </p:pic>
    </p:spTree>
    <p:extLst>
      <p:ext uri="{BB962C8B-B14F-4D97-AF65-F5344CB8AC3E}">
        <p14:creationId xmlns:p14="http://schemas.microsoft.com/office/powerpoint/2010/main" val="1388507114"/>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obj">
  <p:cSld name="1_Title Slide">
    <p:spTree>
      <p:nvGrpSpPr>
        <p:cNvPr id="1" name=""/>
        <p:cNvGrpSpPr/>
        <p:nvPr/>
      </p:nvGrpSpPr>
      <p:grpSpPr>
        <a:xfrm>
          <a:off x="0" y="0"/>
          <a:ext cx="0" cy="0"/>
          <a:chOff x="0" y="0"/>
          <a:chExt cx="0" cy="0"/>
        </a:xfrm>
      </p:grpSpPr>
      <p:pic>
        <p:nvPicPr>
          <p:cNvPr id="8" name="Picture 7" descr="Background pattern&#10;&#10;Description automatically generated">
            <a:extLst>
              <a:ext uri="{FF2B5EF4-FFF2-40B4-BE49-F238E27FC236}">
                <a16:creationId xmlns:a16="http://schemas.microsoft.com/office/drawing/2014/main" id="{E39B2391-8EC5-F79D-4490-B704139C526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sp>
        <p:nvSpPr>
          <p:cNvPr id="7" name="Rectangle 6">
            <a:extLst>
              <a:ext uri="{FF2B5EF4-FFF2-40B4-BE49-F238E27FC236}">
                <a16:creationId xmlns:a16="http://schemas.microsoft.com/office/drawing/2014/main" id="{6D0D9D32-4B6C-7D43-63D1-E2E2C3D0BC78}"/>
              </a:ext>
            </a:extLst>
          </p:cNvPr>
          <p:cNvSpPr/>
          <p:nvPr userDrawn="1"/>
        </p:nvSpPr>
        <p:spPr>
          <a:xfrm>
            <a:off x="0" y="3703320"/>
            <a:ext cx="12191999" cy="23164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2" name="Holder 2"/>
          <p:cNvSpPr>
            <a:spLocks noGrp="1"/>
          </p:cNvSpPr>
          <p:nvPr>
            <p:ph type="ctrTitle"/>
          </p:nvPr>
        </p:nvSpPr>
        <p:spPr>
          <a:xfrm>
            <a:off x="914401" y="914402"/>
            <a:ext cx="10363200" cy="615553"/>
          </a:xfrm>
          <a:prstGeom prst="rect">
            <a:avLst/>
          </a:prstGeom>
        </p:spPr>
        <p:txBody>
          <a:bodyPr wrap="square" lIns="0" tIns="0" rIns="0" bIns="0">
            <a:spAutoFit/>
          </a:bodyPr>
          <a:lstStyle>
            <a:lvl1pPr>
              <a:defRPr b="1">
                <a:solidFill>
                  <a:schemeClr val="bg1"/>
                </a:solidFill>
              </a:defRPr>
            </a:lvl1pPr>
          </a:lstStyle>
          <a:p>
            <a:endParaRPr/>
          </a:p>
        </p:txBody>
      </p:sp>
      <p:sp>
        <p:nvSpPr>
          <p:cNvPr id="3" name="Holder 3"/>
          <p:cNvSpPr>
            <a:spLocks noGrp="1"/>
          </p:cNvSpPr>
          <p:nvPr>
            <p:ph type="subTitle" idx="4"/>
          </p:nvPr>
        </p:nvSpPr>
        <p:spPr>
          <a:xfrm>
            <a:off x="914400" y="3886201"/>
            <a:ext cx="8534401" cy="387798"/>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4145281" y="6377942"/>
            <a:ext cx="3901440" cy="276999"/>
          </a:xfrm>
        </p:spPr>
        <p:txBody>
          <a:bodyPr lIns="0" tIns="0" rIns="0" bIns="0"/>
          <a:lstStyle>
            <a:lvl1pPr algn="ctr">
              <a:defRPr>
                <a:solidFill>
                  <a:schemeClr val="bg1"/>
                </a:solidFill>
              </a:defRPr>
            </a:lvl1pPr>
          </a:lstStyle>
          <a:p>
            <a:endParaRPr lang="en-US"/>
          </a:p>
        </p:txBody>
      </p:sp>
      <p:sp>
        <p:nvSpPr>
          <p:cNvPr id="5" name="Holder 5"/>
          <p:cNvSpPr>
            <a:spLocks noGrp="1"/>
          </p:cNvSpPr>
          <p:nvPr>
            <p:ph type="dt" sz="half" idx="6"/>
          </p:nvPr>
        </p:nvSpPr>
        <p:spPr>
          <a:xfrm>
            <a:off x="8991600" y="6377942"/>
            <a:ext cx="2804160" cy="276999"/>
          </a:xfrm>
        </p:spPr>
        <p:txBody>
          <a:bodyPr lIns="0" tIns="0" rIns="0" bIns="0"/>
          <a:lstStyle>
            <a:lvl1pPr algn="r">
              <a:defRPr>
                <a:solidFill>
                  <a:schemeClr val="bg1"/>
                </a:solidFill>
              </a:defRPr>
            </a:lvl1pPr>
          </a:lstStyle>
          <a:p>
            <a:fld id="{1D8BD707-D9CF-40AE-B4C6-C98DA3205C09}" type="datetimeFigureOut">
              <a:rPr lang="en-US" smtClean="0"/>
              <a:pPr/>
              <a:t>9/7/2023</a:t>
            </a:fld>
            <a:endParaRPr lang="en-US"/>
          </a:p>
        </p:txBody>
      </p:sp>
    </p:spTree>
    <p:extLst>
      <p:ext uri="{BB962C8B-B14F-4D97-AF65-F5344CB8AC3E}">
        <p14:creationId xmlns:p14="http://schemas.microsoft.com/office/powerpoint/2010/main" val="1206595534"/>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pic>
        <p:nvPicPr>
          <p:cNvPr id="8" name="Picture 7" descr="Background pattern&#10;&#10;Description automatically generated">
            <a:extLst>
              <a:ext uri="{FF2B5EF4-FFF2-40B4-BE49-F238E27FC236}">
                <a16:creationId xmlns:a16="http://schemas.microsoft.com/office/drawing/2014/main" id="{E39B2391-8EC5-F79D-4490-B704139C526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sp>
        <p:nvSpPr>
          <p:cNvPr id="7" name="Rectangle 6">
            <a:extLst>
              <a:ext uri="{FF2B5EF4-FFF2-40B4-BE49-F238E27FC236}">
                <a16:creationId xmlns:a16="http://schemas.microsoft.com/office/drawing/2014/main" id="{6D0D9D32-4B6C-7D43-63D1-E2E2C3D0BC78}"/>
              </a:ext>
            </a:extLst>
          </p:cNvPr>
          <p:cNvSpPr/>
          <p:nvPr userDrawn="1"/>
        </p:nvSpPr>
        <p:spPr>
          <a:xfrm>
            <a:off x="-1447800" y="3703320"/>
            <a:ext cx="13821175" cy="23164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2" name="Holder 2"/>
          <p:cNvSpPr>
            <a:spLocks noGrp="1"/>
          </p:cNvSpPr>
          <p:nvPr>
            <p:ph type="ctrTitle"/>
          </p:nvPr>
        </p:nvSpPr>
        <p:spPr>
          <a:xfrm>
            <a:off x="914401" y="914402"/>
            <a:ext cx="10363200" cy="615553"/>
          </a:xfrm>
          <a:prstGeom prst="rect">
            <a:avLst/>
          </a:prstGeom>
        </p:spPr>
        <p:txBody>
          <a:bodyPr wrap="square" lIns="0" tIns="0" rIns="0" bIns="0">
            <a:spAutoFit/>
          </a:bodyPr>
          <a:lstStyle>
            <a:lvl1pPr>
              <a:defRPr b="1">
                <a:solidFill>
                  <a:schemeClr val="bg1"/>
                </a:solidFill>
              </a:defRPr>
            </a:lvl1pPr>
          </a:lstStyle>
          <a:p>
            <a:endParaRPr/>
          </a:p>
        </p:txBody>
      </p:sp>
      <p:sp>
        <p:nvSpPr>
          <p:cNvPr id="3" name="Holder 3"/>
          <p:cNvSpPr>
            <a:spLocks noGrp="1"/>
          </p:cNvSpPr>
          <p:nvPr>
            <p:ph type="subTitle" idx="4"/>
          </p:nvPr>
        </p:nvSpPr>
        <p:spPr>
          <a:xfrm>
            <a:off x="914400" y="3886201"/>
            <a:ext cx="8534401"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4145281" y="6377942"/>
            <a:ext cx="3901440" cy="276999"/>
          </a:xfrm>
        </p:spPr>
        <p:txBody>
          <a:bodyPr lIns="0" tIns="0" rIns="0" bIns="0"/>
          <a:lstStyle>
            <a:lvl1pPr algn="ctr">
              <a:defRPr>
                <a:solidFill>
                  <a:schemeClr val="bg1"/>
                </a:solidFill>
              </a:defRPr>
            </a:lvl1pPr>
          </a:lstStyle>
          <a:p>
            <a:endParaRPr lang="en-US"/>
          </a:p>
        </p:txBody>
      </p:sp>
      <p:sp>
        <p:nvSpPr>
          <p:cNvPr id="5" name="Holder 5"/>
          <p:cNvSpPr>
            <a:spLocks noGrp="1"/>
          </p:cNvSpPr>
          <p:nvPr>
            <p:ph type="dt" sz="half" idx="6"/>
          </p:nvPr>
        </p:nvSpPr>
        <p:spPr>
          <a:xfrm>
            <a:off x="8991600" y="6377942"/>
            <a:ext cx="2804160" cy="276999"/>
          </a:xfrm>
        </p:spPr>
        <p:txBody>
          <a:bodyPr lIns="0" tIns="0" rIns="0" bIns="0"/>
          <a:lstStyle>
            <a:lvl1pPr algn="r">
              <a:defRPr>
                <a:solidFill>
                  <a:schemeClr val="bg1"/>
                </a:solidFill>
              </a:defRPr>
            </a:lvl1pPr>
          </a:lstStyle>
          <a:p>
            <a:fld id="{B530405F-DB5B-46F5-B6C6-A062BA7687D9}" type="datetime1">
              <a:rPr lang="en-US" smtClean="0"/>
              <a:t>9/7/2023</a:t>
            </a:fld>
            <a:endParaRPr lang="en-US"/>
          </a:p>
        </p:txBody>
      </p:sp>
    </p:spTree>
    <p:extLst>
      <p:ext uri="{BB962C8B-B14F-4D97-AF65-F5344CB8AC3E}">
        <p14:creationId xmlns:p14="http://schemas.microsoft.com/office/powerpoint/2010/main" val="4218999323"/>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903801" y="170539"/>
            <a:ext cx="9219424" cy="635635"/>
          </a:xfrm>
        </p:spPr>
        <p:txBody>
          <a:bodyPr lIns="0" tIns="0" rIns="0" bIns="0"/>
          <a:lstStyle>
            <a:lvl1pPr>
              <a:defRPr sz="3999" b="1" i="0">
                <a:solidFill>
                  <a:schemeClr val="bg1"/>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D09291CB-8EFE-4AB5-8677-833A5AF77A0B}" type="datetime1">
              <a:rPr lang="en-US" smtClean="0"/>
              <a:t>9/7/2023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697336341"/>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383516D-19B0-40F0-0595-ECBA5E76A84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0"/>
            <a:ext cx="12192000" cy="6858000"/>
          </a:xfrm>
          <a:prstGeom prst="rect">
            <a:avLst/>
          </a:prstGeom>
        </p:spPr>
      </p:pic>
      <p:sp>
        <p:nvSpPr>
          <p:cNvPr id="2" name="Holder 2"/>
          <p:cNvSpPr>
            <a:spLocks noGrp="1"/>
          </p:cNvSpPr>
          <p:nvPr>
            <p:ph type="title"/>
          </p:nvPr>
        </p:nvSpPr>
        <p:spPr>
          <a:xfrm>
            <a:off x="381001" y="483993"/>
            <a:ext cx="3429000" cy="615553"/>
          </a:xfrm>
        </p:spPr>
        <p:txBody>
          <a:bodyPr lIns="0" tIns="0" rIns="0" bIns="0"/>
          <a:lstStyle>
            <a:lvl1pPr>
              <a:defRPr sz="3999" b="1" i="0">
                <a:solidFill>
                  <a:srgbClr val="001F5F"/>
                </a:solidFill>
                <a:latin typeface="Arial"/>
                <a:cs typeface="Arial"/>
              </a:defRPr>
            </a:lvl1pPr>
          </a:lstStyle>
          <a:p>
            <a:endParaRPr/>
          </a:p>
        </p:txBody>
      </p:sp>
      <p:sp>
        <p:nvSpPr>
          <p:cNvPr id="3" name="Holder 3"/>
          <p:cNvSpPr>
            <a:spLocks noGrp="1"/>
          </p:cNvSpPr>
          <p:nvPr>
            <p:ph sz="half" idx="2"/>
          </p:nvPr>
        </p:nvSpPr>
        <p:spPr>
          <a:xfrm>
            <a:off x="381001" y="1577340"/>
            <a:ext cx="34290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572000" y="2"/>
            <a:ext cx="7620000" cy="276999"/>
          </a:xfrm>
          <a:prstGeom prst="rect">
            <a:avLst/>
          </a:prstGeom>
        </p:spPr>
        <p:txBody>
          <a:bodyPr wrap="square" lIns="0" tIns="0" rIns="0" bIns="0">
            <a:spAutoFit/>
          </a:bodyPr>
          <a:lstStyle>
            <a:lvl1pPr>
              <a:defRPr/>
            </a:lvl1pPr>
          </a:lstStyle>
          <a:p>
            <a:endParaRPr/>
          </a:p>
        </p:txBody>
      </p:sp>
      <p:sp>
        <p:nvSpPr>
          <p:cNvPr id="6" name="Holder 6"/>
          <p:cNvSpPr>
            <a:spLocks noGrp="1"/>
          </p:cNvSpPr>
          <p:nvPr>
            <p:ph type="dt" sz="half" idx="6"/>
          </p:nvPr>
        </p:nvSpPr>
        <p:spPr>
          <a:xfrm>
            <a:off x="399393" y="6377941"/>
            <a:ext cx="2804160" cy="276999"/>
          </a:xfrm>
        </p:spPr>
        <p:txBody>
          <a:bodyPr lIns="0" tIns="0" rIns="0" bIns="0"/>
          <a:lstStyle>
            <a:lvl1pPr algn="l">
              <a:defRPr>
                <a:solidFill>
                  <a:schemeClr val="tx1">
                    <a:tint val="75000"/>
                  </a:schemeClr>
                </a:solidFill>
              </a:defRPr>
            </a:lvl1pPr>
          </a:lstStyle>
          <a:p>
            <a:fld id="{96CA4BB9-0776-443C-96F0-BA119DCABB86}" type="datetime1">
              <a:rPr lang="en-US" smtClean="0"/>
              <a:t>9/7/2023</a:t>
            </a:fld>
            <a:endParaRPr lang="en-US"/>
          </a:p>
        </p:txBody>
      </p:sp>
    </p:spTree>
    <p:extLst>
      <p:ext uri="{BB962C8B-B14F-4D97-AF65-F5344CB8AC3E}">
        <p14:creationId xmlns:p14="http://schemas.microsoft.com/office/powerpoint/2010/main" val="3595463712"/>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7" name="Picture 6" descr="A picture containing graphical user interface&#10;&#10;Description automatically generated">
            <a:extLst>
              <a:ext uri="{FF2B5EF4-FFF2-40B4-BE49-F238E27FC236}">
                <a16:creationId xmlns:a16="http://schemas.microsoft.com/office/drawing/2014/main" id="{C9D91F3D-C6EC-0ADF-EA82-4E93E0CBD09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sp>
        <p:nvSpPr>
          <p:cNvPr id="2" name="Holder 2"/>
          <p:cNvSpPr>
            <a:spLocks noGrp="1"/>
          </p:cNvSpPr>
          <p:nvPr>
            <p:ph type="title"/>
          </p:nvPr>
        </p:nvSpPr>
        <p:spPr>
          <a:xfrm>
            <a:off x="950386" y="762002"/>
            <a:ext cx="8346014" cy="635635"/>
          </a:xfrm>
        </p:spPr>
        <p:txBody>
          <a:bodyPr lIns="0" tIns="0" rIns="0" bIns="0"/>
          <a:lstStyle>
            <a:lvl1pPr>
              <a:defRPr sz="3999" b="1" i="0">
                <a:solidFill>
                  <a:srgbClr val="001F5F"/>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ABC5710A-0DB1-4D7D-BBD5-FDD1547FF4EB}" type="datetime1">
              <a:rPr lang="en-US" smtClean="0"/>
              <a:t>9/7/2023</a:t>
            </a:fld>
            <a:endParaRPr lang="en-US"/>
          </a:p>
        </p:txBody>
      </p:sp>
      <p:sp>
        <p:nvSpPr>
          <p:cNvPr id="5" name="Holder 5"/>
          <p:cNvSpPr>
            <a:spLocks noGrp="1"/>
          </p:cNvSpPr>
          <p:nvPr>
            <p:ph type="sldNum" sz="quarter" idx="7"/>
          </p:nvPr>
        </p:nvSpPr>
        <p:spPr>
          <a:xfrm>
            <a:off x="8778240" y="6377942"/>
            <a:ext cx="2804160" cy="276999"/>
          </a:xfrm>
        </p:spPr>
        <p:txBody>
          <a:bodyPr lIns="0" tIns="0" rIns="0" bIns="0"/>
          <a:lstStyle>
            <a:lvl1pPr algn="r">
              <a:defRPr>
                <a:solidFill>
                  <a:schemeClr val="bg1"/>
                </a:solidFill>
              </a:defRPr>
            </a:lvl1pPr>
          </a:lstStyle>
          <a:p>
            <a:fld id="{B6F15528-21DE-4FAA-801E-634DDDAF4B2B}" type="slidenum">
              <a:rPr lang="en-US" smtClean="0"/>
              <a:pPr/>
              <a:t>‹#›</a:t>
            </a:fld>
            <a:endParaRPr lang="en-US"/>
          </a:p>
        </p:txBody>
      </p:sp>
      <p:sp>
        <p:nvSpPr>
          <p:cNvPr id="8" name="Holder 3">
            <a:extLst>
              <a:ext uri="{FF2B5EF4-FFF2-40B4-BE49-F238E27FC236}">
                <a16:creationId xmlns:a16="http://schemas.microsoft.com/office/drawing/2014/main" id="{E7A5BEEA-A4F8-7275-EB14-45655BAED68C}"/>
              </a:ext>
            </a:extLst>
          </p:cNvPr>
          <p:cNvSpPr>
            <a:spLocks noGrp="1"/>
          </p:cNvSpPr>
          <p:nvPr>
            <p:ph sz="half" idx="2"/>
          </p:nvPr>
        </p:nvSpPr>
        <p:spPr>
          <a:xfrm>
            <a:off x="950386" y="1577340"/>
            <a:ext cx="8346014" cy="276999"/>
          </a:xfrm>
          <a:prstGeom prst="rect">
            <a:avLst/>
          </a:prstGeom>
        </p:spPr>
        <p:txBody>
          <a:bodyPr wrap="square" lIns="0" tIns="0" rIns="0" bIns="0">
            <a:spAutoFit/>
          </a:bodyPr>
          <a:lstStyle>
            <a:lvl1pPr>
              <a:defRPr/>
            </a:lvl1pPr>
          </a:lstStyle>
          <a:p>
            <a:endParaRPr/>
          </a:p>
        </p:txBody>
      </p:sp>
    </p:spTree>
    <p:extLst>
      <p:ext uri="{BB962C8B-B14F-4D97-AF65-F5344CB8AC3E}">
        <p14:creationId xmlns:p14="http://schemas.microsoft.com/office/powerpoint/2010/main" val="2465889464"/>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7E905CF6-F507-4858-ACDF-186BA3BDF08A}" type="datetime1">
              <a:rPr lang="en-US" smtClean="0"/>
              <a:t>9/7/2023</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8104855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Section Title slide">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5080" y="-1"/>
            <a:ext cx="12203616" cy="5125721"/>
          </a:xfrm>
          <a:prstGeom prst="rect">
            <a:avLst/>
          </a:prstGeom>
        </p:spPr>
      </p:pic>
      <p:sp>
        <p:nvSpPr>
          <p:cNvPr id="2" name="Title 1"/>
          <p:cNvSpPr>
            <a:spLocks noGrp="1"/>
          </p:cNvSpPr>
          <p:nvPr>
            <p:ph type="ctrTitle"/>
          </p:nvPr>
        </p:nvSpPr>
        <p:spPr>
          <a:xfrm>
            <a:off x="495300" y="325120"/>
            <a:ext cx="11315700" cy="4678680"/>
          </a:xfrm>
        </p:spPr>
        <p:txBody>
          <a:bodyPr anchor="ctr"/>
          <a:lstStyle>
            <a:lvl1pPr algn="ctr">
              <a:defRPr sz="6000" b="1">
                <a:solidFill>
                  <a:schemeClr val="bg1"/>
                </a:solidFill>
              </a:defRPr>
            </a:lvl1pPr>
          </a:lstStyle>
          <a:p>
            <a:r>
              <a:rPr lang="en-US"/>
              <a:t>Click to edit Master title style</a:t>
            </a:r>
          </a:p>
        </p:txBody>
      </p:sp>
      <p:sp>
        <p:nvSpPr>
          <p:cNvPr id="14" name="Rectangle 13"/>
          <p:cNvSpPr/>
          <p:nvPr userDrawn="1"/>
        </p:nvSpPr>
        <p:spPr>
          <a:xfrm>
            <a:off x="0" y="0"/>
            <a:ext cx="12192000" cy="185738"/>
          </a:xfrm>
          <a:prstGeom prst="rect">
            <a:avLst/>
          </a:prstGeom>
          <a:solidFill>
            <a:srgbClr val="1255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p:cNvSpPr/>
          <p:nvPr userDrawn="1"/>
        </p:nvSpPr>
        <p:spPr>
          <a:xfrm>
            <a:off x="0" y="5120640"/>
            <a:ext cx="12192000" cy="185738"/>
          </a:xfrm>
          <a:prstGeom prst="rect">
            <a:avLst/>
          </a:prstGeom>
          <a:solidFill>
            <a:srgbClr val="1255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Slide Number Placeholder 5"/>
          <p:cNvSpPr>
            <a:spLocks noGrp="1"/>
          </p:cNvSpPr>
          <p:nvPr>
            <p:ph type="sldNum" sz="quarter" idx="12"/>
          </p:nvPr>
        </p:nvSpPr>
        <p:spPr>
          <a:xfrm>
            <a:off x="11709400" y="6356350"/>
            <a:ext cx="409121" cy="365125"/>
          </a:xfrm>
        </p:spPr>
        <p:txBody>
          <a:bodyPr/>
          <a:lstStyle>
            <a:lvl1pPr>
              <a:defRPr>
                <a:solidFill>
                  <a:srgbClr val="898989"/>
                </a:solidFill>
              </a:defRPr>
            </a:lvl1pPr>
          </a:lstStyle>
          <a:p>
            <a:fld id="{C10DD06B-44D0-4B5F-9DB8-096B8174C7B9}" type="slidenum">
              <a:rPr lang="en-US" smtClean="0"/>
              <a:pPr/>
              <a:t>‹#›</a:t>
            </a:fld>
            <a:endParaRPr lang="en-US" dirty="0"/>
          </a:p>
        </p:txBody>
      </p:sp>
      <p:pic>
        <p:nvPicPr>
          <p:cNvPr id="18" name="Picture 1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540239" y="5607702"/>
            <a:ext cx="2087877" cy="935338"/>
          </a:xfrm>
          <a:prstGeom prst="rect">
            <a:avLst/>
          </a:prstGeom>
        </p:spPr>
      </p:pic>
      <p:pic>
        <p:nvPicPr>
          <p:cNvPr id="13" name="Picture 12"/>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48584" y="5699760"/>
            <a:ext cx="3670318" cy="782319"/>
          </a:xfrm>
          <a:prstGeom prst="rect">
            <a:avLst/>
          </a:prstGeom>
        </p:spPr>
      </p:pic>
    </p:spTree>
    <p:extLst>
      <p:ext uri="{BB962C8B-B14F-4D97-AF65-F5344CB8AC3E}">
        <p14:creationId xmlns:p14="http://schemas.microsoft.com/office/powerpoint/2010/main" val="8716285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screen">
            <a:extLst>
              <a:ext uri="{28A0092B-C50C-407E-A947-70E740481C1C}">
                <a14:useLocalDpi xmlns:a14="http://schemas.microsoft.com/office/drawing/2010/main"/>
              </a:ext>
            </a:extLst>
          </a:blip>
          <a:srcRect t="-182"/>
          <a:stretch/>
        </p:blipFill>
        <p:spPr>
          <a:xfrm>
            <a:off x="8704" y="-10160"/>
            <a:ext cx="12189832" cy="6258560"/>
          </a:xfrm>
          <a:prstGeom prst="rect">
            <a:avLst/>
          </a:prstGeom>
        </p:spPr>
      </p:pic>
      <p:pic>
        <p:nvPicPr>
          <p:cNvPr id="9" name="Picture 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92652" y="6311900"/>
            <a:ext cx="1581588" cy="473983"/>
          </a:xfrm>
          <a:prstGeom prst="rect">
            <a:avLst/>
          </a:prstGeom>
        </p:spPr>
      </p:pic>
      <p:sp>
        <p:nvSpPr>
          <p:cNvPr id="2" name="Title 1"/>
          <p:cNvSpPr>
            <a:spLocks noGrp="1"/>
          </p:cNvSpPr>
          <p:nvPr>
            <p:ph type="title"/>
          </p:nvPr>
        </p:nvSpPr>
        <p:spPr/>
        <p:txBody>
          <a:bodyPr/>
          <a:lstStyle>
            <a:lvl1pPr>
              <a:defRPr b="1">
                <a:solidFill>
                  <a:schemeClr val="bg1"/>
                </a:solidFill>
              </a:defRPr>
            </a:lvl1p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lvl1pPr marL="344488" indent="-344488">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lvl1pPr marL="344488" indent="-344488">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fld id="{C10DD06B-44D0-4B5F-9DB8-096B8174C7B9}" type="slidenum">
              <a:rPr lang="en-US" smtClean="0"/>
              <a:t>‹#›</a:t>
            </a:fld>
            <a:endParaRPr lang="en-US" dirty="0"/>
          </a:p>
        </p:txBody>
      </p:sp>
      <p:sp>
        <p:nvSpPr>
          <p:cNvPr id="11" name="Rectangle 10"/>
          <p:cNvSpPr/>
          <p:nvPr userDrawn="1"/>
        </p:nvSpPr>
        <p:spPr>
          <a:xfrm>
            <a:off x="0" y="0"/>
            <a:ext cx="12192000" cy="185738"/>
          </a:xfrm>
          <a:prstGeom prst="rect">
            <a:avLst/>
          </a:prstGeom>
          <a:solidFill>
            <a:srgbClr val="1255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361340" y="6248400"/>
            <a:ext cx="1355678" cy="609600"/>
          </a:xfrm>
          <a:prstGeom prst="rect">
            <a:avLst/>
          </a:prstGeom>
        </p:spPr>
      </p:pic>
    </p:spTree>
    <p:extLst>
      <p:ext uri="{BB962C8B-B14F-4D97-AF65-F5344CB8AC3E}">
        <p14:creationId xmlns:p14="http://schemas.microsoft.com/office/powerpoint/2010/main" val="40617351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Title Slide Alt. with Image">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cstate="screen">
            <a:extLst>
              <a:ext uri="{28A0092B-C50C-407E-A947-70E740481C1C}">
                <a14:useLocalDpi xmlns:a14="http://schemas.microsoft.com/office/drawing/2010/main"/>
              </a:ext>
            </a:extLst>
          </a:blip>
          <a:srcRect l="21540" t="3234" b="25824"/>
          <a:stretch/>
        </p:blipFill>
        <p:spPr>
          <a:xfrm>
            <a:off x="-5080" y="-1"/>
            <a:ext cx="12203616" cy="5725161"/>
          </a:xfrm>
          <a:prstGeom prst="rect">
            <a:avLst/>
          </a:prstGeom>
        </p:spPr>
      </p:pic>
      <p:sp>
        <p:nvSpPr>
          <p:cNvPr id="8" name="Rectangle 7"/>
          <p:cNvSpPr/>
          <p:nvPr userDrawn="1"/>
        </p:nvSpPr>
        <p:spPr>
          <a:xfrm>
            <a:off x="0" y="-10223"/>
            <a:ext cx="12198536" cy="1239583"/>
          </a:xfrm>
          <a:prstGeom prst="rect">
            <a:avLst/>
          </a:prstGeom>
          <a:solidFill>
            <a:srgbClr val="1255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495300" y="2827356"/>
            <a:ext cx="11315700" cy="1904506"/>
          </a:xfrm>
        </p:spPr>
        <p:txBody>
          <a:bodyPr anchor="b"/>
          <a:lstStyle>
            <a:lvl1pPr algn="l">
              <a:defRPr sz="6000" b="1">
                <a:solidFill>
                  <a:schemeClr val="bg1"/>
                </a:solidFill>
              </a:defRPr>
            </a:lvl1pPr>
          </a:lstStyle>
          <a:p>
            <a:r>
              <a:rPr lang="en-US"/>
              <a:t>Click to edit Master title style</a:t>
            </a:r>
          </a:p>
        </p:txBody>
      </p:sp>
      <p:sp>
        <p:nvSpPr>
          <p:cNvPr id="3" name="Subtitle 2"/>
          <p:cNvSpPr>
            <a:spLocks noGrp="1"/>
          </p:cNvSpPr>
          <p:nvPr>
            <p:ph type="subTitle" idx="1"/>
          </p:nvPr>
        </p:nvSpPr>
        <p:spPr>
          <a:xfrm>
            <a:off x="495300" y="4856480"/>
            <a:ext cx="6557282" cy="49784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0" y="6694942"/>
            <a:ext cx="2743200" cy="157389"/>
          </a:xfrm>
          <a:prstGeom prst="rect">
            <a:avLst/>
          </a:prstGeom>
        </p:spPr>
        <p:txBody>
          <a:bodyPr/>
          <a:lstStyle>
            <a:lvl1pPr>
              <a:defRPr sz="800">
                <a:solidFill>
                  <a:schemeClr val="bg1">
                    <a:lumMod val="50000"/>
                  </a:schemeClr>
                </a:solidFill>
              </a:defRPr>
            </a:lvl1pPr>
          </a:lstStyle>
          <a:p>
            <a:endParaRPr lang="en-US" dirty="0"/>
          </a:p>
        </p:txBody>
      </p:sp>
      <p:pic>
        <p:nvPicPr>
          <p:cNvPr id="9" name="Picture 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52473" y="326888"/>
            <a:ext cx="2029888" cy="823232"/>
          </a:xfrm>
          <a:prstGeom prst="rect">
            <a:avLst/>
          </a:prstGeom>
        </p:spPr>
      </p:pic>
      <p:pic>
        <p:nvPicPr>
          <p:cNvPr id="10" name="Picture 9"/>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133490" y="5842000"/>
            <a:ext cx="3677509" cy="783851"/>
          </a:xfrm>
          <a:prstGeom prst="rect">
            <a:avLst/>
          </a:prstGeom>
        </p:spPr>
      </p:pic>
      <p:pic>
        <p:nvPicPr>
          <p:cNvPr id="13" name="Picture 12"/>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8133491" y="457200"/>
            <a:ext cx="3692750" cy="247152"/>
          </a:xfrm>
          <a:prstGeom prst="rect">
            <a:avLst/>
          </a:prstGeom>
        </p:spPr>
      </p:pic>
      <p:sp>
        <p:nvSpPr>
          <p:cNvPr id="12" name="Content Placeholder 2"/>
          <p:cNvSpPr>
            <a:spLocks noGrp="1"/>
          </p:cNvSpPr>
          <p:nvPr>
            <p:ph sz="half" idx="16" hasCustomPrompt="1"/>
          </p:nvPr>
        </p:nvSpPr>
        <p:spPr>
          <a:xfrm>
            <a:off x="0" y="1234502"/>
            <a:ext cx="12192000" cy="1437578"/>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Insert image here</a:t>
            </a:r>
          </a:p>
        </p:txBody>
      </p:sp>
    </p:spTree>
    <p:extLst>
      <p:ext uri="{BB962C8B-B14F-4D97-AF65-F5344CB8AC3E}">
        <p14:creationId xmlns:p14="http://schemas.microsoft.com/office/powerpoint/2010/main" val="8180687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Alt. with Image">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080" y="-1"/>
            <a:ext cx="12203616" cy="5725161"/>
          </a:xfrm>
          <a:prstGeom prst="rect">
            <a:avLst/>
          </a:prstGeom>
        </p:spPr>
      </p:pic>
      <p:sp>
        <p:nvSpPr>
          <p:cNvPr id="8" name="Rectangle 7"/>
          <p:cNvSpPr/>
          <p:nvPr userDrawn="1"/>
        </p:nvSpPr>
        <p:spPr>
          <a:xfrm>
            <a:off x="0" y="-10223"/>
            <a:ext cx="12198536" cy="1239583"/>
          </a:xfrm>
          <a:prstGeom prst="rect">
            <a:avLst/>
          </a:prstGeom>
          <a:solidFill>
            <a:srgbClr val="1255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495300" y="2827356"/>
            <a:ext cx="11315700" cy="1904506"/>
          </a:xfrm>
        </p:spPr>
        <p:txBody>
          <a:bodyPr anchor="b"/>
          <a:lstStyle>
            <a:lvl1pPr algn="l">
              <a:defRPr sz="6000" b="1">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495300" y="4856480"/>
            <a:ext cx="6557282" cy="49784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0" y="6694942"/>
            <a:ext cx="2743200" cy="157389"/>
          </a:xfrm>
          <a:prstGeom prst="rect">
            <a:avLst/>
          </a:prstGeom>
        </p:spPr>
        <p:txBody>
          <a:bodyPr/>
          <a:lstStyle>
            <a:lvl1pPr>
              <a:defRPr sz="800">
                <a:solidFill>
                  <a:schemeClr val="bg1">
                    <a:lumMod val="50000"/>
                  </a:schemeClr>
                </a:solidFill>
              </a:defRPr>
            </a:lvl1pPr>
          </a:lstStyle>
          <a:p>
            <a:endParaRPr lang="en-US" dirty="0"/>
          </a:p>
        </p:txBody>
      </p:sp>
      <p:pic>
        <p:nvPicPr>
          <p:cNvPr id="9" name="Picture 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52473" y="326888"/>
            <a:ext cx="2029888" cy="823232"/>
          </a:xfrm>
          <a:prstGeom prst="rect">
            <a:avLst/>
          </a:prstGeom>
        </p:spPr>
      </p:pic>
      <p:pic>
        <p:nvPicPr>
          <p:cNvPr id="10" name="Picture 9"/>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133490" y="5842000"/>
            <a:ext cx="3677509" cy="783851"/>
          </a:xfrm>
          <a:prstGeom prst="rect">
            <a:avLst/>
          </a:prstGeom>
        </p:spPr>
      </p:pic>
      <p:pic>
        <p:nvPicPr>
          <p:cNvPr id="13" name="Picture 12"/>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8133491" y="457200"/>
            <a:ext cx="3692750" cy="247152"/>
          </a:xfrm>
          <a:prstGeom prst="rect">
            <a:avLst/>
          </a:prstGeom>
        </p:spPr>
      </p:pic>
      <p:sp>
        <p:nvSpPr>
          <p:cNvPr id="12" name="Content Placeholder 2"/>
          <p:cNvSpPr>
            <a:spLocks noGrp="1"/>
          </p:cNvSpPr>
          <p:nvPr>
            <p:ph sz="half" idx="16" hasCustomPrompt="1"/>
          </p:nvPr>
        </p:nvSpPr>
        <p:spPr>
          <a:xfrm>
            <a:off x="0" y="1234502"/>
            <a:ext cx="12192000" cy="1437578"/>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Insert image here</a:t>
            </a:r>
          </a:p>
        </p:txBody>
      </p:sp>
    </p:spTree>
    <p:extLst>
      <p:ext uri="{BB962C8B-B14F-4D97-AF65-F5344CB8AC3E}">
        <p14:creationId xmlns:p14="http://schemas.microsoft.com/office/powerpoint/2010/main" val="25064297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Section Title Slide">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cstate="screen">
            <a:extLst>
              <a:ext uri="{28A0092B-C50C-407E-A947-70E740481C1C}">
                <a14:useLocalDpi xmlns:a14="http://schemas.microsoft.com/office/drawing/2010/main"/>
              </a:ext>
            </a:extLst>
          </a:blip>
          <a:srcRect t="-913" b="-1"/>
          <a:stretch/>
        </p:blipFill>
        <p:spPr>
          <a:xfrm>
            <a:off x="8704" y="-55880"/>
            <a:ext cx="12189832" cy="6304280"/>
          </a:xfrm>
          <a:prstGeom prst="rect">
            <a:avLst/>
          </a:prstGeom>
        </p:spPr>
      </p:pic>
      <p:sp>
        <p:nvSpPr>
          <p:cNvPr id="7" name="Slide Number Placeholder 6"/>
          <p:cNvSpPr>
            <a:spLocks noGrp="1"/>
          </p:cNvSpPr>
          <p:nvPr>
            <p:ph type="sldNum" sz="quarter" idx="12"/>
          </p:nvPr>
        </p:nvSpPr>
        <p:spPr/>
        <p:txBody>
          <a:bodyPr/>
          <a:lstStyle/>
          <a:p>
            <a:fld id="{C10DD06B-44D0-4B5F-9DB8-096B8174C7B9}" type="slidenum">
              <a:rPr lang="en-US" smtClean="0"/>
              <a:t>‹#›</a:t>
            </a:fld>
            <a:endParaRPr lang="en-US" dirty="0"/>
          </a:p>
        </p:txBody>
      </p:sp>
      <p:sp>
        <p:nvSpPr>
          <p:cNvPr id="12" name="Rectangle 11"/>
          <p:cNvSpPr/>
          <p:nvPr userDrawn="1"/>
        </p:nvSpPr>
        <p:spPr>
          <a:xfrm>
            <a:off x="8704" y="3886200"/>
            <a:ext cx="12189832" cy="2362200"/>
          </a:xfrm>
          <a:prstGeom prst="rect">
            <a:avLst/>
          </a:prstGeom>
          <a:solidFill>
            <a:srgbClr val="1255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Content Placeholder 2"/>
          <p:cNvSpPr>
            <a:spLocks noGrp="1"/>
          </p:cNvSpPr>
          <p:nvPr>
            <p:ph sz="half" idx="16" hasCustomPrompt="1"/>
          </p:nvPr>
        </p:nvSpPr>
        <p:spPr>
          <a:xfrm>
            <a:off x="495300" y="4152900"/>
            <a:ext cx="11315700" cy="1871979"/>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Insert image here</a:t>
            </a:r>
          </a:p>
        </p:txBody>
      </p:sp>
      <p:pic>
        <p:nvPicPr>
          <p:cNvPr id="19" name="Picture 1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92652" y="6311900"/>
            <a:ext cx="1581588" cy="473983"/>
          </a:xfrm>
          <a:prstGeom prst="rect">
            <a:avLst/>
          </a:prstGeom>
        </p:spPr>
      </p:pic>
      <p:pic>
        <p:nvPicPr>
          <p:cNvPr id="20" name="Picture 19"/>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361340" y="6248400"/>
            <a:ext cx="1355678" cy="609600"/>
          </a:xfrm>
          <a:prstGeom prst="rect">
            <a:avLst/>
          </a:prstGeom>
        </p:spPr>
      </p:pic>
      <p:sp>
        <p:nvSpPr>
          <p:cNvPr id="13" name="Title 1"/>
          <p:cNvSpPr>
            <a:spLocks noGrp="1"/>
          </p:cNvSpPr>
          <p:nvPr>
            <p:ph type="ctrTitle"/>
          </p:nvPr>
        </p:nvSpPr>
        <p:spPr>
          <a:xfrm>
            <a:off x="495300" y="457200"/>
            <a:ext cx="11315700" cy="3086100"/>
          </a:xfrm>
        </p:spPr>
        <p:txBody>
          <a:bodyPr anchor="ctr"/>
          <a:lstStyle>
            <a:lvl1pPr algn="ctr">
              <a:defRPr sz="6000" b="1">
                <a:solidFill>
                  <a:schemeClr val="bg1"/>
                </a:solidFill>
              </a:defRPr>
            </a:lvl1pPr>
          </a:lstStyle>
          <a:p>
            <a:r>
              <a:rPr lang="en-US"/>
              <a:t>Click to edit Master title style</a:t>
            </a:r>
          </a:p>
        </p:txBody>
      </p:sp>
    </p:spTree>
    <p:extLst>
      <p:ext uri="{BB962C8B-B14F-4D97-AF65-F5344CB8AC3E}">
        <p14:creationId xmlns:p14="http://schemas.microsoft.com/office/powerpoint/2010/main" val="32815469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1_Two Content">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cstate="screen">
            <a:extLst>
              <a:ext uri="{28A0092B-C50C-407E-A947-70E740481C1C}">
                <a14:useLocalDpi xmlns:a14="http://schemas.microsoft.com/office/drawing/2010/main"/>
              </a:ext>
            </a:extLst>
          </a:blip>
          <a:srcRect t="-263"/>
          <a:stretch/>
        </p:blipFill>
        <p:spPr>
          <a:xfrm>
            <a:off x="8704" y="-15240"/>
            <a:ext cx="12189832" cy="6263640"/>
          </a:xfrm>
          <a:prstGeom prst="rect">
            <a:avLst/>
          </a:prstGeom>
        </p:spPr>
      </p:pic>
      <p:sp>
        <p:nvSpPr>
          <p:cNvPr id="7" name="Slide Number Placeholder 6"/>
          <p:cNvSpPr>
            <a:spLocks noGrp="1"/>
          </p:cNvSpPr>
          <p:nvPr>
            <p:ph type="sldNum" sz="quarter" idx="12"/>
          </p:nvPr>
        </p:nvSpPr>
        <p:spPr/>
        <p:txBody>
          <a:bodyPr/>
          <a:lstStyle/>
          <a:p>
            <a:fld id="{C10DD06B-44D0-4B5F-9DB8-096B8174C7B9}" type="slidenum">
              <a:rPr lang="en-US" smtClean="0"/>
              <a:t>‹#›</a:t>
            </a:fld>
            <a:endParaRPr lang="en-US" dirty="0"/>
          </a:p>
        </p:txBody>
      </p:sp>
      <p:sp>
        <p:nvSpPr>
          <p:cNvPr id="12" name="Rectangle 11"/>
          <p:cNvSpPr/>
          <p:nvPr userDrawn="1"/>
        </p:nvSpPr>
        <p:spPr>
          <a:xfrm>
            <a:off x="0" y="0"/>
            <a:ext cx="12192000" cy="185738"/>
          </a:xfrm>
          <a:prstGeom prst="rect">
            <a:avLst/>
          </a:prstGeom>
          <a:solidFill>
            <a:srgbClr val="1255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Content Placeholder 2"/>
          <p:cNvSpPr>
            <a:spLocks noGrp="1"/>
          </p:cNvSpPr>
          <p:nvPr>
            <p:ph sz="half" idx="16" hasCustomPrompt="1"/>
          </p:nvPr>
        </p:nvSpPr>
        <p:spPr>
          <a:xfrm>
            <a:off x="4668520" y="365125"/>
            <a:ext cx="7142480" cy="5664835"/>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Insert image here</a:t>
            </a:r>
          </a:p>
        </p:txBody>
      </p:sp>
      <p:sp>
        <p:nvSpPr>
          <p:cNvPr id="18" name="Title 1"/>
          <p:cNvSpPr>
            <a:spLocks noGrp="1"/>
          </p:cNvSpPr>
          <p:nvPr>
            <p:ph type="title"/>
          </p:nvPr>
        </p:nvSpPr>
        <p:spPr>
          <a:xfrm>
            <a:off x="495300" y="365125"/>
            <a:ext cx="3395980" cy="5664835"/>
          </a:xfrm>
        </p:spPr>
        <p:txBody>
          <a:bodyPr>
            <a:normAutofit/>
          </a:bodyPr>
          <a:lstStyle>
            <a:lvl1pPr algn="r">
              <a:defRPr sz="4400" b="1">
                <a:solidFill>
                  <a:schemeClr val="bg1"/>
                </a:solidFill>
              </a:defRPr>
            </a:lvl1pPr>
          </a:lstStyle>
          <a:p>
            <a:r>
              <a:rPr lang="en-US"/>
              <a:t>Click to edit Master title style</a:t>
            </a:r>
          </a:p>
        </p:txBody>
      </p:sp>
      <p:pic>
        <p:nvPicPr>
          <p:cNvPr id="19" name="Picture 1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92652" y="6311900"/>
            <a:ext cx="1581588" cy="473983"/>
          </a:xfrm>
          <a:prstGeom prst="rect">
            <a:avLst/>
          </a:prstGeom>
        </p:spPr>
      </p:pic>
      <p:grpSp>
        <p:nvGrpSpPr>
          <p:cNvPr id="16" name="Group 15">
            <a:extLst>
              <a:ext uri="{FF2B5EF4-FFF2-40B4-BE49-F238E27FC236}">
                <a16:creationId xmlns:a16="http://schemas.microsoft.com/office/drawing/2014/main" id="{135F917A-F091-4C24-B58E-FD8C68B17A1D}"/>
              </a:ext>
            </a:extLst>
          </p:cNvPr>
          <p:cNvGrpSpPr/>
          <p:nvPr userDrawn="1"/>
        </p:nvGrpSpPr>
        <p:grpSpPr>
          <a:xfrm>
            <a:off x="4186836" y="568243"/>
            <a:ext cx="269051" cy="5168096"/>
            <a:chOff x="4355943" y="833378"/>
            <a:chExt cx="269051" cy="5168096"/>
          </a:xfrm>
          <a:solidFill>
            <a:schemeClr val="bg1"/>
          </a:solidFill>
        </p:grpSpPr>
        <p:cxnSp>
          <p:nvCxnSpPr>
            <p:cNvPr id="17" name="Straight Connector 16">
              <a:extLst>
                <a:ext uri="{FF2B5EF4-FFF2-40B4-BE49-F238E27FC236}">
                  <a16:creationId xmlns:a16="http://schemas.microsoft.com/office/drawing/2014/main" id="{C19AD698-926D-4F27-A40A-D46F5E3831D3}"/>
                </a:ext>
              </a:extLst>
            </p:cNvPr>
            <p:cNvCxnSpPr/>
            <p:nvPr/>
          </p:nvCxnSpPr>
          <p:spPr>
            <a:xfrm>
              <a:off x="4355943" y="833378"/>
              <a:ext cx="0" cy="5168096"/>
            </a:xfrm>
            <a:prstGeom prst="line">
              <a:avLst/>
            </a:prstGeom>
            <a:grpFill/>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Isosceles Triangle 20">
              <a:extLst>
                <a:ext uri="{FF2B5EF4-FFF2-40B4-BE49-F238E27FC236}">
                  <a16:creationId xmlns:a16="http://schemas.microsoft.com/office/drawing/2014/main" id="{1FA5E612-39D3-4397-80E2-D03F1E377F54}"/>
                </a:ext>
              </a:extLst>
            </p:cNvPr>
            <p:cNvSpPr/>
            <p:nvPr/>
          </p:nvSpPr>
          <p:spPr>
            <a:xfrm rot="5400000">
              <a:off x="4254843" y="3287336"/>
              <a:ext cx="480121" cy="260180"/>
            </a:xfrm>
            <a:prstGeom prst="triangle">
              <a:avLst/>
            </a:prstGeom>
            <a:gr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spcBef>
                  <a:spcPts val="600"/>
                </a:spcBef>
                <a:spcAft>
                  <a:spcPts val="600"/>
                </a:spcAft>
              </a:pPr>
              <a:endParaRPr lang="en-US" sz="2800" dirty="0"/>
            </a:p>
          </p:txBody>
        </p:sp>
      </p:grpSp>
      <p:pic>
        <p:nvPicPr>
          <p:cNvPr id="13" name="Picture 12"/>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361340" y="6248400"/>
            <a:ext cx="1355678" cy="609600"/>
          </a:xfrm>
          <a:prstGeom prst="rect">
            <a:avLst/>
          </a:prstGeom>
        </p:spPr>
      </p:pic>
    </p:spTree>
    <p:extLst>
      <p:ext uri="{BB962C8B-B14F-4D97-AF65-F5344CB8AC3E}">
        <p14:creationId xmlns:p14="http://schemas.microsoft.com/office/powerpoint/2010/main" val="22954984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2_Two Content">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cstate="screen">
            <a:extLst>
              <a:ext uri="{28A0092B-C50C-407E-A947-70E740481C1C}">
                <a14:useLocalDpi xmlns:a14="http://schemas.microsoft.com/office/drawing/2010/main"/>
              </a:ext>
            </a:extLst>
          </a:blip>
          <a:srcRect t="-263"/>
          <a:stretch/>
        </p:blipFill>
        <p:spPr>
          <a:xfrm>
            <a:off x="8704" y="-15240"/>
            <a:ext cx="12189832" cy="6263640"/>
          </a:xfrm>
          <a:prstGeom prst="rect">
            <a:avLst/>
          </a:prstGeom>
        </p:spPr>
      </p:pic>
      <p:sp>
        <p:nvSpPr>
          <p:cNvPr id="7" name="Slide Number Placeholder 6"/>
          <p:cNvSpPr>
            <a:spLocks noGrp="1"/>
          </p:cNvSpPr>
          <p:nvPr>
            <p:ph type="sldNum" sz="quarter" idx="12"/>
          </p:nvPr>
        </p:nvSpPr>
        <p:spPr/>
        <p:txBody>
          <a:bodyPr/>
          <a:lstStyle/>
          <a:p>
            <a:fld id="{C10DD06B-44D0-4B5F-9DB8-096B8174C7B9}" type="slidenum">
              <a:rPr lang="en-US" smtClean="0"/>
              <a:t>‹#›</a:t>
            </a:fld>
            <a:endParaRPr lang="en-US" dirty="0"/>
          </a:p>
        </p:txBody>
      </p:sp>
      <p:sp>
        <p:nvSpPr>
          <p:cNvPr id="12" name="Rectangle 11"/>
          <p:cNvSpPr/>
          <p:nvPr userDrawn="1"/>
        </p:nvSpPr>
        <p:spPr>
          <a:xfrm>
            <a:off x="0" y="0"/>
            <a:ext cx="12192000" cy="185738"/>
          </a:xfrm>
          <a:prstGeom prst="rect">
            <a:avLst/>
          </a:prstGeom>
          <a:solidFill>
            <a:srgbClr val="1255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Content Placeholder 2"/>
          <p:cNvSpPr>
            <a:spLocks noGrp="1"/>
          </p:cNvSpPr>
          <p:nvPr>
            <p:ph sz="half" idx="16" hasCustomPrompt="1"/>
          </p:nvPr>
        </p:nvSpPr>
        <p:spPr>
          <a:xfrm>
            <a:off x="4267200" y="365125"/>
            <a:ext cx="7543800" cy="5664835"/>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Insert image here</a:t>
            </a:r>
          </a:p>
        </p:txBody>
      </p:sp>
      <p:sp>
        <p:nvSpPr>
          <p:cNvPr id="18" name="Title 1"/>
          <p:cNvSpPr>
            <a:spLocks noGrp="1"/>
          </p:cNvSpPr>
          <p:nvPr>
            <p:ph type="title"/>
          </p:nvPr>
        </p:nvSpPr>
        <p:spPr>
          <a:xfrm>
            <a:off x="495300" y="365125"/>
            <a:ext cx="3581400" cy="1824355"/>
          </a:xfrm>
        </p:spPr>
        <p:txBody>
          <a:bodyPr>
            <a:normAutofit/>
          </a:bodyPr>
          <a:lstStyle>
            <a:lvl1pPr algn="l">
              <a:defRPr sz="3600" b="1">
                <a:solidFill>
                  <a:schemeClr val="bg1"/>
                </a:solidFill>
              </a:defRPr>
            </a:lvl1pPr>
          </a:lstStyle>
          <a:p>
            <a:r>
              <a:rPr lang="en-US"/>
              <a:t>Click to edit Master title style</a:t>
            </a:r>
          </a:p>
        </p:txBody>
      </p:sp>
      <p:pic>
        <p:nvPicPr>
          <p:cNvPr id="19" name="Picture 1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92652" y="6311900"/>
            <a:ext cx="1581588" cy="473983"/>
          </a:xfrm>
          <a:prstGeom prst="rect">
            <a:avLst/>
          </a:prstGeom>
        </p:spPr>
      </p:pic>
      <p:sp>
        <p:nvSpPr>
          <p:cNvPr id="3" name="Text Placeholder 2"/>
          <p:cNvSpPr>
            <a:spLocks noGrp="1"/>
          </p:cNvSpPr>
          <p:nvPr>
            <p:ph type="body" sz="quarter" idx="17"/>
          </p:nvPr>
        </p:nvSpPr>
        <p:spPr>
          <a:xfrm>
            <a:off x="495300" y="2316480"/>
            <a:ext cx="3581400" cy="363664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p:txBody>
      </p:sp>
      <p:pic>
        <p:nvPicPr>
          <p:cNvPr id="10" name="Picture 9"/>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361340" y="6248400"/>
            <a:ext cx="1355678" cy="609600"/>
          </a:xfrm>
          <a:prstGeom prst="rect">
            <a:avLst/>
          </a:prstGeom>
        </p:spPr>
      </p:pic>
    </p:spTree>
    <p:extLst>
      <p:ext uri="{BB962C8B-B14F-4D97-AF65-F5344CB8AC3E}">
        <p14:creationId xmlns:p14="http://schemas.microsoft.com/office/powerpoint/2010/main" val="253794820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3_Two Content">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cstate="screen">
            <a:extLst>
              <a:ext uri="{28A0092B-C50C-407E-A947-70E740481C1C}">
                <a14:useLocalDpi xmlns:a14="http://schemas.microsoft.com/office/drawing/2010/main"/>
              </a:ext>
            </a:extLst>
          </a:blip>
          <a:srcRect t="-913" b="-1"/>
          <a:stretch/>
        </p:blipFill>
        <p:spPr>
          <a:xfrm>
            <a:off x="8704" y="-55880"/>
            <a:ext cx="12189832" cy="6304280"/>
          </a:xfrm>
          <a:prstGeom prst="rect">
            <a:avLst/>
          </a:prstGeom>
        </p:spPr>
      </p:pic>
      <p:sp>
        <p:nvSpPr>
          <p:cNvPr id="7" name="Slide Number Placeholder 6"/>
          <p:cNvSpPr>
            <a:spLocks noGrp="1"/>
          </p:cNvSpPr>
          <p:nvPr>
            <p:ph type="sldNum" sz="quarter" idx="12"/>
          </p:nvPr>
        </p:nvSpPr>
        <p:spPr/>
        <p:txBody>
          <a:bodyPr/>
          <a:lstStyle/>
          <a:p>
            <a:fld id="{C10DD06B-44D0-4B5F-9DB8-096B8174C7B9}" type="slidenum">
              <a:rPr lang="en-US" smtClean="0"/>
              <a:t>‹#›</a:t>
            </a:fld>
            <a:endParaRPr lang="en-US" dirty="0"/>
          </a:p>
        </p:txBody>
      </p:sp>
      <p:sp>
        <p:nvSpPr>
          <p:cNvPr id="12" name="Rectangle 11"/>
          <p:cNvSpPr/>
          <p:nvPr userDrawn="1"/>
        </p:nvSpPr>
        <p:spPr>
          <a:xfrm>
            <a:off x="4140200" y="-1"/>
            <a:ext cx="8051800" cy="6248401"/>
          </a:xfrm>
          <a:prstGeom prst="rect">
            <a:avLst/>
          </a:prstGeom>
          <a:solidFill>
            <a:srgbClr val="1255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Content Placeholder 2"/>
          <p:cNvSpPr>
            <a:spLocks noGrp="1"/>
          </p:cNvSpPr>
          <p:nvPr>
            <p:ph sz="half" idx="16" hasCustomPrompt="1"/>
          </p:nvPr>
        </p:nvSpPr>
        <p:spPr>
          <a:xfrm>
            <a:off x="4785360" y="0"/>
            <a:ext cx="7413176" cy="6248399"/>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Insert image here</a:t>
            </a:r>
          </a:p>
        </p:txBody>
      </p:sp>
      <p:sp>
        <p:nvSpPr>
          <p:cNvPr id="18" name="Title 1"/>
          <p:cNvSpPr>
            <a:spLocks noGrp="1"/>
          </p:cNvSpPr>
          <p:nvPr>
            <p:ph type="title" hasCustomPrompt="1"/>
          </p:nvPr>
        </p:nvSpPr>
        <p:spPr>
          <a:xfrm>
            <a:off x="495300" y="365125"/>
            <a:ext cx="3538220" cy="5664835"/>
          </a:xfrm>
        </p:spPr>
        <p:txBody>
          <a:bodyPr>
            <a:normAutofit/>
          </a:bodyPr>
          <a:lstStyle>
            <a:lvl1pPr>
              <a:defRPr sz="3600">
                <a:solidFill>
                  <a:schemeClr val="bg1"/>
                </a:solidFill>
              </a:defRPr>
            </a:lvl1pPr>
          </a:lstStyle>
          <a:p>
            <a:r>
              <a:rPr lang="en-US"/>
              <a:t>Grids can save time in the decision making process and bring structure to your slides. Click to edit…</a:t>
            </a:r>
          </a:p>
        </p:txBody>
      </p:sp>
      <p:pic>
        <p:nvPicPr>
          <p:cNvPr id="19" name="Picture 1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92652" y="6311900"/>
            <a:ext cx="1581588" cy="473983"/>
          </a:xfrm>
          <a:prstGeom prst="rect">
            <a:avLst/>
          </a:prstGeom>
        </p:spPr>
      </p:pic>
      <p:grpSp>
        <p:nvGrpSpPr>
          <p:cNvPr id="13" name="Group 12">
            <a:extLst>
              <a:ext uri="{FF2B5EF4-FFF2-40B4-BE49-F238E27FC236}">
                <a16:creationId xmlns:a16="http://schemas.microsoft.com/office/drawing/2014/main" id="{135F917A-F091-4C24-B58E-FD8C68B17A1D}"/>
              </a:ext>
            </a:extLst>
          </p:cNvPr>
          <p:cNvGrpSpPr/>
          <p:nvPr userDrawn="1"/>
        </p:nvGrpSpPr>
        <p:grpSpPr>
          <a:xfrm>
            <a:off x="4385590" y="568243"/>
            <a:ext cx="269051" cy="5168096"/>
            <a:chOff x="4355943" y="833378"/>
            <a:chExt cx="269051" cy="5168096"/>
          </a:xfrm>
          <a:solidFill>
            <a:schemeClr val="bg1"/>
          </a:solidFill>
        </p:grpSpPr>
        <p:cxnSp>
          <p:nvCxnSpPr>
            <p:cNvPr id="14" name="Straight Connector 13">
              <a:extLst>
                <a:ext uri="{FF2B5EF4-FFF2-40B4-BE49-F238E27FC236}">
                  <a16:creationId xmlns:a16="http://schemas.microsoft.com/office/drawing/2014/main" id="{C19AD698-926D-4F27-A40A-D46F5E3831D3}"/>
                </a:ext>
              </a:extLst>
            </p:cNvPr>
            <p:cNvCxnSpPr/>
            <p:nvPr/>
          </p:nvCxnSpPr>
          <p:spPr>
            <a:xfrm>
              <a:off x="4355943" y="833378"/>
              <a:ext cx="0" cy="5168096"/>
            </a:xfrm>
            <a:prstGeom prst="line">
              <a:avLst/>
            </a:prstGeom>
            <a:grpFill/>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Isosceles Triangle 15">
              <a:extLst>
                <a:ext uri="{FF2B5EF4-FFF2-40B4-BE49-F238E27FC236}">
                  <a16:creationId xmlns:a16="http://schemas.microsoft.com/office/drawing/2014/main" id="{1FA5E612-39D3-4397-80E2-D03F1E377F54}"/>
                </a:ext>
              </a:extLst>
            </p:cNvPr>
            <p:cNvSpPr/>
            <p:nvPr/>
          </p:nvSpPr>
          <p:spPr>
            <a:xfrm rot="5400000">
              <a:off x="4254843" y="3287336"/>
              <a:ext cx="480121" cy="260180"/>
            </a:xfrm>
            <a:prstGeom prst="triangle">
              <a:avLst/>
            </a:prstGeom>
            <a:gr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spcBef>
                  <a:spcPts val="600"/>
                </a:spcBef>
                <a:spcAft>
                  <a:spcPts val="600"/>
                </a:spcAft>
              </a:pPr>
              <a:endParaRPr lang="en-US" sz="2800" dirty="0"/>
            </a:p>
          </p:txBody>
        </p:sp>
      </p:grpSp>
      <p:pic>
        <p:nvPicPr>
          <p:cNvPr id="17" name="Picture 16"/>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361340" y="6248400"/>
            <a:ext cx="1355678" cy="609600"/>
          </a:xfrm>
          <a:prstGeom prst="rect">
            <a:avLst/>
          </a:prstGeom>
        </p:spPr>
      </p:pic>
    </p:spTree>
    <p:extLst>
      <p:ext uri="{BB962C8B-B14F-4D97-AF65-F5344CB8AC3E}">
        <p14:creationId xmlns:p14="http://schemas.microsoft.com/office/powerpoint/2010/main" val="21356688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4_Two Content">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cstate="screen">
            <a:extLst>
              <a:ext uri="{28A0092B-C50C-407E-A947-70E740481C1C}">
                <a14:useLocalDpi xmlns:a14="http://schemas.microsoft.com/office/drawing/2010/main"/>
              </a:ext>
            </a:extLst>
          </a:blip>
          <a:srcRect t="-913" b="-1"/>
          <a:stretch/>
        </p:blipFill>
        <p:spPr>
          <a:xfrm>
            <a:off x="8704" y="-55880"/>
            <a:ext cx="12189832" cy="6304280"/>
          </a:xfrm>
          <a:prstGeom prst="rect">
            <a:avLst/>
          </a:prstGeom>
        </p:spPr>
      </p:pic>
      <p:sp>
        <p:nvSpPr>
          <p:cNvPr id="15" name="Content Placeholder 2"/>
          <p:cNvSpPr>
            <a:spLocks noGrp="1"/>
          </p:cNvSpPr>
          <p:nvPr>
            <p:ph sz="half" idx="16" hasCustomPrompt="1"/>
          </p:nvPr>
        </p:nvSpPr>
        <p:spPr>
          <a:xfrm>
            <a:off x="8704" y="159171"/>
            <a:ext cx="12189832" cy="6089228"/>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Insert image here</a:t>
            </a:r>
          </a:p>
        </p:txBody>
      </p:sp>
      <p:sp>
        <p:nvSpPr>
          <p:cNvPr id="17" name="Rectangle 16"/>
          <p:cNvSpPr/>
          <p:nvPr userDrawn="1"/>
        </p:nvSpPr>
        <p:spPr>
          <a:xfrm>
            <a:off x="0" y="0"/>
            <a:ext cx="12192000" cy="185738"/>
          </a:xfrm>
          <a:prstGeom prst="rect">
            <a:avLst/>
          </a:prstGeom>
          <a:solidFill>
            <a:srgbClr val="1255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Slide Number Placeholder 6"/>
          <p:cNvSpPr>
            <a:spLocks noGrp="1"/>
          </p:cNvSpPr>
          <p:nvPr>
            <p:ph type="sldNum" sz="quarter" idx="12"/>
          </p:nvPr>
        </p:nvSpPr>
        <p:spPr/>
        <p:txBody>
          <a:bodyPr/>
          <a:lstStyle/>
          <a:p>
            <a:fld id="{C10DD06B-44D0-4B5F-9DB8-096B8174C7B9}" type="slidenum">
              <a:rPr lang="en-US" smtClean="0"/>
              <a:t>‹#›</a:t>
            </a:fld>
            <a:endParaRPr lang="en-US" dirty="0"/>
          </a:p>
        </p:txBody>
      </p:sp>
      <p:pic>
        <p:nvPicPr>
          <p:cNvPr id="19" name="Picture 1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92652" y="6311900"/>
            <a:ext cx="1581588" cy="473983"/>
          </a:xfrm>
          <a:prstGeom prst="rect">
            <a:avLst/>
          </a:prstGeom>
        </p:spPr>
      </p:pic>
      <p:sp>
        <p:nvSpPr>
          <p:cNvPr id="18" name="Title 1"/>
          <p:cNvSpPr>
            <a:spLocks noGrp="1"/>
          </p:cNvSpPr>
          <p:nvPr>
            <p:ph type="title" hasCustomPrompt="1"/>
          </p:nvPr>
        </p:nvSpPr>
        <p:spPr>
          <a:xfrm>
            <a:off x="772160" y="365125"/>
            <a:ext cx="4826000" cy="5664835"/>
          </a:xfrm>
        </p:spPr>
        <p:txBody>
          <a:bodyPr>
            <a:normAutofit/>
          </a:bodyPr>
          <a:lstStyle>
            <a:lvl1pPr>
              <a:defRPr sz="5400" b="1" baseline="0">
                <a:solidFill>
                  <a:schemeClr val="bg1"/>
                </a:solidFill>
              </a:defRPr>
            </a:lvl1pPr>
          </a:lstStyle>
          <a:p>
            <a:r>
              <a:rPr lang="en-US"/>
              <a:t>Full screen image with text overlay…</a:t>
            </a:r>
          </a:p>
        </p:txBody>
      </p:sp>
      <p:pic>
        <p:nvPicPr>
          <p:cNvPr id="9" name="Picture 8"/>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361340" y="6248400"/>
            <a:ext cx="1355678" cy="609600"/>
          </a:xfrm>
          <a:prstGeom prst="rect">
            <a:avLst/>
          </a:prstGeom>
        </p:spPr>
      </p:pic>
    </p:spTree>
    <p:extLst>
      <p:ext uri="{BB962C8B-B14F-4D97-AF65-F5344CB8AC3E}">
        <p14:creationId xmlns:p14="http://schemas.microsoft.com/office/powerpoint/2010/main" val="258628796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5_Two Content">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cstate="screen">
            <a:extLst>
              <a:ext uri="{28A0092B-C50C-407E-A947-70E740481C1C}">
                <a14:useLocalDpi xmlns:a14="http://schemas.microsoft.com/office/drawing/2010/main"/>
              </a:ext>
            </a:extLst>
          </a:blip>
          <a:srcRect t="-913" b="-1"/>
          <a:stretch/>
        </p:blipFill>
        <p:spPr>
          <a:xfrm>
            <a:off x="8704" y="-55880"/>
            <a:ext cx="12189832" cy="6304280"/>
          </a:xfrm>
          <a:prstGeom prst="rect">
            <a:avLst/>
          </a:prstGeom>
        </p:spPr>
      </p:pic>
      <p:sp>
        <p:nvSpPr>
          <p:cNvPr id="7" name="Slide Number Placeholder 6"/>
          <p:cNvSpPr>
            <a:spLocks noGrp="1"/>
          </p:cNvSpPr>
          <p:nvPr>
            <p:ph type="sldNum" sz="quarter" idx="12"/>
          </p:nvPr>
        </p:nvSpPr>
        <p:spPr/>
        <p:txBody>
          <a:bodyPr/>
          <a:lstStyle/>
          <a:p>
            <a:fld id="{C10DD06B-44D0-4B5F-9DB8-096B8174C7B9}" type="slidenum">
              <a:rPr lang="en-US" smtClean="0"/>
              <a:t>‹#›</a:t>
            </a:fld>
            <a:endParaRPr lang="en-US" dirty="0"/>
          </a:p>
        </p:txBody>
      </p:sp>
      <p:sp>
        <p:nvSpPr>
          <p:cNvPr id="12" name="Rectangle 11"/>
          <p:cNvSpPr/>
          <p:nvPr userDrawn="1"/>
        </p:nvSpPr>
        <p:spPr>
          <a:xfrm>
            <a:off x="0" y="-1"/>
            <a:ext cx="4076700" cy="6248401"/>
          </a:xfrm>
          <a:prstGeom prst="rect">
            <a:avLst/>
          </a:prstGeom>
          <a:solidFill>
            <a:srgbClr val="1255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Content Placeholder 2"/>
          <p:cNvSpPr>
            <a:spLocks noGrp="1"/>
          </p:cNvSpPr>
          <p:nvPr>
            <p:ph sz="half" idx="16" hasCustomPrompt="1"/>
          </p:nvPr>
        </p:nvSpPr>
        <p:spPr>
          <a:xfrm>
            <a:off x="495300" y="365125"/>
            <a:ext cx="3401060" cy="5664835"/>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Insert image here</a:t>
            </a:r>
          </a:p>
        </p:txBody>
      </p:sp>
      <p:sp>
        <p:nvSpPr>
          <p:cNvPr id="18" name="Title 1"/>
          <p:cNvSpPr>
            <a:spLocks noGrp="1"/>
          </p:cNvSpPr>
          <p:nvPr>
            <p:ph type="title" hasCustomPrompt="1"/>
          </p:nvPr>
        </p:nvSpPr>
        <p:spPr>
          <a:xfrm>
            <a:off x="4284980" y="365125"/>
            <a:ext cx="7526020" cy="5664835"/>
          </a:xfrm>
        </p:spPr>
        <p:txBody>
          <a:bodyPr/>
          <a:lstStyle>
            <a:lvl1pPr>
              <a:defRPr>
                <a:solidFill>
                  <a:schemeClr val="bg1"/>
                </a:solidFill>
              </a:defRPr>
            </a:lvl1pPr>
          </a:lstStyle>
          <a:p>
            <a:r>
              <a:rPr lang="en-US"/>
              <a:t>Grids can save time in the decision making process and bring structure to your slides. Click to edit…</a:t>
            </a:r>
          </a:p>
        </p:txBody>
      </p:sp>
      <p:pic>
        <p:nvPicPr>
          <p:cNvPr id="19" name="Picture 1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92652" y="6311900"/>
            <a:ext cx="1581588" cy="473983"/>
          </a:xfrm>
          <a:prstGeom prst="rect">
            <a:avLst/>
          </a:prstGeom>
        </p:spPr>
      </p:pic>
      <p:pic>
        <p:nvPicPr>
          <p:cNvPr id="9" name="Picture 8"/>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361340" y="6248400"/>
            <a:ext cx="1355678" cy="609600"/>
          </a:xfrm>
          <a:prstGeom prst="rect">
            <a:avLst/>
          </a:prstGeom>
        </p:spPr>
      </p:pic>
    </p:spTree>
    <p:extLst>
      <p:ext uri="{BB962C8B-B14F-4D97-AF65-F5344CB8AC3E}">
        <p14:creationId xmlns:p14="http://schemas.microsoft.com/office/powerpoint/2010/main" val="147509620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6_Two Content">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cstate="screen">
            <a:extLst>
              <a:ext uri="{28A0092B-C50C-407E-A947-70E740481C1C}">
                <a14:useLocalDpi xmlns:a14="http://schemas.microsoft.com/office/drawing/2010/main"/>
              </a:ext>
            </a:extLst>
          </a:blip>
          <a:srcRect t="-913" b="-1"/>
          <a:stretch/>
        </p:blipFill>
        <p:spPr>
          <a:xfrm>
            <a:off x="8704" y="-55880"/>
            <a:ext cx="12189832" cy="6304280"/>
          </a:xfrm>
          <a:prstGeom prst="rect">
            <a:avLst/>
          </a:prstGeom>
        </p:spPr>
      </p:pic>
      <p:sp>
        <p:nvSpPr>
          <p:cNvPr id="7" name="Slide Number Placeholder 6"/>
          <p:cNvSpPr>
            <a:spLocks noGrp="1"/>
          </p:cNvSpPr>
          <p:nvPr>
            <p:ph type="sldNum" sz="quarter" idx="12"/>
          </p:nvPr>
        </p:nvSpPr>
        <p:spPr/>
        <p:txBody>
          <a:bodyPr/>
          <a:lstStyle/>
          <a:p>
            <a:fld id="{C10DD06B-44D0-4B5F-9DB8-096B8174C7B9}" type="slidenum">
              <a:rPr lang="en-US" smtClean="0"/>
              <a:t>‹#›</a:t>
            </a:fld>
            <a:endParaRPr lang="en-US" dirty="0"/>
          </a:p>
        </p:txBody>
      </p:sp>
      <p:sp>
        <p:nvSpPr>
          <p:cNvPr id="12" name="Rectangle 11"/>
          <p:cNvSpPr/>
          <p:nvPr userDrawn="1"/>
        </p:nvSpPr>
        <p:spPr>
          <a:xfrm>
            <a:off x="8704" y="-1"/>
            <a:ext cx="12189832" cy="3886201"/>
          </a:xfrm>
          <a:prstGeom prst="rect">
            <a:avLst/>
          </a:prstGeom>
          <a:solidFill>
            <a:srgbClr val="1255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Content Placeholder 2"/>
          <p:cNvSpPr>
            <a:spLocks noGrp="1"/>
          </p:cNvSpPr>
          <p:nvPr>
            <p:ph sz="half" idx="16" hasCustomPrompt="1"/>
          </p:nvPr>
        </p:nvSpPr>
        <p:spPr>
          <a:xfrm>
            <a:off x="495300" y="457200"/>
            <a:ext cx="11315700" cy="3205480"/>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Insert image here</a:t>
            </a:r>
          </a:p>
        </p:txBody>
      </p:sp>
      <p:sp>
        <p:nvSpPr>
          <p:cNvPr id="18" name="Title 1"/>
          <p:cNvSpPr>
            <a:spLocks noGrp="1"/>
          </p:cNvSpPr>
          <p:nvPr>
            <p:ph type="title" hasCustomPrompt="1"/>
          </p:nvPr>
        </p:nvSpPr>
        <p:spPr>
          <a:xfrm>
            <a:off x="495300" y="4152900"/>
            <a:ext cx="11315700" cy="1877060"/>
          </a:xfrm>
        </p:spPr>
        <p:txBody>
          <a:bodyPr>
            <a:normAutofit/>
          </a:bodyPr>
          <a:lstStyle>
            <a:lvl1pPr>
              <a:defRPr sz="4000" baseline="0">
                <a:solidFill>
                  <a:schemeClr val="bg1"/>
                </a:solidFill>
              </a:defRPr>
            </a:lvl1pPr>
          </a:lstStyle>
          <a:p>
            <a:r>
              <a:rPr lang="en-US"/>
              <a:t>Grids can save time in the decision making process and bring structure to your slides. Click to edit…</a:t>
            </a:r>
          </a:p>
        </p:txBody>
      </p:sp>
      <p:pic>
        <p:nvPicPr>
          <p:cNvPr id="19" name="Picture 1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92652" y="6311900"/>
            <a:ext cx="1581588" cy="473983"/>
          </a:xfrm>
          <a:prstGeom prst="rect">
            <a:avLst/>
          </a:prstGeom>
        </p:spPr>
      </p:pic>
      <p:pic>
        <p:nvPicPr>
          <p:cNvPr id="9" name="Picture 8"/>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361340" y="6248400"/>
            <a:ext cx="1355678" cy="609600"/>
          </a:xfrm>
          <a:prstGeom prst="rect">
            <a:avLst/>
          </a:prstGeom>
        </p:spPr>
      </p:pic>
    </p:spTree>
    <p:extLst>
      <p:ext uri="{BB962C8B-B14F-4D97-AF65-F5344CB8AC3E}">
        <p14:creationId xmlns:p14="http://schemas.microsoft.com/office/powerpoint/2010/main" val="271318665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7_Two Content">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cstate="screen">
            <a:extLst>
              <a:ext uri="{28A0092B-C50C-407E-A947-70E740481C1C}">
                <a14:useLocalDpi xmlns:a14="http://schemas.microsoft.com/office/drawing/2010/main"/>
              </a:ext>
            </a:extLst>
          </a:blip>
          <a:srcRect t="-913" b="-1"/>
          <a:stretch/>
        </p:blipFill>
        <p:spPr>
          <a:xfrm>
            <a:off x="8704" y="-55880"/>
            <a:ext cx="12189832" cy="6304280"/>
          </a:xfrm>
          <a:prstGeom prst="rect">
            <a:avLst/>
          </a:prstGeom>
        </p:spPr>
      </p:pic>
      <p:sp>
        <p:nvSpPr>
          <p:cNvPr id="7" name="Slide Number Placeholder 6"/>
          <p:cNvSpPr>
            <a:spLocks noGrp="1"/>
          </p:cNvSpPr>
          <p:nvPr>
            <p:ph type="sldNum" sz="quarter" idx="12"/>
          </p:nvPr>
        </p:nvSpPr>
        <p:spPr/>
        <p:txBody>
          <a:bodyPr/>
          <a:lstStyle/>
          <a:p>
            <a:fld id="{C10DD06B-44D0-4B5F-9DB8-096B8174C7B9}" type="slidenum">
              <a:rPr lang="en-US" smtClean="0"/>
              <a:t>‹#›</a:t>
            </a:fld>
            <a:endParaRPr lang="en-US" dirty="0"/>
          </a:p>
        </p:txBody>
      </p:sp>
      <p:sp>
        <p:nvSpPr>
          <p:cNvPr id="12" name="Rectangle 11"/>
          <p:cNvSpPr/>
          <p:nvPr userDrawn="1"/>
        </p:nvSpPr>
        <p:spPr>
          <a:xfrm>
            <a:off x="15240" y="-1"/>
            <a:ext cx="12183296" cy="3540761"/>
          </a:xfrm>
          <a:prstGeom prst="rect">
            <a:avLst/>
          </a:prstGeom>
          <a:solidFill>
            <a:srgbClr val="1255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Content Placeholder 2"/>
          <p:cNvSpPr>
            <a:spLocks noGrp="1"/>
          </p:cNvSpPr>
          <p:nvPr>
            <p:ph sz="half" idx="16" hasCustomPrompt="1"/>
          </p:nvPr>
        </p:nvSpPr>
        <p:spPr>
          <a:xfrm>
            <a:off x="0" y="-1"/>
            <a:ext cx="12192000" cy="3540761"/>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Insert image here</a:t>
            </a:r>
          </a:p>
        </p:txBody>
      </p:sp>
      <p:sp>
        <p:nvSpPr>
          <p:cNvPr id="18" name="Title 1"/>
          <p:cNvSpPr>
            <a:spLocks noGrp="1"/>
          </p:cNvSpPr>
          <p:nvPr>
            <p:ph type="title" hasCustomPrompt="1"/>
          </p:nvPr>
        </p:nvSpPr>
        <p:spPr>
          <a:xfrm>
            <a:off x="495300" y="3708400"/>
            <a:ext cx="7620000" cy="2321560"/>
          </a:xfrm>
        </p:spPr>
        <p:txBody>
          <a:bodyPr>
            <a:normAutofit/>
          </a:bodyPr>
          <a:lstStyle>
            <a:lvl1pPr>
              <a:defRPr sz="3600">
                <a:solidFill>
                  <a:schemeClr val="bg1"/>
                </a:solidFill>
              </a:defRPr>
            </a:lvl1pPr>
          </a:lstStyle>
          <a:p>
            <a:r>
              <a:rPr lang="en-US"/>
              <a:t>Grids can save time in the decision making process and bring structure to your slides. Click to edit…</a:t>
            </a:r>
          </a:p>
        </p:txBody>
      </p:sp>
      <p:pic>
        <p:nvPicPr>
          <p:cNvPr id="19" name="Picture 1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92652" y="6311900"/>
            <a:ext cx="1581588" cy="473983"/>
          </a:xfrm>
          <a:prstGeom prst="rect">
            <a:avLst/>
          </a:prstGeom>
        </p:spPr>
      </p:pic>
      <p:pic>
        <p:nvPicPr>
          <p:cNvPr id="9" name="Picture 8"/>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361340" y="6248400"/>
            <a:ext cx="1355678" cy="609600"/>
          </a:xfrm>
          <a:prstGeom prst="rect">
            <a:avLst/>
          </a:prstGeom>
        </p:spPr>
      </p:pic>
    </p:spTree>
    <p:extLst>
      <p:ext uri="{BB962C8B-B14F-4D97-AF65-F5344CB8AC3E}">
        <p14:creationId xmlns:p14="http://schemas.microsoft.com/office/powerpoint/2010/main" val="332399372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8_Two Content">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cstate="screen">
            <a:extLst>
              <a:ext uri="{28A0092B-C50C-407E-A947-70E740481C1C}">
                <a14:useLocalDpi xmlns:a14="http://schemas.microsoft.com/office/drawing/2010/main"/>
              </a:ext>
            </a:extLst>
          </a:blip>
          <a:srcRect t="-913" b="-1"/>
          <a:stretch/>
        </p:blipFill>
        <p:spPr>
          <a:xfrm>
            <a:off x="8704" y="-55880"/>
            <a:ext cx="12189832" cy="6304280"/>
          </a:xfrm>
          <a:prstGeom prst="rect">
            <a:avLst/>
          </a:prstGeom>
        </p:spPr>
      </p:pic>
      <p:sp>
        <p:nvSpPr>
          <p:cNvPr id="7" name="Slide Number Placeholder 6"/>
          <p:cNvSpPr>
            <a:spLocks noGrp="1"/>
          </p:cNvSpPr>
          <p:nvPr>
            <p:ph type="sldNum" sz="quarter" idx="12"/>
          </p:nvPr>
        </p:nvSpPr>
        <p:spPr/>
        <p:txBody>
          <a:bodyPr/>
          <a:lstStyle/>
          <a:p>
            <a:fld id="{C10DD06B-44D0-4B5F-9DB8-096B8174C7B9}" type="slidenum">
              <a:rPr lang="en-US" smtClean="0"/>
              <a:t>‹#›</a:t>
            </a:fld>
            <a:endParaRPr lang="en-US" dirty="0"/>
          </a:p>
        </p:txBody>
      </p:sp>
      <p:sp>
        <p:nvSpPr>
          <p:cNvPr id="12" name="Rectangle 11"/>
          <p:cNvSpPr/>
          <p:nvPr userDrawn="1"/>
        </p:nvSpPr>
        <p:spPr>
          <a:xfrm flipV="1">
            <a:off x="15240" y="3540760"/>
            <a:ext cx="12183296" cy="2707640"/>
          </a:xfrm>
          <a:prstGeom prst="rect">
            <a:avLst/>
          </a:prstGeom>
          <a:solidFill>
            <a:srgbClr val="1255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Content Placeholder 2"/>
          <p:cNvSpPr>
            <a:spLocks noGrp="1"/>
          </p:cNvSpPr>
          <p:nvPr>
            <p:ph sz="half" idx="16" hasCustomPrompt="1"/>
          </p:nvPr>
        </p:nvSpPr>
        <p:spPr>
          <a:xfrm>
            <a:off x="0" y="3532504"/>
            <a:ext cx="12192000" cy="2715896"/>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Insert image here</a:t>
            </a:r>
          </a:p>
        </p:txBody>
      </p:sp>
      <p:sp>
        <p:nvSpPr>
          <p:cNvPr id="18" name="Title 1"/>
          <p:cNvSpPr>
            <a:spLocks noGrp="1"/>
          </p:cNvSpPr>
          <p:nvPr>
            <p:ph type="title" hasCustomPrompt="1"/>
          </p:nvPr>
        </p:nvSpPr>
        <p:spPr>
          <a:xfrm>
            <a:off x="495300" y="457200"/>
            <a:ext cx="7620000" cy="2910840"/>
          </a:xfrm>
        </p:spPr>
        <p:txBody>
          <a:bodyPr>
            <a:normAutofit/>
          </a:bodyPr>
          <a:lstStyle>
            <a:lvl1pPr>
              <a:defRPr sz="3600">
                <a:solidFill>
                  <a:schemeClr val="bg1"/>
                </a:solidFill>
              </a:defRPr>
            </a:lvl1pPr>
          </a:lstStyle>
          <a:p>
            <a:r>
              <a:rPr lang="en-US"/>
              <a:t>Grids can save time in the decision making process and bring structure to your slides. Click to edit…</a:t>
            </a:r>
          </a:p>
        </p:txBody>
      </p:sp>
      <p:pic>
        <p:nvPicPr>
          <p:cNvPr id="19" name="Picture 1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92652" y="6311900"/>
            <a:ext cx="1581588" cy="473983"/>
          </a:xfrm>
          <a:prstGeom prst="rect">
            <a:avLst/>
          </a:prstGeom>
        </p:spPr>
      </p:pic>
      <p:pic>
        <p:nvPicPr>
          <p:cNvPr id="9" name="Picture 8"/>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361340" y="6248400"/>
            <a:ext cx="1355678" cy="609600"/>
          </a:xfrm>
          <a:prstGeom prst="rect">
            <a:avLst/>
          </a:prstGeom>
        </p:spPr>
      </p:pic>
    </p:spTree>
    <p:extLst>
      <p:ext uri="{BB962C8B-B14F-4D97-AF65-F5344CB8AC3E}">
        <p14:creationId xmlns:p14="http://schemas.microsoft.com/office/powerpoint/2010/main" val="221108274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9_Two Content">
    <p:spTree>
      <p:nvGrpSpPr>
        <p:cNvPr id="1" name=""/>
        <p:cNvGrpSpPr/>
        <p:nvPr/>
      </p:nvGrpSpPr>
      <p:grpSpPr>
        <a:xfrm>
          <a:off x="0" y="0"/>
          <a:ext cx="0" cy="0"/>
          <a:chOff x="0" y="0"/>
          <a:chExt cx="0" cy="0"/>
        </a:xfrm>
      </p:grpSpPr>
      <p:sp>
        <p:nvSpPr>
          <p:cNvPr id="14" name="Rectangle 13"/>
          <p:cNvSpPr/>
          <p:nvPr userDrawn="1"/>
        </p:nvSpPr>
        <p:spPr>
          <a:xfrm>
            <a:off x="0" y="0"/>
            <a:ext cx="12192000" cy="185738"/>
          </a:xfrm>
          <a:prstGeom prst="rect">
            <a:avLst/>
          </a:prstGeom>
          <a:solidFill>
            <a:srgbClr val="1255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userDrawn="1"/>
        </p:nvSpPr>
        <p:spPr>
          <a:xfrm>
            <a:off x="0" y="6175374"/>
            <a:ext cx="12192000" cy="73025"/>
          </a:xfrm>
          <a:prstGeom prst="rect">
            <a:avLst/>
          </a:prstGeom>
          <a:solidFill>
            <a:srgbClr val="1255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Slide Number Placeholder 6"/>
          <p:cNvSpPr>
            <a:spLocks noGrp="1"/>
          </p:cNvSpPr>
          <p:nvPr>
            <p:ph type="sldNum" sz="quarter" idx="12"/>
          </p:nvPr>
        </p:nvSpPr>
        <p:spPr/>
        <p:txBody>
          <a:bodyPr/>
          <a:lstStyle/>
          <a:p>
            <a:fld id="{C10DD06B-44D0-4B5F-9DB8-096B8174C7B9}" type="slidenum">
              <a:rPr lang="en-US" smtClean="0"/>
              <a:t>‹#›</a:t>
            </a:fld>
            <a:endParaRPr lang="en-US" dirty="0"/>
          </a:p>
        </p:txBody>
      </p:sp>
      <p:sp>
        <p:nvSpPr>
          <p:cNvPr id="12" name="Rectangle 11"/>
          <p:cNvSpPr/>
          <p:nvPr userDrawn="1"/>
        </p:nvSpPr>
        <p:spPr>
          <a:xfrm>
            <a:off x="0" y="-1"/>
            <a:ext cx="4076700" cy="6248401"/>
          </a:xfrm>
          <a:prstGeom prst="rect">
            <a:avLst/>
          </a:prstGeom>
          <a:solidFill>
            <a:srgbClr val="1255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Content Placeholder 2"/>
          <p:cNvSpPr>
            <a:spLocks noGrp="1"/>
          </p:cNvSpPr>
          <p:nvPr>
            <p:ph sz="half" idx="16" hasCustomPrompt="1"/>
          </p:nvPr>
        </p:nvSpPr>
        <p:spPr>
          <a:xfrm>
            <a:off x="4221480" y="457200"/>
            <a:ext cx="7837849" cy="5497512"/>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Insert image here</a:t>
            </a:r>
          </a:p>
        </p:txBody>
      </p:sp>
      <p:pic>
        <p:nvPicPr>
          <p:cNvPr id="19" name="Picture 1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92652" y="6311900"/>
            <a:ext cx="1581588" cy="473983"/>
          </a:xfrm>
          <a:prstGeom prst="rect">
            <a:avLst/>
          </a:prstGeom>
        </p:spPr>
      </p:pic>
      <p:sp>
        <p:nvSpPr>
          <p:cNvPr id="3" name="Text Placeholder 2"/>
          <p:cNvSpPr>
            <a:spLocks noGrp="1"/>
          </p:cNvSpPr>
          <p:nvPr>
            <p:ph type="body" sz="quarter" idx="17"/>
          </p:nvPr>
        </p:nvSpPr>
        <p:spPr>
          <a:xfrm>
            <a:off x="495300" y="2368867"/>
            <a:ext cx="3390900" cy="376840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1"/>
          <p:cNvSpPr>
            <a:spLocks noGrp="1"/>
          </p:cNvSpPr>
          <p:nvPr>
            <p:ph type="title"/>
          </p:nvPr>
        </p:nvSpPr>
        <p:spPr>
          <a:xfrm>
            <a:off x="495300" y="365125"/>
            <a:ext cx="3581400" cy="1824355"/>
          </a:xfrm>
        </p:spPr>
        <p:txBody>
          <a:bodyPr>
            <a:normAutofit/>
          </a:bodyPr>
          <a:lstStyle>
            <a:lvl1pPr algn="l">
              <a:defRPr sz="3600" b="1">
                <a:solidFill>
                  <a:schemeClr val="bg1"/>
                </a:solidFill>
              </a:defRPr>
            </a:lvl1pPr>
          </a:lstStyle>
          <a:p>
            <a:r>
              <a:rPr lang="en-US"/>
              <a:t>Click to edit Master title style</a:t>
            </a:r>
          </a:p>
        </p:txBody>
      </p:sp>
      <p:pic>
        <p:nvPicPr>
          <p:cNvPr id="11" name="Picture 10"/>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61340" y="6248400"/>
            <a:ext cx="1355678" cy="609600"/>
          </a:xfrm>
          <a:prstGeom prst="rect">
            <a:avLst/>
          </a:prstGeom>
        </p:spPr>
      </p:pic>
    </p:spTree>
    <p:extLst>
      <p:ext uri="{BB962C8B-B14F-4D97-AF65-F5344CB8AC3E}">
        <p14:creationId xmlns:p14="http://schemas.microsoft.com/office/powerpoint/2010/main" val="29278813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Section Title slide">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080" y="-1"/>
            <a:ext cx="12203616" cy="5125721"/>
          </a:xfrm>
          <a:prstGeom prst="rect">
            <a:avLst/>
          </a:prstGeom>
        </p:spPr>
      </p:pic>
      <p:sp>
        <p:nvSpPr>
          <p:cNvPr id="2" name="Title 1"/>
          <p:cNvSpPr>
            <a:spLocks noGrp="1"/>
          </p:cNvSpPr>
          <p:nvPr>
            <p:ph type="ctrTitle"/>
          </p:nvPr>
        </p:nvSpPr>
        <p:spPr>
          <a:xfrm>
            <a:off x="495300" y="325120"/>
            <a:ext cx="11315700" cy="4678680"/>
          </a:xfrm>
        </p:spPr>
        <p:txBody>
          <a:bodyPr anchor="ctr"/>
          <a:lstStyle>
            <a:lvl1pPr algn="ctr">
              <a:defRPr sz="6000" b="1">
                <a:solidFill>
                  <a:schemeClr val="bg1"/>
                </a:solidFill>
              </a:defRPr>
            </a:lvl1pPr>
          </a:lstStyle>
          <a:p>
            <a:r>
              <a:rPr lang="en-US"/>
              <a:t>Click to edit Master title style</a:t>
            </a:r>
          </a:p>
        </p:txBody>
      </p:sp>
      <p:sp>
        <p:nvSpPr>
          <p:cNvPr id="14" name="Rectangle 13"/>
          <p:cNvSpPr/>
          <p:nvPr userDrawn="1"/>
        </p:nvSpPr>
        <p:spPr>
          <a:xfrm>
            <a:off x="0" y="0"/>
            <a:ext cx="12192000" cy="185738"/>
          </a:xfrm>
          <a:prstGeom prst="rect">
            <a:avLst/>
          </a:prstGeom>
          <a:solidFill>
            <a:srgbClr val="1255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p:cNvSpPr/>
          <p:nvPr userDrawn="1"/>
        </p:nvSpPr>
        <p:spPr>
          <a:xfrm>
            <a:off x="0" y="5120640"/>
            <a:ext cx="12192000" cy="185738"/>
          </a:xfrm>
          <a:prstGeom prst="rect">
            <a:avLst/>
          </a:prstGeom>
          <a:solidFill>
            <a:srgbClr val="1255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Slide Number Placeholder 5"/>
          <p:cNvSpPr>
            <a:spLocks noGrp="1"/>
          </p:cNvSpPr>
          <p:nvPr>
            <p:ph type="sldNum" sz="quarter" idx="12"/>
          </p:nvPr>
        </p:nvSpPr>
        <p:spPr>
          <a:xfrm>
            <a:off x="11709400" y="6356350"/>
            <a:ext cx="409121" cy="365125"/>
          </a:xfrm>
        </p:spPr>
        <p:txBody>
          <a:bodyPr/>
          <a:lstStyle>
            <a:lvl1pPr>
              <a:defRPr>
                <a:solidFill>
                  <a:srgbClr val="898989"/>
                </a:solidFill>
              </a:defRPr>
            </a:lvl1pPr>
          </a:lstStyle>
          <a:p>
            <a:fld id="{C10DD06B-44D0-4B5F-9DB8-096B8174C7B9}" type="slidenum">
              <a:rPr lang="en-US" smtClean="0"/>
              <a:pPr/>
              <a:t>‹#›</a:t>
            </a:fld>
            <a:endParaRPr lang="en-US" dirty="0"/>
          </a:p>
        </p:txBody>
      </p:sp>
      <p:pic>
        <p:nvPicPr>
          <p:cNvPr id="18" name="Picture 1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540239" y="5607702"/>
            <a:ext cx="2087877" cy="935338"/>
          </a:xfrm>
          <a:prstGeom prst="rect">
            <a:avLst/>
          </a:prstGeom>
        </p:spPr>
      </p:pic>
      <p:pic>
        <p:nvPicPr>
          <p:cNvPr id="13" name="Picture 12"/>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48584" y="5699760"/>
            <a:ext cx="3670318" cy="782319"/>
          </a:xfrm>
          <a:prstGeom prst="rect">
            <a:avLst/>
          </a:prstGeom>
        </p:spPr>
      </p:pic>
    </p:spTree>
    <p:extLst>
      <p:ext uri="{BB962C8B-B14F-4D97-AF65-F5344CB8AC3E}">
        <p14:creationId xmlns:p14="http://schemas.microsoft.com/office/powerpoint/2010/main" val="166548288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6_Two Content">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cstate="screen">
            <a:extLst>
              <a:ext uri="{28A0092B-C50C-407E-A947-70E740481C1C}">
                <a14:useLocalDpi xmlns:a14="http://schemas.microsoft.com/office/drawing/2010/main"/>
              </a:ext>
            </a:extLst>
          </a:blip>
          <a:srcRect t="-263"/>
          <a:stretch/>
        </p:blipFill>
        <p:spPr>
          <a:xfrm>
            <a:off x="8704" y="-15240"/>
            <a:ext cx="12189832" cy="6263640"/>
          </a:xfrm>
          <a:prstGeom prst="rect">
            <a:avLst/>
          </a:prstGeom>
        </p:spPr>
      </p:pic>
      <p:sp>
        <p:nvSpPr>
          <p:cNvPr id="7" name="Slide Number Placeholder 6"/>
          <p:cNvSpPr>
            <a:spLocks noGrp="1"/>
          </p:cNvSpPr>
          <p:nvPr>
            <p:ph type="sldNum" sz="quarter" idx="12"/>
          </p:nvPr>
        </p:nvSpPr>
        <p:spPr/>
        <p:txBody>
          <a:bodyPr/>
          <a:lstStyle/>
          <a:p>
            <a:fld id="{C10DD06B-44D0-4B5F-9DB8-096B8174C7B9}" type="slidenum">
              <a:rPr lang="en-US" smtClean="0"/>
              <a:t>‹#›</a:t>
            </a:fld>
            <a:endParaRPr lang="en-US" dirty="0"/>
          </a:p>
        </p:txBody>
      </p:sp>
      <p:sp>
        <p:nvSpPr>
          <p:cNvPr id="12" name="Rectangle 11"/>
          <p:cNvSpPr/>
          <p:nvPr userDrawn="1"/>
        </p:nvSpPr>
        <p:spPr>
          <a:xfrm>
            <a:off x="0" y="0"/>
            <a:ext cx="12192000" cy="185738"/>
          </a:xfrm>
          <a:prstGeom prst="rect">
            <a:avLst/>
          </a:prstGeom>
          <a:solidFill>
            <a:srgbClr val="1255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Content Placeholder 2"/>
          <p:cNvSpPr>
            <a:spLocks noGrp="1"/>
          </p:cNvSpPr>
          <p:nvPr>
            <p:ph sz="half" idx="16" hasCustomPrompt="1"/>
          </p:nvPr>
        </p:nvSpPr>
        <p:spPr>
          <a:xfrm>
            <a:off x="4267200" y="365125"/>
            <a:ext cx="7543800" cy="5664835"/>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Insert image here</a:t>
            </a:r>
          </a:p>
        </p:txBody>
      </p:sp>
      <p:sp>
        <p:nvSpPr>
          <p:cNvPr id="18" name="Title 1"/>
          <p:cNvSpPr>
            <a:spLocks noGrp="1"/>
          </p:cNvSpPr>
          <p:nvPr>
            <p:ph type="title"/>
          </p:nvPr>
        </p:nvSpPr>
        <p:spPr>
          <a:xfrm>
            <a:off x="495300" y="365125"/>
            <a:ext cx="3581400" cy="1824355"/>
          </a:xfrm>
        </p:spPr>
        <p:txBody>
          <a:bodyPr>
            <a:normAutofit/>
          </a:bodyPr>
          <a:lstStyle>
            <a:lvl1pPr algn="l">
              <a:defRPr sz="3600" b="1">
                <a:solidFill>
                  <a:schemeClr val="bg1"/>
                </a:solidFill>
              </a:defRPr>
            </a:lvl1pPr>
          </a:lstStyle>
          <a:p>
            <a:r>
              <a:rPr lang="en-US"/>
              <a:t>Click to edit Master title style</a:t>
            </a:r>
          </a:p>
        </p:txBody>
      </p:sp>
      <p:pic>
        <p:nvPicPr>
          <p:cNvPr id="19" name="Picture 1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92652" y="6311900"/>
            <a:ext cx="1581588" cy="473983"/>
          </a:xfrm>
          <a:prstGeom prst="rect">
            <a:avLst/>
          </a:prstGeom>
        </p:spPr>
      </p:pic>
      <p:sp>
        <p:nvSpPr>
          <p:cNvPr id="3" name="Text Placeholder 2"/>
          <p:cNvSpPr>
            <a:spLocks noGrp="1"/>
          </p:cNvSpPr>
          <p:nvPr>
            <p:ph type="body" sz="quarter" idx="17"/>
          </p:nvPr>
        </p:nvSpPr>
        <p:spPr>
          <a:xfrm>
            <a:off x="495300" y="2316480"/>
            <a:ext cx="3581400" cy="363664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p:txBody>
      </p:sp>
      <p:pic>
        <p:nvPicPr>
          <p:cNvPr id="10" name="Picture 9"/>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361340" y="6248400"/>
            <a:ext cx="1355678" cy="609600"/>
          </a:xfrm>
          <a:prstGeom prst="rect">
            <a:avLst/>
          </a:prstGeom>
        </p:spPr>
      </p:pic>
    </p:spTree>
    <p:extLst>
      <p:ext uri="{BB962C8B-B14F-4D97-AF65-F5344CB8AC3E}">
        <p14:creationId xmlns:p14="http://schemas.microsoft.com/office/powerpoint/2010/main" val="3112575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40_Two Content">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cstate="screen">
            <a:extLst>
              <a:ext uri="{28A0092B-C50C-407E-A947-70E740481C1C}">
                <a14:useLocalDpi xmlns:a14="http://schemas.microsoft.com/office/drawing/2010/main"/>
              </a:ext>
            </a:extLst>
          </a:blip>
          <a:srcRect t="-913" b="-1"/>
          <a:stretch/>
        </p:blipFill>
        <p:spPr>
          <a:xfrm>
            <a:off x="8704" y="-55880"/>
            <a:ext cx="12189832" cy="6304280"/>
          </a:xfrm>
          <a:prstGeom prst="rect">
            <a:avLst/>
          </a:prstGeom>
        </p:spPr>
      </p:pic>
      <p:sp>
        <p:nvSpPr>
          <p:cNvPr id="7" name="Slide Number Placeholder 6"/>
          <p:cNvSpPr>
            <a:spLocks noGrp="1"/>
          </p:cNvSpPr>
          <p:nvPr>
            <p:ph type="sldNum" sz="quarter" idx="12"/>
          </p:nvPr>
        </p:nvSpPr>
        <p:spPr/>
        <p:txBody>
          <a:bodyPr/>
          <a:lstStyle/>
          <a:p>
            <a:fld id="{C10DD06B-44D0-4B5F-9DB8-096B8174C7B9}" type="slidenum">
              <a:rPr lang="en-US" smtClean="0"/>
              <a:t>‹#›</a:t>
            </a:fld>
            <a:endParaRPr lang="en-US" dirty="0"/>
          </a:p>
        </p:txBody>
      </p:sp>
      <p:sp>
        <p:nvSpPr>
          <p:cNvPr id="12" name="Rectangle 11"/>
          <p:cNvSpPr/>
          <p:nvPr userDrawn="1"/>
        </p:nvSpPr>
        <p:spPr>
          <a:xfrm>
            <a:off x="8704" y="-1"/>
            <a:ext cx="12189832" cy="3886201"/>
          </a:xfrm>
          <a:prstGeom prst="rect">
            <a:avLst/>
          </a:prstGeom>
          <a:solidFill>
            <a:srgbClr val="1255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Content Placeholder 2"/>
          <p:cNvSpPr>
            <a:spLocks noGrp="1"/>
          </p:cNvSpPr>
          <p:nvPr>
            <p:ph sz="half" idx="16" hasCustomPrompt="1"/>
          </p:nvPr>
        </p:nvSpPr>
        <p:spPr>
          <a:xfrm>
            <a:off x="495300" y="457200"/>
            <a:ext cx="11315700" cy="3205480"/>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Insert image here</a:t>
            </a:r>
          </a:p>
        </p:txBody>
      </p:sp>
      <p:sp>
        <p:nvSpPr>
          <p:cNvPr id="18" name="Title 1"/>
          <p:cNvSpPr>
            <a:spLocks noGrp="1"/>
          </p:cNvSpPr>
          <p:nvPr>
            <p:ph type="title" hasCustomPrompt="1"/>
          </p:nvPr>
        </p:nvSpPr>
        <p:spPr>
          <a:xfrm>
            <a:off x="495300" y="4152900"/>
            <a:ext cx="11315700" cy="1877060"/>
          </a:xfrm>
        </p:spPr>
        <p:txBody>
          <a:bodyPr>
            <a:normAutofit/>
          </a:bodyPr>
          <a:lstStyle>
            <a:lvl1pPr>
              <a:defRPr sz="4000" baseline="0">
                <a:solidFill>
                  <a:schemeClr val="bg1"/>
                </a:solidFill>
              </a:defRPr>
            </a:lvl1pPr>
          </a:lstStyle>
          <a:p>
            <a:r>
              <a:rPr lang="en-US"/>
              <a:t>Grids can save time in the decision making process and bring structure to your slides. Click to edit…</a:t>
            </a:r>
          </a:p>
        </p:txBody>
      </p:sp>
      <p:pic>
        <p:nvPicPr>
          <p:cNvPr id="19" name="Picture 1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92652" y="6311900"/>
            <a:ext cx="1581588" cy="473983"/>
          </a:xfrm>
          <a:prstGeom prst="rect">
            <a:avLst/>
          </a:prstGeom>
        </p:spPr>
      </p:pic>
      <p:pic>
        <p:nvPicPr>
          <p:cNvPr id="9" name="Picture 8"/>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361340" y="6248400"/>
            <a:ext cx="1355678" cy="609600"/>
          </a:xfrm>
          <a:prstGeom prst="rect">
            <a:avLst/>
          </a:prstGeom>
        </p:spPr>
      </p:pic>
    </p:spTree>
    <p:extLst>
      <p:ext uri="{BB962C8B-B14F-4D97-AF65-F5344CB8AC3E}">
        <p14:creationId xmlns:p14="http://schemas.microsoft.com/office/powerpoint/2010/main" val="210258954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44_Two Content">
    <p:spTree>
      <p:nvGrpSpPr>
        <p:cNvPr id="1" name=""/>
        <p:cNvGrpSpPr/>
        <p:nvPr/>
      </p:nvGrpSpPr>
      <p:grpSpPr>
        <a:xfrm>
          <a:off x="0" y="0"/>
          <a:ext cx="0" cy="0"/>
          <a:chOff x="0" y="0"/>
          <a:chExt cx="0" cy="0"/>
        </a:xfrm>
      </p:grpSpPr>
      <p:sp>
        <p:nvSpPr>
          <p:cNvPr id="16" name="Rectangle 15"/>
          <p:cNvSpPr/>
          <p:nvPr userDrawn="1"/>
        </p:nvSpPr>
        <p:spPr>
          <a:xfrm>
            <a:off x="0" y="-1"/>
            <a:ext cx="12192000" cy="1757045"/>
          </a:xfrm>
          <a:prstGeom prst="rect">
            <a:avLst/>
          </a:prstGeom>
          <a:solidFill>
            <a:srgbClr val="1255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userDrawn="1"/>
        </p:nvSpPr>
        <p:spPr>
          <a:xfrm>
            <a:off x="0" y="6175374"/>
            <a:ext cx="12192000" cy="73025"/>
          </a:xfrm>
          <a:prstGeom prst="rect">
            <a:avLst/>
          </a:prstGeom>
          <a:solidFill>
            <a:srgbClr val="1255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Slide Number Placeholder 6"/>
          <p:cNvSpPr>
            <a:spLocks noGrp="1"/>
          </p:cNvSpPr>
          <p:nvPr>
            <p:ph type="sldNum" sz="quarter" idx="12"/>
          </p:nvPr>
        </p:nvSpPr>
        <p:spPr/>
        <p:txBody>
          <a:bodyPr/>
          <a:lstStyle/>
          <a:p>
            <a:fld id="{C10DD06B-44D0-4B5F-9DB8-096B8174C7B9}" type="slidenum">
              <a:rPr lang="en-US" smtClean="0"/>
              <a:t>‹#›</a:t>
            </a:fld>
            <a:endParaRPr lang="en-US" dirty="0"/>
          </a:p>
        </p:txBody>
      </p:sp>
      <p:sp>
        <p:nvSpPr>
          <p:cNvPr id="15" name="Content Placeholder 2"/>
          <p:cNvSpPr>
            <a:spLocks noGrp="1"/>
          </p:cNvSpPr>
          <p:nvPr>
            <p:ph sz="half" idx="16" hasCustomPrompt="1"/>
          </p:nvPr>
        </p:nvSpPr>
        <p:spPr>
          <a:xfrm>
            <a:off x="495301" y="1896642"/>
            <a:ext cx="11315700" cy="4058070"/>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Insert image here</a:t>
            </a:r>
          </a:p>
        </p:txBody>
      </p:sp>
      <p:pic>
        <p:nvPicPr>
          <p:cNvPr id="19" name="Picture 1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92652" y="6311900"/>
            <a:ext cx="1581588" cy="473983"/>
          </a:xfrm>
          <a:prstGeom prst="rect">
            <a:avLst/>
          </a:prstGeom>
        </p:spPr>
      </p:pic>
      <p:sp>
        <p:nvSpPr>
          <p:cNvPr id="21" name="Title 1"/>
          <p:cNvSpPr>
            <a:spLocks noGrp="1"/>
          </p:cNvSpPr>
          <p:nvPr>
            <p:ph type="title"/>
          </p:nvPr>
        </p:nvSpPr>
        <p:spPr>
          <a:xfrm>
            <a:off x="495300" y="365125"/>
            <a:ext cx="11315700" cy="1189355"/>
          </a:xfrm>
        </p:spPr>
        <p:txBody>
          <a:bodyPr>
            <a:normAutofit/>
          </a:bodyPr>
          <a:lstStyle>
            <a:lvl1pPr algn="l">
              <a:defRPr sz="4400" b="1">
                <a:solidFill>
                  <a:schemeClr val="bg1"/>
                </a:solidFill>
              </a:defRPr>
            </a:lvl1pPr>
          </a:lstStyle>
          <a:p>
            <a:r>
              <a:rPr lang="en-US"/>
              <a:t>Click to edit Master title style</a:t>
            </a:r>
          </a:p>
        </p:txBody>
      </p:sp>
      <p:pic>
        <p:nvPicPr>
          <p:cNvPr id="9" name="Picture 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61340" y="6248400"/>
            <a:ext cx="1355678" cy="609600"/>
          </a:xfrm>
          <a:prstGeom prst="rect">
            <a:avLst/>
          </a:prstGeom>
        </p:spPr>
      </p:pic>
    </p:spTree>
    <p:extLst>
      <p:ext uri="{BB962C8B-B14F-4D97-AF65-F5344CB8AC3E}">
        <p14:creationId xmlns:p14="http://schemas.microsoft.com/office/powerpoint/2010/main" val="253977241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6_Section Title slide with Image">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cstate="screen">
            <a:extLst>
              <a:ext uri="{28A0092B-C50C-407E-A947-70E740481C1C}">
                <a14:useLocalDpi xmlns:a14="http://schemas.microsoft.com/office/drawing/2010/main"/>
              </a:ext>
            </a:extLst>
          </a:blip>
          <a:srcRect l="21540" t="3234" b="33252"/>
          <a:stretch/>
        </p:blipFill>
        <p:spPr>
          <a:xfrm>
            <a:off x="-5080" y="-1"/>
            <a:ext cx="12203616" cy="5125721"/>
          </a:xfrm>
          <a:prstGeom prst="rect">
            <a:avLst/>
          </a:prstGeom>
        </p:spPr>
      </p:pic>
      <p:sp>
        <p:nvSpPr>
          <p:cNvPr id="2" name="Title 1"/>
          <p:cNvSpPr>
            <a:spLocks noGrp="1"/>
          </p:cNvSpPr>
          <p:nvPr>
            <p:ph type="ctrTitle"/>
          </p:nvPr>
        </p:nvSpPr>
        <p:spPr>
          <a:xfrm>
            <a:off x="495300" y="2199640"/>
            <a:ext cx="11315700" cy="2804160"/>
          </a:xfrm>
        </p:spPr>
        <p:txBody>
          <a:bodyPr anchor="ctr"/>
          <a:lstStyle>
            <a:lvl1pPr algn="ctr">
              <a:defRPr sz="6000" b="1">
                <a:solidFill>
                  <a:schemeClr val="bg1"/>
                </a:solidFill>
              </a:defRPr>
            </a:lvl1pPr>
          </a:lstStyle>
          <a:p>
            <a:r>
              <a:rPr lang="en-US" dirty="0"/>
              <a:t>Click to edit Master title style</a:t>
            </a:r>
          </a:p>
        </p:txBody>
      </p:sp>
      <p:pic>
        <p:nvPicPr>
          <p:cNvPr id="10" name="Picture 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48584" y="5699760"/>
            <a:ext cx="3670318" cy="782319"/>
          </a:xfrm>
          <a:prstGeom prst="rect">
            <a:avLst/>
          </a:prstGeom>
        </p:spPr>
      </p:pic>
      <p:sp>
        <p:nvSpPr>
          <p:cNvPr id="12" name="Content Placeholder 2"/>
          <p:cNvSpPr>
            <a:spLocks noGrp="1"/>
          </p:cNvSpPr>
          <p:nvPr>
            <p:ph sz="half" idx="16" hasCustomPrompt="1"/>
          </p:nvPr>
        </p:nvSpPr>
        <p:spPr>
          <a:xfrm>
            <a:off x="0" y="185738"/>
            <a:ext cx="12192000" cy="1912302"/>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Insert image here</a:t>
            </a:r>
          </a:p>
        </p:txBody>
      </p:sp>
      <p:sp>
        <p:nvSpPr>
          <p:cNvPr id="14" name="Rectangle 13"/>
          <p:cNvSpPr/>
          <p:nvPr userDrawn="1"/>
        </p:nvSpPr>
        <p:spPr>
          <a:xfrm>
            <a:off x="0" y="0"/>
            <a:ext cx="12192000" cy="185738"/>
          </a:xfrm>
          <a:prstGeom prst="rect">
            <a:avLst/>
          </a:prstGeom>
          <a:solidFill>
            <a:srgbClr val="1255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p:cNvSpPr/>
          <p:nvPr userDrawn="1"/>
        </p:nvSpPr>
        <p:spPr>
          <a:xfrm>
            <a:off x="0" y="5120640"/>
            <a:ext cx="12192000" cy="185738"/>
          </a:xfrm>
          <a:prstGeom prst="rect">
            <a:avLst/>
          </a:prstGeom>
          <a:solidFill>
            <a:srgbClr val="1255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Slide Number Placeholder 5"/>
          <p:cNvSpPr>
            <a:spLocks noGrp="1"/>
          </p:cNvSpPr>
          <p:nvPr>
            <p:ph type="sldNum" sz="quarter" idx="12"/>
          </p:nvPr>
        </p:nvSpPr>
        <p:spPr>
          <a:xfrm>
            <a:off x="11709400" y="6356350"/>
            <a:ext cx="409121" cy="365125"/>
          </a:xfrm>
        </p:spPr>
        <p:txBody>
          <a:bodyPr/>
          <a:lstStyle>
            <a:lvl1pPr>
              <a:defRPr>
                <a:solidFill>
                  <a:srgbClr val="898989"/>
                </a:solidFill>
              </a:defRPr>
            </a:lvl1pPr>
          </a:lstStyle>
          <a:p>
            <a:fld id="{C10DD06B-44D0-4B5F-9DB8-096B8174C7B9}" type="slidenum">
              <a:rPr lang="en-US" smtClean="0"/>
              <a:pPr/>
              <a:t>‹#›</a:t>
            </a:fld>
            <a:endParaRPr lang="en-US" dirty="0"/>
          </a:p>
        </p:txBody>
      </p:sp>
      <p:pic>
        <p:nvPicPr>
          <p:cNvPr id="18" name="Picture 17"/>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540239" y="5607702"/>
            <a:ext cx="2087877" cy="935338"/>
          </a:xfrm>
          <a:prstGeom prst="rect">
            <a:avLst/>
          </a:prstGeom>
        </p:spPr>
      </p:pic>
    </p:spTree>
    <p:extLst>
      <p:ext uri="{BB962C8B-B14F-4D97-AF65-F5344CB8AC3E}">
        <p14:creationId xmlns:p14="http://schemas.microsoft.com/office/powerpoint/2010/main" val="391681707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7_Section Title slide">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cstate="screen">
            <a:extLst>
              <a:ext uri="{28A0092B-C50C-407E-A947-70E740481C1C}">
                <a14:useLocalDpi xmlns:a14="http://schemas.microsoft.com/office/drawing/2010/main"/>
              </a:ext>
            </a:extLst>
          </a:blip>
          <a:srcRect l="21540" t="3234" b="33252"/>
          <a:stretch/>
        </p:blipFill>
        <p:spPr>
          <a:xfrm>
            <a:off x="-5080" y="-1"/>
            <a:ext cx="12203616" cy="5125721"/>
          </a:xfrm>
          <a:prstGeom prst="rect">
            <a:avLst/>
          </a:prstGeom>
        </p:spPr>
      </p:pic>
      <p:sp>
        <p:nvSpPr>
          <p:cNvPr id="2" name="Title 1"/>
          <p:cNvSpPr>
            <a:spLocks noGrp="1"/>
          </p:cNvSpPr>
          <p:nvPr>
            <p:ph type="ctrTitle"/>
          </p:nvPr>
        </p:nvSpPr>
        <p:spPr>
          <a:xfrm>
            <a:off x="495300" y="325120"/>
            <a:ext cx="11315700" cy="4678680"/>
          </a:xfrm>
        </p:spPr>
        <p:txBody>
          <a:bodyPr anchor="ctr"/>
          <a:lstStyle>
            <a:lvl1pPr algn="ctr">
              <a:defRPr sz="6000" b="1">
                <a:solidFill>
                  <a:schemeClr val="bg1"/>
                </a:solidFill>
              </a:defRPr>
            </a:lvl1pPr>
          </a:lstStyle>
          <a:p>
            <a:r>
              <a:rPr lang="en-US" dirty="0"/>
              <a:t>Click to edit Master title style</a:t>
            </a:r>
          </a:p>
        </p:txBody>
      </p:sp>
      <p:sp>
        <p:nvSpPr>
          <p:cNvPr id="14" name="Rectangle 13"/>
          <p:cNvSpPr/>
          <p:nvPr userDrawn="1"/>
        </p:nvSpPr>
        <p:spPr>
          <a:xfrm>
            <a:off x="0" y="0"/>
            <a:ext cx="12192000" cy="185738"/>
          </a:xfrm>
          <a:prstGeom prst="rect">
            <a:avLst/>
          </a:prstGeom>
          <a:solidFill>
            <a:srgbClr val="1255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p:cNvSpPr/>
          <p:nvPr userDrawn="1"/>
        </p:nvSpPr>
        <p:spPr>
          <a:xfrm>
            <a:off x="0" y="5120640"/>
            <a:ext cx="12192000" cy="185738"/>
          </a:xfrm>
          <a:prstGeom prst="rect">
            <a:avLst/>
          </a:prstGeom>
          <a:solidFill>
            <a:srgbClr val="1255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Slide Number Placeholder 5"/>
          <p:cNvSpPr>
            <a:spLocks noGrp="1"/>
          </p:cNvSpPr>
          <p:nvPr>
            <p:ph type="sldNum" sz="quarter" idx="12"/>
          </p:nvPr>
        </p:nvSpPr>
        <p:spPr>
          <a:xfrm>
            <a:off x="11709400" y="6356350"/>
            <a:ext cx="409121" cy="365125"/>
          </a:xfrm>
        </p:spPr>
        <p:txBody>
          <a:bodyPr/>
          <a:lstStyle>
            <a:lvl1pPr>
              <a:defRPr>
                <a:solidFill>
                  <a:srgbClr val="898989"/>
                </a:solidFill>
              </a:defRPr>
            </a:lvl1pPr>
          </a:lstStyle>
          <a:p>
            <a:fld id="{C10DD06B-44D0-4B5F-9DB8-096B8174C7B9}" type="slidenum">
              <a:rPr lang="en-US" smtClean="0"/>
              <a:pPr/>
              <a:t>‹#›</a:t>
            </a:fld>
            <a:endParaRPr lang="en-US" dirty="0"/>
          </a:p>
        </p:txBody>
      </p:sp>
      <p:pic>
        <p:nvPicPr>
          <p:cNvPr id="18" name="Picture 1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540239" y="5607702"/>
            <a:ext cx="2087877" cy="935338"/>
          </a:xfrm>
          <a:prstGeom prst="rect">
            <a:avLst/>
          </a:prstGeom>
        </p:spPr>
      </p:pic>
      <p:pic>
        <p:nvPicPr>
          <p:cNvPr id="13" name="Picture 12"/>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48584" y="5699760"/>
            <a:ext cx="3670318" cy="782319"/>
          </a:xfrm>
          <a:prstGeom prst="rect">
            <a:avLst/>
          </a:prstGeom>
        </p:spPr>
      </p:pic>
    </p:spTree>
    <p:extLst>
      <p:ext uri="{BB962C8B-B14F-4D97-AF65-F5344CB8AC3E}">
        <p14:creationId xmlns:p14="http://schemas.microsoft.com/office/powerpoint/2010/main" val="84604451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74_Two Content">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cstate="screen">
            <a:extLst>
              <a:ext uri="{28A0092B-C50C-407E-A947-70E740481C1C}">
                <a14:useLocalDpi xmlns:a14="http://schemas.microsoft.com/office/drawing/2010/main"/>
              </a:ext>
            </a:extLst>
          </a:blip>
          <a:srcRect t="-913" b="-1"/>
          <a:stretch/>
        </p:blipFill>
        <p:spPr>
          <a:xfrm>
            <a:off x="8704" y="-55880"/>
            <a:ext cx="12189832" cy="6304280"/>
          </a:xfrm>
          <a:prstGeom prst="rect">
            <a:avLst/>
          </a:prstGeom>
        </p:spPr>
      </p:pic>
      <p:sp>
        <p:nvSpPr>
          <p:cNvPr id="7" name="Slide Number Placeholder 6"/>
          <p:cNvSpPr>
            <a:spLocks noGrp="1"/>
          </p:cNvSpPr>
          <p:nvPr>
            <p:ph type="sldNum" sz="quarter" idx="12"/>
          </p:nvPr>
        </p:nvSpPr>
        <p:spPr/>
        <p:txBody>
          <a:bodyPr/>
          <a:lstStyle/>
          <a:p>
            <a:fld id="{C10DD06B-44D0-4B5F-9DB8-096B8174C7B9}" type="slidenum">
              <a:rPr lang="en-US" smtClean="0"/>
              <a:t>‹#›</a:t>
            </a:fld>
            <a:endParaRPr lang="en-US" dirty="0"/>
          </a:p>
        </p:txBody>
      </p:sp>
      <p:sp>
        <p:nvSpPr>
          <p:cNvPr id="12" name="Rectangle 11"/>
          <p:cNvSpPr/>
          <p:nvPr userDrawn="1"/>
        </p:nvSpPr>
        <p:spPr>
          <a:xfrm>
            <a:off x="4140200" y="-1"/>
            <a:ext cx="8051800" cy="6248401"/>
          </a:xfrm>
          <a:prstGeom prst="rect">
            <a:avLst/>
          </a:prstGeom>
          <a:solidFill>
            <a:srgbClr val="1255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itle 1"/>
          <p:cNvSpPr>
            <a:spLocks noGrp="1"/>
          </p:cNvSpPr>
          <p:nvPr>
            <p:ph type="title" hasCustomPrompt="1"/>
          </p:nvPr>
        </p:nvSpPr>
        <p:spPr>
          <a:xfrm>
            <a:off x="495300" y="365125"/>
            <a:ext cx="3538220" cy="5664835"/>
          </a:xfrm>
        </p:spPr>
        <p:txBody>
          <a:bodyPr>
            <a:normAutofit/>
          </a:bodyPr>
          <a:lstStyle>
            <a:lvl1pPr>
              <a:defRPr sz="3600">
                <a:solidFill>
                  <a:schemeClr val="bg1"/>
                </a:solidFill>
              </a:defRPr>
            </a:lvl1pPr>
          </a:lstStyle>
          <a:p>
            <a:r>
              <a:rPr lang="en-US"/>
              <a:t>Grids can save time in the decision making process and bring structure to your slides. Click to edit…</a:t>
            </a:r>
          </a:p>
        </p:txBody>
      </p:sp>
      <p:pic>
        <p:nvPicPr>
          <p:cNvPr id="19" name="Picture 1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92652" y="6311900"/>
            <a:ext cx="1581588" cy="473983"/>
          </a:xfrm>
          <a:prstGeom prst="rect">
            <a:avLst/>
          </a:prstGeom>
        </p:spPr>
      </p:pic>
      <p:pic>
        <p:nvPicPr>
          <p:cNvPr id="17" name="Picture 16"/>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361340" y="6248400"/>
            <a:ext cx="1355678" cy="609600"/>
          </a:xfrm>
          <a:prstGeom prst="rect">
            <a:avLst/>
          </a:prstGeom>
        </p:spPr>
      </p:pic>
    </p:spTree>
    <p:extLst>
      <p:ext uri="{BB962C8B-B14F-4D97-AF65-F5344CB8AC3E}">
        <p14:creationId xmlns:p14="http://schemas.microsoft.com/office/powerpoint/2010/main" val="284843961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3860800" y="0"/>
            <a:ext cx="8337736" cy="5425440"/>
          </a:xfrm>
          <a:prstGeom prst="rect">
            <a:avLst/>
          </a:prstGeom>
        </p:spPr>
      </p:pic>
      <p:sp>
        <p:nvSpPr>
          <p:cNvPr id="8" name="Rectangle 7"/>
          <p:cNvSpPr/>
          <p:nvPr userDrawn="1"/>
        </p:nvSpPr>
        <p:spPr>
          <a:xfrm>
            <a:off x="0" y="0"/>
            <a:ext cx="3939268" cy="6858000"/>
          </a:xfrm>
          <a:prstGeom prst="rect">
            <a:avLst/>
          </a:prstGeom>
          <a:solidFill>
            <a:srgbClr val="1255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4375354" y="1769806"/>
            <a:ext cx="7379765" cy="1923353"/>
          </a:xfrm>
        </p:spPr>
        <p:txBody>
          <a:bodyPr anchor="t"/>
          <a:lstStyle>
            <a:lvl1pPr algn="l">
              <a:defRPr sz="6000" b="1">
                <a:solidFill>
                  <a:schemeClr val="accent4"/>
                </a:solidFill>
              </a:defRPr>
            </a:lvl1pPr>
          </a:lstStyle>
          <a:p>
            <a:r>
              <a:rPr lang="en-US"/>
              <a:t>Click to edit Master title style</a:t>
            </a:r>
          </a:p>
        </p:txBody>
      </p:sp>
      <p:sp>
        <p:nvSpPr>
          <p:cNvPr id="3" name="Subtitle 2"/>
          <p:cNvSpPr>
            <a:spLocks noGrp="1"/>
          </p:cNvSpPr>
          <p:nvPr>
            <p:ph type="subTitle" idx="1"/>
          </p:nvPr>
        </p:nvSpPr>
        <p:spPr>
          <a:xfrm>
            <a:off x="4355690" y="322006"/>
            <a:ext cx="7399430" cy="1447800"/>
          </a:xfrm>
        </p:spPr>
        <p:txBody>
          <a:bodyPr anchor="b"/>
          <a:lstStyle>
            <a:lvl1pPr marL="0" indent="0" algn="l">
              <a:buNone/>
              <a:defRPr sz="40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48640" y="5577840"/>
            <a:ext cx="2480155" cy="1005840"/>
          </a:xfrm>
          <a:prstGeom prst="rect">
            <a:avLst/>
          </a:prstGeom>
        </p:spPr>
      </p:pic>
      <p:pic>
        <p:nvPicPr>
          <p:cNvPr id="10" name="Picture 9"/>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193618" y="5880434"/>
            <a:ext cx="3561502" cy="759125"/>
          </a:xfrm>
          <a:prstGeom prst="rect">
            <a:avLst/>
          </a:prstGeom>
        </p:spPr>
      </p:pic>
    </p:spTree>
    <p:extLst>
      <p:ext uri="{BB962C8B-B14F-4D97-AF65-F5344CB8AC3E}">
        <p14:creationId xmlns:p14="http://schemas.microsoft.com/office/powerpoint/2010/main" val="146119928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4_Section Title slide">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5080" y="-1"/>
            <a:ext cx="12203616" cy="5125721"/>
          </a:xfrm>
          <a:prstGeom prst="rect">
            <a:avLst/>
          </a:prstGeom>
        </p:spPr>
      </p:pic>
      <p:sp>
        <p:nvSpPr>
          <p:cNvPr id="2" name="Title 1"/>
          <p:cNvSpPr>
            <a:spLocks noGrp="1"/>
          </p:cNvSpPr>
          <p:nvPr>
            <p:ph type="ctrTitle"/>
          </p:nvPr>
        </p:nvSpPr>
        <p:spPr>
          <a:xfrm>
            <a:off x="495300" y="325120"/>
            <a:ext cx="11315700" cy="4678680"/>
          </a:xfrm>
        </p:spPr>
        <p:txBody>
          <a:bodyPr anchor="ctr"/>
          <a:lstStyle>
            <a:lvl1pPr algn="ctr">
              <a:defRPr sz="6000" b="1">
                <a:solidFill>
                  <a:schemeClr val="bg1"/>
                </a:solidFill>
              </a:defRPr>
            </a:lvl1pPr>
          </a:lstStyle>
          <a:p>
            <a:r>
              <a:rPr lang="en-US"/>
              <a:t>Click to edit Master title style</a:t>
            </a:r>
          </a:p>
        </p:txBody>
      </p:sp>
      <p:sp>
        <p:nvSpPr>
          <p:cNvPr id="14" name="Rectangle 13"/>
          <p:cNvSpPr/>
          <p:nvPr userDrawn="1"/>
        </p:nvSpPr>
        <p:spPr>
          <a:xfrm>
            <a:off x="0" y="0"/>
            <a:ext cx="12192000" cy="185738"/>
          </a:xfrm>
          <a:prstGeom prst="rect">
            <a:avLst/>
          </a:prstGeom>
          <a:solidFill>
            <a:srgbClr val="1255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userDrawn="1"/>
        </p:nvSpPr>
        <p:spPr>
          <a:xfrm>
            <a:off x="0" y="5120640"/>
            <a:ext cx="12192000" cy="185738"/>
          </a:xfrm>
          <a:prstGeom prst="rect">
            <a:avLst/>
          </a:prstGeom>
          <a:solidFill>
            <a:srgbClr val="1255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Slide Number Placeholder 5"/>
          <p:cNvSpPr>
            <a:spLocks noGrp="1"/>
          </p:cNvSpPr>
          <p:nvPr>
            <p:ph type="sldNum" sz="quarter" idx="12"/>
          </p:nvPr>
        </p:nvSpPr>
        <p:spPr>
          <a:xfrm>
            <a:off x="11709400" y="6356350"/>
            <a:ext cx="409121" cy="365125"/>
          </a:xfrm>
        </p:spPr>
        <p:txBody>
          <a:bodyPr/>
          <a:lstStyle>
            <a:lvl1pPr>
              <a:defRPr>
                <a:solidFill>
                  <a:srgbClr val="898989"/>
                </a:solidFill>
              </a:defRPr>
            </a:lvl1pPr>
          </a:lstStyle>
          <a:p>
            <a:fld id="{C10DD06B-44D0-4B5F-9DB8-096B8174C7B9}" type="slidenum">
              <a:rPr lang="en-US" smtClean="0"/>
              <a:pPr/>
              <a:t>‹#›</a:t>
            </a:fld>
            <a:endParaRPr lang="en-US"/>
          </a:p>
        </p:txBody>
      </p:sp>
      <p:pic>
        <p:nvPicPr>
          <p:cNvPr id="18" name="Picture 1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540239" y="5607702"/>
            <a:ext cx="2087877" cy="935338"/>
          </a:xfrm>
          <a:prstGeom prst="rect">
            <a:avLst/>
          </a:prstGeom>
        </p:spPr>
      </p:pic>
      <p:pic>
        <p:nvPicPr>
          <p:cNvPr id="13" name="Picture 12"/>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48584" y="5699760"/>
            <a:ext cx="3670318" cy="782319"/>
          </a:xfrm>
          <a:prstGeom prst="rect">
            <a:avLst/>
          </a:prstGeom>
        </p:spPr>
      </p:pic>
    </p:spTree>
    <p:extLst>
      <p:ext uri="{BB962C8B-B14F-4D97-AF65-F5344CB8AC3E}">
        <p14:creationId xmlns:p14="http://schemas.microsoft.com/office/powerpoint/2010/main" val="354977324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ection Title Slide">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cstate="screen">
            <a:extLst>
              <a:ext uri="{28A0092B-C50C-407E-A947-70E740481C1C}">
                <a14:useLocalDpi xmlns:a14="http://schemas.microsoft.com/office/drawing/2010/main"/>
              </a:ext>
            </a:extLst>
          </a:blip>
          <a:srcRect t="-913" b="-1"/>
          <a:stretch/>
        </p:blipFill>
        <p:spPr>
          <a:xfrm>
            <a:off x="8704" y="-55880"/>
            <a:ext cx="12189832" cy="6304280"/>
          </a:xfrm>
          <a:prstGeom prst="rect">
            <a:avLst/>
          </a:prstGeom>
        </p:spPr>
      </p:pic>
      <p:sp>
        <p:nvSpPr>
          <p:cNvPr id="7" name="Slide Number Placeholder 6"/>
          <p:cNvSpPr>
            <a:spLocks noGrp="1"/>
          </p:cNvSpPr>
          <p:nvPr>
            <p:ph type="sldNum" sz="quarter" idx="12"/>
          </p:nvPr>
        </p:nvSpPr>
        <p:spPr/>
        <p:txBody>
          <a:bodyPr/>
          <a:lstStyle/>
          <a:p>
            <a:fld id="{C10DD06B-44D0-4B5F-9DB8-096B8174C7B9}" type="slidenum">
              <a:rPr lang="en-US" smtClean="0"/>
              <a:t>‹#›</a:t>
            </a:fld>
            <a:endParaRPr lang="en-US"/>
          </a:p>
        </p:txBody>
      </p:sp>
      <p:sp>
        <p:nvSpPr>
          <p:cNvPr id="12" name="Rectangle 11"/>
          <p:cNvSpPr/>
          <p:nvPr userDrawn="1"/>
        </p:nvSpPr>
        <p:spPr>
          <a:xfrm>
            <a:off x="8704" y="3886200"/>
            <a:ext cx="12189832" cy="2362200"/>
          </a:xfrm>
          <a:prstGeom prst="rect">
            <a:avLst/>
          </a:prstGeom>
          <a:solidFill>
            <a:srgbClr val="1255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ontent Placeholder 2"/>
          <p:cNvSpPr>
            <a:spLocks noGrp="1"/>
          </p:cNvSpPr>
          <p:nvPr>
            <p:ph sz="half" idx="16" hasCustomPrompt="1"/>
          </p:nvPr>
        </p:nvSpPr>
        <p:spPr>
          <a:xfrm>
            <a:off x="495300" y="4152900"/>
            <a:ext cx="11315700" cy="1871979"/>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Insert image here</a:t>
            </a:r>
          </a:p>
        </p:txBody>
      </p:sp>
      <p:pic>
        <p:nvPicPr>
          <p:cNvPr id="19" name="Picture 1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92652" y="6311900"/>
            <a:ext cx="1581588" cy="473983"/>
          </a:xfrm>
          <a:prstGeom prst="rect">
            <a:avLst/>
          </a:prstGeom>
        </p:spPr>
      </p:pic>
      <p:pic>
        <p:nvPicPr>
          <p:cNvPr id="20" name="Picture 19"/>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361340" y="6248400"/>
            <a:ext cx="1355678" cy="609600"/>
          </a:xfrm>
          <a:prstGeom prst="rect">
            <a:avLst/>
          </a:prstGeom>
        </p:spPr>
      </p:pic>
      <p:sp>
        <p:nvSpPr>
          <p:cNvPr id="13" name="Title 1"/>
          <p:cNvSpPr>
            <a:spLocks noGrp="1"/>
          </p:cNvSpPr>
          <p:nvPr>
            <p:ph type="ctrTitle"/>
          </p:nvPr>
        </p:nvSpPr>
        <p:spPr>
          <a:xfrm>
            <a:off x="495300" y="457200"/>
            <a:ext cx="11315700" cy="3086100"/>
          </a:xfrm>
        </p:spPr>
        <p:txBody>
          <a:bodyPr anchor="ctr"/>
          <a:lstStyle>
            <a:lvl1pPr algn="ctr">
              <a:defRPr sz="6000" b="1">
                <a:solidFill>
                  <a:schemeClr val="bg1"/>
                </a:solidFill>
              </a:defRPr>
            </a:lvl1pPr>
          </a:lstStyle>
          <a:p>
            <a:r>
              <a:rPr lang="en-US"/>
              <a:t>Click to edit Master title style</a:t>
            </a:r>
          </a:p>
        </p:txBody>
      </p:sp>
    </p:spTree>
    <p:extLst>
      <p:ext uri="{BB962C8B-B14F-4D97-AF65-F5344CB8AC3E}">
        <p14:creationId xmlns:p14="http://schemas.microsoft.com/office/powerpoint/2010/main" val="239510073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screen">
            <a:extLst>
              <a:ext uri="{28A0092B-C50C-407E-A947-70E740481C1C}">
                <a14:useLocalDpi xmlns:a14="http://schemas.microsoft.com/office/drawing/2010/main"/>
              </a:ext>
            </a:extLst>
          </a:blip>
          <a:srcRect t="-263"/>
          <a:stretch/>
        </p:blipFill>
        <p:spPr>
          <a:xfrm>
            <a:off x="2168" y="-20320"/>
            <a:ext cx="12189832" cy="6263640"/>
          </a:xfrm>
          <a:prstGeom prst="rect">
            <a:avLst/>
          </a:prstGeom>
        </p:spPr>
      </p:pic>
      <p:sp>
        <p:nvSpPr>
          <p:cNvPr id="8" name="Rectangle 7"/>
          <p:cNvSpPr/>
          <p:nvPr userDrawn="1"/>
        </p:nvSpPr>
        <p:spPr>
          <a:xfrm>
            <a:off x="0" y="0"/>
            <a:ext cx="12192000" cy="185738"/>
          </a:xfrm>
          <a:prstGeom prst="rect">
            <a:avLst/>
          </a:prstGeom>
          <a:solidFill>
            <a:srgbClr val="1255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85800" y="365125"/>
            <a:ext cx="10515600" cy="1325563"/>
          </a:xfrm>
        </p:spPr>
        <p:txBody>
          <a:bodyPr/>
          <a:lstStyle>
            <a:lvl1pPr>
              <a:defRPr b="1">
                <a:solidFill>
                  <a:schemeClr val="bg1"/>
                </a:solidFill>
              </a:defRPr>
            </a:lvl1pPr>
          </a:lstStyle>
          <a:p>
            <a:r>
              <a:rPr lang="en-US"/>
              <a:t>Click to edit Master title style</a:t>
            </a:r>
          </a:p>
        </p:txBody>
      </p:sp>
      <p:sp>
        <p:nvSpPr>
          <p:cNvPr id="3" name="Content Placeholder 2"/>
          <p:cNvSpPr>
            <a:spLocks noGrp="1"/>
          </p:cNvSpPr>
          <p:nvPr>
            <p:ph idx="1"/>
          </p:nvPr>
        </p:nvSpPr>
        <p:spPr>
          <a:xfrm>
            <a:off x="685800" y="2202425"/>
            <a:ext cx="6334432" cy="3974537"/>
          </a:xfrm>
        </p:spPr>
        <p:txBody>
          <a:bodyPr/>
          <a:lstStyle>
            <a:lvl1pPr>
              <a:defRPr sz="3200">
                <a:solidFill>
                  <a:schemeClr val="bg1"/>
                </a:solidFill>
              </a:defRPr>
            </a:lvl1pPr>
            <a:lvl2pPr>
              <a:spcBef>
                <a:spcPts val="600"/>
              </a:spcBef>
              <a:spcAft>
                <a:spcPts val="1200"/>
              </a:spcAft>
              <a:defRPr sz="28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11709400" y="6356350"/>
            <a:ext cx="409121" cy="365125"/>
          </a:xfrm>
        </p:spPr>
        <p:txBody>
          <a:bodyPr/>
          <a:lstStyle>
            <a:lvl1pPr>
              <a:defRPr>
                <a:solidFill>
                  <a:srgbClr val="898989"/>
                </a:solidFill>
              </a:defRPr>
            </a:lvl1pPr>
          </a:lstStyle>
          <a:p>
            <a:fld id="{C10DD06B-44D0-4B5F-9DB8-096B8174C7B9}" type="slidenum">
              <a:rPr lang="en-US" smtClean="0"/>
              <a:pPr/>
              <a:t>‹#›</a:t>
            </a:fld>
            <a:endParaRPr lang="en-US"/>
          </a:p>
        </p:txBody>
      </p:sp>
      <p:pic>
        <p:nvPicPr>
          <p:cNvPr id="10" name="Picture 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92652" y="6311900"/>
            <a:ext cx="1581588" cy="473983"/>
          </a:xfrm>
          <a:prstGeom prst="rect">
            <a:avLst/>
          </a:prstGeom>
        </p:spPr>
      </p:pic>
      <p:pic>
        <p:nvPicPr>
          <p:cNvPr id="9" name="Picture 8"/>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361340" y="6248400"/>
            <a:ext cx="1355678" cy="609600"/>
          </a:xfrm>
          <a:prstGeom prst="rect">
            <a:avLst/>
          </a:prstGeom>
        </p:spPr>
      </p:pic>
    </p:spTree>
    <p:extLst>
      <p:ext uri="{BB962C8B-B14F-4D97-AF65-F5344CB8AC3E}">
        <p14:creationId xmlns:p14="http://schemas.microsoft.com/office/powerpoint/2010/main" val="15486917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Title Slide">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cstate="screen">
            <a:extLst>
              <a:ext uri="{28A0092B-C50C-407E-A947-70E740481C1C}">
                <a14:useLocalDpi xmlns:a14="http://schemas.microsoft.com/office/drawing/2010/main"/>
              </a:ext>
            </a:extLst>
          </a:blip>
          <a:srcRect t="-913" b="-1"/>
          <a:stretch/>
        </p:blipFill>
        <p:spPr>
          <a:xfrm>
            <a:off x="8704" y="-55880"/>
            <a:ext cx="12189832" cy="6304280"/>
          </a:xfrm>
          <a:prstGeom prst="rect">
            <a:avLst/>
          </a:prstGeom>
        </p:spPr>
      </p:pic>
      <p:sp>
        <p:nvSpPr>
          <p:cNvPr id="7" name="Slide Number Placeholder 6"/>
          <p:cNvSpPr>
            <a:spLocks noGrp="1"/>
          </p:cNvSpPr>
          <p:nvPr>
            <p:ph type="sldNum" sz="quarter" idx="12"/>
          </p:nvPr>
        </p:nvSpPr>
        <p:spPr/>
        <p:txBody>
          <a:bodyPr/>
          <a:lstStyle/>
          <a:p>
            <a:fld id="{C10DD06B-44D0-4B5F-9DB8-096B8174C7B9}" type="slidenum">
              <a:rPr lang="en-US" smtClean="0"/>
              <a:t>‹#›</a:t>
            </a:fld>
            <a:endParaRPr lang="en-US" dirty="0"/>
          </a:p>
        </p:txBody>
      </p:sp>
      <p:sp>
        <p:nvSpPr>
          <p:cNvPr id="12" name="Rectangle 11"/>
          <p:cNvSpPr/>
          <p:nvPr userDrawn="1"/>
        </p:nvSpPr>
        <p:spPr>
          <a:xfrm>
            <a:off x="8704" y="3886200"/>
            <a:ext cx="12189832" cy="2362200"/>
          </a:xfrm>
          <a:prstGeom prst="rect">
            <a:avLst/>
          </a:prstGeom>
          <a:solidFill>
            <a:srgbClr val="1255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Content Placeholder 2"/>
          <p:cNvSpPr>
            <a:spLocks noGrp="1"/>
          </p:cNvSpPr>
          <p:nvPr>
            <p:ph sz="half" idx="16" hasCustomPrompt="1"/>
          </p:nvPr>
        </p:nvSpPr>
        <p:spPr>
          <a:xfrm>
            <a:off x="495300" y="4152900"/>
            <a:ext cx="11315700" cy="1871979"/>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Insert image here</a:t>
            </a:r>
          </a:p>
        </p:txBody>
      </p:sp>
      <p:pic>
        <p:nvPicPr>
          <p:cNvPr id="19" name="Picture 1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92652" y="6311900"/>
            <a:ext cx="1581588" cy="473983"/>
          </a:xfrm>
          <a:prstGeom prst="rect">
            <a:avLst/>
          </a:prstGeom>
        </p:spPr>
      </p:pic>
      <p:pic>
        <p:nvPicPr>
          <p:cNvPr id="20" name="Picture 19"/>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361340" y="6248400"/>
            <a:ext cx="1355678" cy="609600"/>
          </a:xfrm>
          <a:prstGeom prst="rect">
            <a:avLst/>
          </a:prstGeom>
        </p:spPr>
      </p:pic>
      <p:sp>
        <p:nvSpPr>
          <p:cNvPr id="13" name="Title 1"/>
          <p:cNvSpPr>
            <a:spLocks noGrp="1"/>
          </p:cNvSpPr>
          <p:nvPr>
            <p:ph type="ctrTitle"/>
          </p:nvPr>
        </p:nvSpPr>
        <p:spPr>
          <a:xfrm>
            <a:off x="495300" y="457200"/>
            <a:ext cx="11315700" cy="3086100"/>
          </a:xfrm>
        </p:spPr>
        <p:txBody>
          <a:bodyPr anchor="ctr"/>
          <a:lstStyle>
            <a:lvl1pPr algn="ctr">
              <a:defRPr sz="6000" b="1">
                <a:solidFill>
                  <a:schemeClr val="bg1"/>
                </a:solidFill>
              </a:defRPr>
            </a:lvl1pPr>
          </a:lstStyle>
          <a:p>
            <a:r>
              <a:rPr lang="en-US"/>
              <a:t>Click to edit Master title style</a:t>
            </a:r>
          </a:p>
        </p:txBody>
      </p:sp>
    </p:spTree>
    <p:extLst>
      <p:ext uri="{BB962C8B-B14F-4D97-AF65-F5344CB8AC3E}">
        <p14:creationId xmlns:p14="http://schemas.microsoft.com/office/powerpoint/2010/main" val="407825934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2_Title and Content with accent color">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screen">
            <a:extLst>
              <a:ext uri="{28A0092B-C50C-407E-A947-70E740481C1C}">
                <a14:useLocalDpi xmlns:a14="http://schemas.microsoft.com/office/drawing/2010/main"/>
              </a:ext>
            </a:extLst>
          </a:blip>
          <a:srcRect t="-263"/>
          <a:stretch/>
        </p:blipFill>
        <p:spPr>
          <a:xfrm>
            <a:off x="2168" y="-20320"/>
            <a:ext cx="12189832" cy="6263640"/>
          </a:xfrm>
          <a:prstGeom prst="rect">
            <a:avLst/>
          </a:prstGeom>
        </p:spPr>
      </p:pic>
      <p:sp>
        <p:nvSpPr>
          <p:cNvPr id="8" name="Rectangle 7"/>
          <p:cNvSpPr/>
          <p:nvPr userDrawn="1"/>
        </p:nvSpPr>
        <p:spPr>
          <a:xfrm>
            <a:off x="0" y="0"/>
            <a:ext cx="12192000" cy="1325564"/>
          </a:xfrm>
          <a:prstGeom prst="rect">
            <a:avLst/>
          </a:prstGeom>
          <a:solidFill>
            <a:srgbClr val="1255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hasCustomPrompt="1"/>
          </p:nvPr>
        </p:nvSpPr>
        <p:spPr>
          <a:xfrm>
            <a:off x="685800" y="2123051"/>
            <a:ext cx="6575323" cy="3805801"/>
          </a:xfrm>
        </p:spPr>
        <p:txBody>
          <a:bodyPr>
            <a:noAutofit/>
          </a:bodyPr>
          <a:lstStyle>
            <a:lvl1pPr>
              <a:defRPr sz="3200">
                <a:solidFill>
                  <a:schemeClr val="bg1"/>
                </a:solidFill>
              </a:defRPr>
            </a:lvl1pPr>
            <a:lvl2pPr>
              <a:spcBef>
                <a:spcPts val="600"/>
              </a:spcBef>
              <a:spcAft>
                <a:spcPts val="1200"/>
              </a:spcAft>
              <a:defRPr sz="28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11709400" y="6356350"/>
            <a:ext cx="409121" cy="365125"/>
          </a:xfrm>
        </p:spPr>
        <p:txBody>
          <a:bodyPr/>
          <a:lstStyle>
            <a:lvl1pPr>
              <a:defRPr>
                <a:solidFill>
                  <a:srgbClr val="898989"/>
                </a:solidFill>
              </a:defRPr>
            </a:lvl1pPr>
          </a:lstStyle>
          <a:p>
            <a:fld id="{C10DD06B-44D0-4B5F-9DB8-096B8174C7B9}" type="slidenum">
              <a:rPr lang="en-US" smtClean="0"/>
              <a:pPr/>
              <a:t>‹#›</a:t>
            </a:fld>
            <a:endParaRPr lang="en-US"/>
          </a:p>
        </p:txBody>
      </p:sp>
      <p:pic>
        <p:nvPicPr>
          <p:cNvPr id="10" name="Picture 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92652" y="6311900"/>
            <a:ext cx="1581588" cy="473983"/>
          </a:xfrm>
          <a:prstGeom prst="rect">
            <a:avLst/>
          </a:prstGeom>
        </p:spPr>
      </p:pic>
      <p:pic>
        <p:nvPicPr>
          <p:cNvPr id="9" name="Picture 8"/>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361340" y="6248400"/>
            <a:ext cx="1355678" cy="609600"/>
          </a:xfrm>
          <a:prstGeom prst="rect">
            <a:avLst/>
          </a:prstGeom>
        </p:spPr>
      </p:pic>
      <p:sp>
        <p:nvSpPr>
          <p:cNvPr id="12" name="Isosceles Triangle 11">
            <a:extLst>
              <a:ext uri="{FF2B5EF4-FFF2-40B4-BE49-F238E27FC236}">
                <a16:creationId xmlns:a16="http://schemas.microsoft.com/office/drawing/2014/main" id="{901A0DC5-9DB6-4C3D-9B10-2589CFA70C4E}"/>
              </a:ext>
            </a:extLst>
          </p:cNvPr>
          <p:cNvSpPr/>
          <p:nvPr userDrawn="1"/>
        </p:nvSpPr>
        <p:spPr>
          <a:xfrm rot="10800000">
            <a:off x="4638677" y="1033463"/>
            <a:ext cx="2679700" cy="697233"/>
          </a:xfrm>
          <a:prstGeom prst="triangle">
            <a:avLst/>
          </a:prstGeom>
          <a:solidFill>
            <a:srgbClr val="0E54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85800" y="235975"/>
            <a:ext cx="10515600" cy="1089590"/>
          </a:xfrm>
        </p:spPr>
        <p:txBody>
          <a:bodyPr/>
          <a:lstStyle>
            <a:lvl1pPr>
              <a:defRPr b="1">
                <a:solidFill>
                  <a:schemeClr val="bg1"/>
                </a:solidFill>
              </a:defRPr>
            </a:lvl1pPr>
          </a:lstStyle>
          <a:p>
            <a:r>
              <a:rPr lang="en-US"/>
              <a:t>Click to edit Master title style</a:t>
            </a:r>
          </a:p>
        </p:txBody>
      </p:sp>
    </p:spTree>
    <p:extLst>
      <p:ext uri="{BB962C8B-B14F-4D97-AF65-F5344CB8AC3E}">
        <p14:creationId xmlns:p14="http://schemas.microsoft.com/office/powerpoint/2010/main" val="212361990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3_Title and Content with accent color">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screen">
            <a:extLst>
              <a:ext uri="{28A0092B-C50C-407E-A947-70E740481C1C}">
                <a14:useLocalDpi xmlns:a14="http://schemas.microsoft.com/office/drawing/2010/main"/>
              </a:ext>
            </a:extLst>
          </a:blip>
          <a:srcRect t="-263"/>
          <a:stretch/>
        </p:blipFill>
        <p:spPr>
          <a:xfrm>
            <a:off x="2168" y="-20320"/>
            <a:ext cx="12189832" cy="6263640"/>
          </a:xfrm>
          <a:prstGeom prst="rect">
            <a:avLst/>
          </a:prstGeom>
        </p:spPr>
      </p:pic>
      <p:sp>
        <p:nvSpPr>
          <p:cNvPr id="8" name="Rectangle 7"/>
          <p:cNvSpPr/>
          <p:nvPr userDrawn="1"/>
        </p:nvSpPr>
        <p:spPr>
          <a:xfrm>
            <a:off x="0" y="-1"/>
            <a:ext cx="12192000" cy="1757045"/>
          </a:xfrm>
          <a:prstGeom prst="rect">
            <a:avLst/>
          </a:prstGeom>
          <a:solidFill>
            <a:srgbClr val="1255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85800" y="245807"/>
            <a:ext cx="10515600" cy="1444882"/>
          </a:xfrm>
        </p:spPr>
        <p:txBody>
          <a:bodyPr/>
          <a:lstStyle>
            <a:lvl1pPr>
              <a:lnSpc>
                <a:spcPct val="100000"/>
              </a:lnSpc>
              <a:defRPr b="1">
                <a:solidFill>
                  <a:schemeClr val="bg1"/>
                </a:solidFill>
              </a:defRPr>
            </a:lvl1pPr>
          </a:lstStyle>
          <a:p>
            <a:r>
              <a:rPr lang="en-US"/>
              <a:t>Click to edit Master title style</a:t>
            </a:r>
          </a:p>
        </p:txBody>
      </p:sp>
      <p:sp>
        <p:nvSpPr>
          <p:cNvPr id="3" name="Content Placeholder 2"/>
          <p:cNvSpPr>
            <a:spLocks noGrp="1"/>
          </p:cNvSpPr>
          <p:nvPr>
            <p:ph idx="1"/>
          </p:nvPr>
        </p:nvSpPr>
        <p:spPr>
          <a:xfrm>
            <a:off x="685800" y="2286000"/>
            <a:ext cx="3350172" cy="3715407"/>
          </a:xfrm>
        </p:spPr>
        <p:txBody>
          <a:bodyPr/>
          <a:lstStyle>
            <a:lvl1pPr>
              <a:spcAft>
                <a:spcPts val="1800"/>
              </a:spcAft>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11709400" y="6356350"/>
            <a:ext cx="409121" cy="365125"/>
          </a:xfrm>
        </p:spPr>
        <p:txBody>
          <a:bodyPr/>
          <a:lstStyle>
            <a:lvl1pPr>
              <a:defRPr>
                <a:solidFill>
                  <a:srgbClr val="898989"/>
                </a:solidFill>
              </a:defRPr>
            </a:lvl1pPr>
          </a:lstStyle>
          <a:p>
            <a:fld id="{C10DD06B-44D0-4B5F-9DB8-096B8174C7B9}" type="slidenum">
              <a:rPr lang="en-US" smtClean="0"/>
              <a:pPr/>
              <a:t>‹#›</a:t>
            </a:fld>
            <a:endParaRPr lang="en-US"/>
          </a:p>
        </p:txBody>
      </p:sp>
      <p:pic>
        <p:nvPicPr>
          <p:cNvPr id="10" name="Picture 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92652" y="6311900"/>
            <a:ext cx="1581588" cy="473983"/>
          </a:xfrm>
          <a:prstGeom prst="rect">
            <a:avLst/>
          </a:prstGeom>
        </p:spPr>
      </p:pic>
      <p:pic>
        <p:nvPicPr>
          <p:cNvPr id="9" name="Picture 8"/>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361340" y="6248400"/>
            <a:ext cx="1355678" cy="609600"/>
          </a:xfrm>
          <a:prstGeom prst="rect">
            <a:avLst/>
          </a:prstGeom>
        </p:spPr>
      </p:pic>
    </p:spTree>
    <p:extLst>
      <p:ext uri="{BB962C8B-B14F-4D97-AF65-F5344CB8AC3E}">
        <p14:creationId xmlns:p14="http://schemas.microsoft.com/office/powerpoint/2010/main" val="18388911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screen">
            <a:extLst>
              <a:ext uri="{28A0092B-C50C-407E-A947-70E740481C1C}">
                <a14:useLocalDpi xmlns:a14="http://schemas.microsoft.com/office/drawing/2010/main"/>
              </a:ext>
            </a:extLst>
          </a:blip>
          <a:srcRect t="-182"/>
          <a:stretch/>
        </p:blipFill>
        <p:spPr>
          <a:xfrm>
            <a:off x="8704" y="-10160"/>
            <a:ext cx="12189832" cy="6258560"/>
          </a:xfrm>
          <a:prstGeom prst="rect">
            <a:avLst/>
          </a:prstGeom>
        </p:spPr>
      </p:pic>
      <p:pic>
        <p:nvPicPr>
          <p:cNvPr id="9" name="Picture 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92652" y="6311900"/>
            <a:ext cx="1581588" cy="473983"/>
          </a:xfrm>
          <a:prstGeom prst="rect">
            <a:avLst/>
          </a:prstGeom>
        </p:spPr>
      </p:pic>
      <p:sp>
        <p:nvSpPr>
          <p:cNvPr id="2" name="Title 1"/>
          <p:cNvSpPr>
            <a:spLocks noGrp="1"/>
          </p:cNvSpPr>
          <p:nvPr>
            <p:ph type="title"/>
          </p:nvPr>
        </p:nvSpPr>
        <p:spPr/>
        <p:txBody>
          <a:bodyPr/>
          <a:lstStyle>
            <a:lvl1pPr>
              <a:defRPr b="1">
                <a:solidFill>
                  <a:schemeClr val="bg1"/>
                </a:solidFill>
              </a:defRPr>
            </a:lvl1p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fld id="{C10DD06B-44D0-4B5F-9DB8-096B8174C7B9}" type="slidenum">
              <a:rPr lang="en-US" smtClean="0"/>
              <a:t>‹#›</a:t>
            </a:fld>
            <a:endParaRPr lang="en-US"/>
          </a:p>
        </p:txBody>
      </p:sp>
      <p:sp>
        <p:nvSpPr>
          <p:cNvPr id="11" name="Rectangle 10"/>
          <p:cNvSpPr/>
          <p:nvPr userDrawn="1"/>
        </p:nvSpPr>
        <p:spPr>
          <a:xfrm>
            <a:off x="0" y="0"/>
            <a:ext cx="12192000" cy="185738"/>
          </a:xfrm>
          <a:prstGeom prst="rect">
            <a:avLst/>
          </a:prstGeom>
          <a:solidFill>
            <a:srgbClr val="1255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361340" y="6248400"/>
            <a:ext cx="1355678" cy="609600"/>
          </a:xfrm>
          <a:prstGeom prst="rect">
            <a:avLst/>
          </a:prstGeom>
        </p:spPr>
      </p:pic>
    </p:spTree>
    <p:extLst>
      <p:ext uri="{BB962C8B-B14F-4D97-AF65-F5344CB8AC3E}">
        <p14:creationId xmlns:p14="http://schemas.microsoft.com/office/powerpoint/2010/main" val="239865213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cstate="screen">
            <a:extLst>
              <a:ext uri="{28A0092B-C50C-407E-A947-70E740481C1C}">
                <a14:useLocalDpi xmlns:a14="http://schemas.microsoft.com/office/drawing/2010/main"/>
              </a:ext>
            </a:extLst>
          </a:blip>
          <a:srcRect t="-100"/>
          <a:stretch/>
        </p:blipFill>
        <p:spPr>
          <a:xfrm>
            <a:off x="8704" y="-5080"/>
            <a:ext cx="12189832" cy="6253480"/>
          </a:xfrm>
          <a:prstGeom prst="rect">
            <a:avLst/>
          </a:prstGeom>
        </p:spPr>
      </p:pic>
      <p:sp>
        <p:nvSpPr>
          <p:cNvPr id="7" name="Slide Number Placeholder 6"/>
          <p:cNvSpPr>
            <a:spLocks noGrp="1"/>
          </p:cNvSpPr>
          <p:nvPr>
            <p:ph type="sldNum" sz="quarter" idx="12"/>
          </p:nvPr>
        </p:nvSpPr>
        <p:spPr/>
        <p:txBody>
          <a:bodyPr/>
          <a:lstStyle/>
          <a:p>
            <a:fld id="{C10DD06B-44D0-4B5F-9DB8-096B8174C7B9}" type="slidenum">
              <a:rPr lang="en-US" smtClean="0"/>
              <a:t>‹#›</a:t>
            </a:fld>
            <a:endParaRPr lang="en-US"/>
          </a:p>
        </p:txBody>
      </p:sp>
      <p:sp>
        <p:nvSpPr>
          <p:cNvPr id="10" name="Content Placeholder 2"/>
          <p:cNvSpPr>
            <a:spLocks noGrp="1"/>
          </p:cNvSpPr>
          <p:nvPr>
            <p:ph sz="half" idx="13" hasCustomPrompt="1"/>
          </p:nvPr>
        </p:nvSpPr>
        <p:spPr>
          <a:xfrm>
            <a:off x="838200" y="4152900"/>
            <a:ext cx="3266440" cy="1938020"/>
          </a:xfrm>
        </p:spPr>
        <p:txBody>
          <a:bodyPr/>
          <a:lstStyle>
            <a:lvl1pPr marL="0" indent="0">
              <a:buNone/>
              <a:defRPr>
                <a:solidFill>
                  <a:schemeClr val="bg1"/>
                </a:solidFill>
              </a:defRPr>
            </a:lvl1pPr>
            <a:lvl2pPr marL="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Point One</a:t>
            </a:r>
          </a:p>
          <a:p>
            <a:pPr lvl="1"/>
            <a:r>
              <a:rPr lang="en-US"/>
              <a:t>Subheading</a:t>
            </a:r>
          </a:p>
        </p:txBody>
      </p:sp>
      <p:sp>
        <p:nvSpPr>
          <p:cNvPr id="12" name="Rectangle 11"/>
          <p:cNvSpPr/>
          <p:nvPr userDrawn="1"/>
        </p:nvSpPr>
        <p:spPr>
          <a:xfrm>
            <a:off x="0" y="0"/>
            <a:ext cx="12192000" cy="185738"/>
          </a:xfrm>
          <a:prstGeom prst="rect">
            <a:avLst/>
          </a:prstGeom>
          <a:solidFill>
            <a:srgbClr val="1255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ontent Placeholder 2"/>
          <p:cNvSpPr>
            <a:spLocks noGrp="1"/>
          </p:cNvSpPr>
          <p:nvPr>
            <p:ph sz="half" idx="14" hasCustomPrompt="1"/>
          </p:nvPr>
        </p:nvSpPr>
        <p:spPr>
          <a:xfrm>
            <a:off x="838200" y="1805940"/>
            <a:ext cx="3266440" cy="2080260"/>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Insert image here</a:t>
            </a:r>
          </a:p>
        </p:txBody>
      </p:sp>
      <p:sp>
        <p:nvSpPr>
          <p:cNvPr id="14" name="Content Placeholder 2"/>
          <p:cNvSpPr>
            <a:spLocks noGrp="1"/>
          </p:cNvSpPr>
          <p:nvPr>
            <p:ph sz="half" idx="15" hasCustomPrompt="1"/>
          </p:nvPr>
        </p:nvSpPr>
        <p:spPr>
          <a:xfrm>
            <a:off x="4470400" y="4152900"/>
            <a:ext cx="3266440" cy="1938020"/>
          </a:xfrm>
        </p:spPr>
        <p:txBody>
          <a:bodyPr/>
          <a:lstStyle>
            <a:lvl1pPr marL="0" indent="0">
              <a:buNone/>
              <a:defRPr>
                <a:solidFill>
                  <a:schemeClr val="bg1"/>
                </a:solidFill>
              </a:defRPr>
            </a:lvl1pPr>
            <a:lvl2pPr marL="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Point Two</a:t>
            </a:r>
          </a:p>
          <a:p>
            <a:pPr lvl="1"/>
            <a:r>
              <a:rPr lang="en-US"/>
              <a:t>Subheading</a:t>
            </a:r>
          </a:p>
        </p:txBody>
      </p:sp>
      <p:sp>
        <p:nvSpPr>
          <p:cNvPr id="15" name="Content Placeholder 2"/>
          <p:cNvSpPr>
            <a:spLocks noGrp="1"/>
          </p:cNvSpPr>
          <p:nvPr>
            <p:ph sz="half" idx="16" hasCustomPrompt="1"/>
          </p:nvPr>
        </p:nvSpPr>
        <p:spPr>
          <a:xfrm>
            <a:off x="4470400" y="1805940"/>
            <a:ext cx="3266440" cy="2080260"/>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Insert image here</a:t>
            </a:r>
          </a:p>
        </p:txBody>
      </p:sp>
      <p:sp>
        <p:nvSpPr>
          <p:cNvPr id="16" name="Content Placeholder 2"/>
          <p:cNvSpPr>
            <a:spLocks noGrp="1"/>
          </p:cNvSpPr>
          <p:nvPr>
            <p:ph sz="half" idx="17" hasCustomPrompt="1"/>
          </p:nvPr>
        </p:nvSpPr>
        <p:spPr>
          <a:xfrm>
            <a:off x="8087360" y="4152900"/>
            <a:ext cx="3266440" cy="1938020"/>
          </a:xfrm>
        </p:spPr>
        <p:txBody>
          <a:bodyPr/>
          <a:lstStyle>
            <a:lvl1pPr marL="0" indent="0">
              <a:buNone/>
              <a:defRPr>
                <a:solidFill>
                  <a:schemeClr val="bg1"/>
                </a:solidFill>
              </a:defRPr>
            </a:lvl1pPr>
            <a:lvl2pPr marL="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Point Three</a:t>
            </a:r>
          </a:p>
          <a:p>
            <a:pPr lvl="1"/>
            <a:r>
              <a:rPr lang="en-US"/>
              <a:t>Subheading</a:t>
            </a:r>
          </a:p>
        </p:txBody>
      </p:sp>
      <p:sp>
        <p:nvSpPr>
          <p:cNvPr id="17" name="Content Placeholder 2"/>
          <p:cNvSpPr>
            <a:spLocks noGrp="1"/>
          </p:cNvSpPr>
          <p:nvPr>
            <p:ph sz="half" idx="18" hasCustomPrompt="1"/>
          </p:nvPr>
        </p:nvSpPr>
        <p:spPr>
          <a:xfrm>
            <a:off x="8087360" y="1805940"/>
            <a:ext cx="3266440" cy="2080260"/>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Insert image here</a:t>
            </a:r>
          </a:p>
        </p:txBody>
      </p:sp>
      <p:sp>
        <p:nvSpPr>
          <p:cNvPr id="18" name="Title 1"/>
          <p:cNvSpPr>
            <a:spLocks noGrp="1"/>
          </p:cNvSpPr>
          <p:nvPr>
            <p:ph type="title"/>
          </p:nvPr>
        </p:nvSpPr>
        <p:spPr>
          <a:xfrm>
            <a:off x="838200" y="365125"/>
            <a:ext cx="10515600" cy="1325563"/>
          </a:xfrm>
        </p:spPr>
        <p:txBody>
          <a:bodyPr/>
          <a:lstStyle>
            <a:lvl1pPr>
              <a:defRPr b="1">
                <a:solidFill>
                  <a:schemeClr val="bg1"/>
                </a:solidFill>
              </a:defRPr>
            </a:lvl1pPr>
          </a:lstStyle>
          <a:p>
            <a:r>
              <a:rPr lang="en-US"/>
              <a:t>Click to edit Master title style</a:t>
            </a:r>
          </a:p>
        </p:txBody>
      </p:sp>
      <p:pic>
        <p:nvPicPr>
          <p:cNvPr id="19" name="Picture 1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92652" y="6311900"/>
            <a:ext cx="1581588" cy="473983"/>
          </a:xfrm>
          <a:prstGeom prst="rect">
            <a:avLst/>
          </a:prstGeom>
        </p:spPr>
      </p:pic>
      <p:pic>
        <p:nvPicPr>
          <p:cNvPr id="21" name="Picture 20"/>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361340" y="6248400"/>
            <a:ext cx="1355678" cy="609600"/>
          </a:xfrm>
          <a:prstGeom prst="rect">
            <a:avLst/>
          </a:prstGeom>
        </p:spPr>
      </p:pic>
    </p:spTree>
    <p:extLst>
      <p:ext uri="{BB962C8B-B14F-4D97-AF65-F5344CB8AC3E}">
        <p14:creationId xmlns:p14="http://schemas.microsoft.com/office/powerpoint/2010/main" val="340574044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cstate="screen">
            <a:extLst>
              <a:ext uri="{28A0092B-C50C-407E-A947-70E740481C1C}">
                <a14:useLocalDpi xmlns:a14="http://schemas.microsoft.com/office/drawing/2010/main"/>
              </a:ext>
            </a:extLst>
          </a:blip>
          <a:srcRect t="-100"/>
          <a:stretch/>
        </p:blipFill>
        <p:spPr>
          <a:xfrm>
            <a:off x="8704" y="-5080"/>
            <a:ext cx="12189832" cy="6253480"/>
          </a:xfrm>
          <a:prstGeom prst="rect">
            <a:avLst/>
          </a:prstGeom>
        </p:spPr>
      </p:pic>
      <p:sp>
        <p:nvSpPr>
          <p:cNvPr id="7" name="Slide Number Placeholder 6"/>
          <p:cNvSpPr>
            <a:spLocks noGrp="1"/>
          </p:cNvSpPr>
          <p:nvPr>
            <p:ph type="sldNum" sz="quarter" idx="12"/>
          </p:nvPr>
        </p:nvSpPr>
        <p:spPr/>
        <p:txBody>
          <a:bodyPr/>
          <a:lstStyle/>
          <a:p>
            <a:fld id="{C10DD06B-44D0-4B5F-9DB8-096B8174C7B9}" type="slidenum">
              <a:rPr lang="en-US" smtClean="0"/>
              <a:t>‹#›</a:t>
            </a:fld>
            <a:endParaRPr lang="en-US"/>
          </a:p>
        </p:txBody>
      </p:sp>
      <p:sp>
        <p:nvSpPr>
          <p:cNvPr id="10" name="Content Placeholder 2"/>
          <p:cNvSpPr>
            <a:spLocks noGrp="1"/>
          </p:cNvSpPr>
          <p:nvPr>
            <p:ph sz="half" idx="13"/>
          </p:nvPr>
        </p:nvSpPr>
        <p:spPr>
          <a:xfrm>
            <a:off x="838200" y="1805940"/>
            <a:ext cx="3266440" cy="4284980"/>
          </a:xfrm>
        </p:spPr>
        <p:txBody>
          <a:bodyPr/>
          <a:lstStyle>
            <a:lvl1pPr marL="0" indent="0">
              <a:buNone/>
              <a:defRPr>
                <a:solidFill>
                  <a:schemeClr val="bg1"/>
                </a:solidFill>
              </a:defRPr>
            </a:lvl1pPr>
            <a:lvl2pPr marL="0" indent="0">
              <a:buNone/>
              <a:defRPr>
                <a:solidFill>
                  <a:schemeClr val="bg1"/>
                </a:solidFill>
              </a:defRPr>
            </a:lvl2pPr>
            <a:lvl3pPr marL="401638" indent="-228600">
              <a:defRPr>
                <a:solidFill>
                  <a:schemeClr val="bg1"/>
                </a:solidFill>
              </a:defRPr>
            </a:lvl3pPr>
            <a:lvl4pPr marL="914400" indent="-228600">
              <a:defRPr>
                <a:solidFill>
                  <a:schemeClr val="bg1"/>
                </a:solidFill>
              </a:defRPr>
            </a:lvl4pPr>
            <a:lvl5pPr marL="1544638" indent="-228600">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Rectangle 11"/>
          <p:cNvSpPr/>
          <p:nvPr userDrawn="1"/>
        </p:nvSpPr>
        <p:spPr>
          <a:xfrm>
            <a:off x="0" y="0"/>
            <a:ext cx="12192000" cy="185738"/>
          </a:xfrm>
          <a:prstGeom prst="rect">
            <a:avLst/>
          </a:prstGeom>
          <a:solidFill>
            <a:srgbClr val="1255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ontent Placeholder 2"/>
          <p:cNvSpPr>
            <a:spLocks noGrp="1"/>
          </p:cNvSpPr>
          <p:nvPr>
            <p:ph sz="half" idx="16" hasCustomPrompt="1"/>
          </p:nvPr>
        </p:nvSpPr>
        <p:spPr>
          <a:xfrm>
            <a:off x="4246880" y="1805940"/>
            <a:ext cx="7106920" cy="4284980"/>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Insert image here</a:t>
            </a:r>
          </a:p>
        </p:txBody>
      </p:sp>
      <p:sp>
        <p:nvSpPr>
          <p:cNvPr id="18" name="Title 1"/>
          <p:cNvSpPr>
            <a:spLocks noGrp="1"/>
          </p:cNvSpPr>
          <p:nvPr>
            <p:ph type="title"/>
          </p:nvPr>
        </p:nvSpPr>
        <p:spPr>
          <a:xfrm>
            <a:off x="838200" y="365125"/>
            <a:ext cx="10515600" cy="1325563"/>
          </a:xfrm>
        </p:spPr>
        <p:txBody>
          <a:bodyPr/>
          <a:lstStyle>
            <a:lvl1pPr>
              <a:defRPr b="1">
                <a:solidFill>
                  <a:schemeClr val="bg1"/>
                </a:solidFill>
              </a:defRPr>
            </a:lvl1pPr>
          </a:lstStyle>
          <a:p>
            <a:r>
              <a:rPr lang="en-US"/>
              <a:t>Click to edit Master title style</a:t>
            </a:r>
          </a:p>
        </p:txBody>
      </p:sp>
      <p:pic>
        <p:nvPicPr>
          <p:cNvPr id="19" name="Picture 1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92652" y="6311900"/>
            <a:ext cx="1581588" cy="473983"/>
          </a:xfrm>
          <a:prstGeom prst="rect">
            <a:avLst/>
          </a:prstGeom>
        </p:spPr>
      </p:pic>
      <p:pic>
        <p:nvPicPr>
          <p:cNvPr id="13" name="Picture 12"/>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361340" y="6248400"/>
            <a:ext cx="1355678" cy="609600"/>
          </a:xfrm>
          <a:prstGeom prst="rect">
            <a:avLst/>
          </a:prstGeom>
        </p:spPr>
      </p:pic>
    </p:spTree>
    <p:extLst>
      <p:ext uri="{BB962C8B-B14F-4D97-AF65-F5344CB8AC3E}">
        <p14:creationId xmlns:p14="http://schemas.microsoft.com/office/powerpoint/2010/main" val="304284073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1_Two Content">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cstate="screen">
            <a:extLst>
              <a:ext uri="{28A0092B-C50C-407E-A947-70E740481C1C}">
                <a14:useLocalDpi xmlns:a14="http://schemas.microsoft.com/office/drawing/2010/main"/>
              </a:ext>
            </a:extLst>
          </a:blip>
          <a:srcRect t="-100"/>
          <a:stretch/>
        </p:blipFill>
        <p:spPr>
          <a:xfrm>
            <a:off x="8704" y="-5080"/>
            <a:ext cx="12189832" cy="6253480"/>
          </a:xfrm>
          <a:prstGeom prst="rect">
            <a:avLst/>
          </a:prstGeom>
        </p:spPr>
      </p:pic>
      <p:sp>
        <p:nvSpPr>
          <p:cNvPr id="7" name="Slide Number Placeholder 6"/>
          <p:cNvSpPr>
            <a:spLocks noGrp="1"/>
          </p:cNvSpPr>
          <p:nvPr>
            <p:ph type="sldNum" sz="quarter" idx="12"/>
          </p:nvPr>
        </p:nvSpPr>
        <p:spPr/>
        <p:txBody>
          <a:bodyPr/>
          <a:lstStyle/>
          <a:p>
            <a:fld id="{C10DD06B-44D0-4B5F-9DB8-096B8174C7B9}" type="slidenum">
              <a:rPr lang="en-US" smtClean="0"/>
              <a:t>‹#›</a:t>
            </a:fld>
            <a:endParaRPr lang="en-US"/>
          </a:p>
        </p:txBody>
      </p:sp>
      <p:sp>
        <p:nvSpPr>
          <p:cNvPr id="10" name="Content Placeholder 2"/>
          <p:cNvSpPr>
            <a:spLocks noGrp="1"/>
          </p:cNvSpPr>
          <p:nvPr>
            <p:ph sz="half" idx="13"/>
          </p:nvPr>
        </p:nvSpPr>
        <p:spPr>
          <a:xfrm>
            <a:off x="4301304" y="1805940"/>
            <a:ext cx="7052496" cy="4284980"/>
          </a:xfrm>
        </p:spPr>
        <p:txBody>
          <a:bodyPr/>
          <a:lstStyle>
            <a:lvl1pPr marL="0" indent="0">
              <a:buNone/>
              <a:defRPr>
                <a:solidFill>
                  <a:schemeClr val="bg1"/>
                </a:solidFill>
              </a:defRPr>
            </a:lvl1pPr>
            <a:lvl2pPr marL="0" indent="0">
              <a:buNone/>
              <a:defRPr>
                <a:solidFill>
                  <a:schemeClr val="bg1"/>
                </a:solidFill>
              </a:defRPr>
            </a:lvl2pPr>
            <a:lvl3pPr marL="401638" indent="-228600">
              <a:defRPr>
                <a:solidFill>
                  <a:schemeClr val="bg1"/>
                </a:solidFill>
              </a:defRPr>
            </a:lvl3pPr>
            <a:lvl4pPr marL="914400" indent="-228600">
              <a:defRPr>
                <a:solidFill>
                  <a:schemeClr val="bg1"/>
                </a:solidFill>
              </a:defRPr>
            </a:lvl4pPr>
            <a:lvl5pPr marL="1544638" indent="-228600">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Rectangle 11"/>
          <p:cNvSpPr/>
          <p:nvPr userDrawn="1"/>
        </p:nvSpPr>
        <p:spPr>
          <a:xfrm>
            <a:off x="0" y="0"/>
            <a:ext cx="12192000" cy="185738"/>
          </a:xfrm>
          <a:prstGeom prst="rect">
            <a:avLst/>
          </a:prstGeom>
          <a:solidFill>
            <a:srgbClr val="1255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ontent Placeholder 2"/>
          <p:cNvSpPr>
            <a:spLocks noGrp="1"/>
          </p:cNvSpPr>
          <p:nvPr>
            <p:ph sz="half" idx="16" hasCustomPrompt="1"/>
          </p:nvPr>
        </p:nvSpPr>
        <p:spPr>
          <a:xfrm>
            <a:off x="838200" y="1805940"/>
            <a:ext cx="3238500" cy="4284980"/>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Insert image here using the tools below.</a:t>
            </a:r>
          </a:p>
        </p:txBody>
      </p:sp>
      <p:sp>
        <p:nvSpPr>
          <p:cNvPr id="18" name="Title 1"/>
          <p:cNvSpPr>
            <a:spLocks noGrp="1"/>
          </p:cNvSpPr>
          <p:nvPr>
            <p:ph type="title"/>
          </p:nvPr>
        </p:nvSpPr>
        <p:spPr>
          <a:xfrm>
            <a:off x="838200" y="365125"/>
            <a:ext cx="10515600" cy="1325563"/>
          </a:xfrm>
        </p:spPr>
        <p:txBody>
          <a:bodyPr/>
          <a:lstStyle>
            <a:lvl1pPr>
              <a:defRPr b="1">
                <a:solidFill>
                  <a:schemeClr val="bg1"/>
                </a:solidFill>
              </a:defRPr>
            </a:lvl1pPr>
          </a:lstStyle>
          <a:p>
            <a:r>
              <a:rPr lang="en-US"/>
              <a:t>Click to edit Master title style</a:t>
            </a:r>
          </a:p>
        </p:txBody>
      </p:sp>
      <p:pic>
        <p:nvPicPr>
          <p:cNvPr id="19" name="Picture 1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92652" y="6311900"/>
            <a:ext cx="1581588" cy="473983"/>
          </a:xfrm>
          <a:prstGeom prst="rect">
            <a:avLst/>
          </a:prstGeom>
        </p:spPr>
      </p:pic>
      <p:pic>
        <p:nvPicPr>
          <p:cNvPr id="13" name="Picture 12"/>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361340" y="6248400"/>
            <a:ext cx="1355678" cy="609600"/>
          </a:xfrm>
          <a:prstGeom prst="rect">
            <a:avLst/>
          </a:prstGeom>
        </p:spPr>
      </p:pic>
    </p:spTree>
    <p:extLst>
      <p:ext uri="{BB962C8B-B14F-4D97-AF65-F5344CB8AC3E}">
        <p14:creationId xmlns:p14="http://schemas.microsoft.com/office/powerpoint/2010/main" val="56732103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8704" y="10160"/>
            <a:ext cx="12189832" cy="6238240"/>
          </a:xfrm>
          <a:prstGeom prst="rect">
            <a:avLst/>
          </a:prstGeom>
        </p:spPr>
      </p:pic>
      <p:sp>
        <p:nvSpPr>
          <p:cNvPr id="7" name="Slide Number Placeholder 6"/>
          <p:cNvSpPr>
            <a:spLocks noGrp="1"/>
          </p:cNvSpPr>
          <p:nvPr>
            <p:ph type="sldNum" sz="quarter" idx="12"/>
          </p:nvPr>
        </p:nvSpPr>
        <p:spPr/>
        <p:txBody>
          <a:bodyPr/>
          <a:lstStyle/>
          <a:p>
            <a:fld id="{C10DD06B-44D0-4B5F-9DB8-096B8174C7B9}" type="slidenum">
              <a:rPr lang="en-US" smtClean="0"/>
              <a:t>‹#›</a:t>
            </a:fld>
            <a:endParaRPr lang="en-US"/>
          </a:p>
        </p:txBody>
      </p:sp>
      <p:sp>
        <p:nvSpPr>
          <p:cNvPr id="10" name="Content Placeholder 2"/>
          <p:cNvSpPr>
            <a:spLocks noGrp="1"/>
          </p:cNvSpPr>
          <p:nvPr>
            <p:ph sz="half" idx="13" hasCustomPrompt="1"/>
          </p:nvPr>
        </p:nvSpPr>
        <p:spPr>
          <a:xfrm>
            <a:off x="838200" y="4152900"/>
            <a:ext cx="3266440" cy="1938020"/>
          </a:xfrm>
        </p:spPr>
        <p:txBody>
          <a:bodyPr/>
          <a:lstStyle>
            <a:lvl1pPr marL="0" indent="0">
              <a:buNone/>
              <a:defRPr>
                <a:solidFill>
                  <a:schemeClr val="bg1"/>
                </a:solidFill>
              </a:defRPr>
            </a:lvl1pPr>
            <a:lvl2pPr marL="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Key Statement</a:t>
            </a:r>
          </a:p>
          <a:p>
            <a:pPr lvl="1"/>
            <a:r>
              <a:rPr lang="en-US"/>
              <a:t>Subheading</a:t>
            </a:r>
          </a:p>
        </p:txBody>
      </p:sp>
      <p:sp>
        <p:nvSpPr>
          <p:cNvPr id="12" name="Rectangle 11"/>
          <p:cNvSpPr/>
          <p:nvPr userDrawn="1"/>
        </p:nvSpPr>
        <p:spPr>
          <a:xfrm>
            <a:off x="0" y="0"/>
            <a:ext cx="12192000" cy="185738"/>
          </a:xfrm>
          <a:prstGeom prst="rect">
            <a:avLst/>
          </a:prstGeom>
          <a:solidFill>
            <a:srgbClr val="1255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2"/>
          <p:cNvSpPr>
            <a:spLocks noGrp="1"/>
          </p:cNvSpPr>
          <p:nvPr>
            <p:ph sz="half" idx="15" hasCustomPrompt="1"/>
          </p:nvPr>
        </p:nvSpPr>
        <p:spPr>
          <a:xfrm>
            <a:off x="838200" y="1805940"/>
            <a:ext cx="3266440" cy="2080260"/>
          </a:xfrm>
        </p:spPr>
        <p:txBody>
          <a:bodyPr/>
          <a:lstStyle>
            <a:lvl1pPr marL="0" indent="0">
              <a:buNone/>
              <a:defRPr>
                <a:solidFill>
                  <a:schemeClr val="bg1"/>
                </a:solidFill>
              </a:defRPr>
            </a:lvl1pPr>
            <a:lvl2pPr marL="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Key Statement</a:t>
            </a:r>
          </a:p>
          <a:p>
            <a:pPr lvl="1"/>
            <a:r>
              <a:rPr lang="en-US"/>
              <a:t>Subheading</a:t>
            </a:r>
          </a:p>
        </p:txBody>
      </p:sp>
      <p:sp>
        <p:nvSpPr>
          <p:cNvPr id="15" name="Content Placeholder 2"/>
          <p:cNvSpPr>
            <a:spLocks noGrp="1"/>
          </p:cNvSpPr>
          <p:nvPr>
            <p:ph sz="half" idx="16" hasCustomPrompt="1"/>
          </p:nvPr>
        </p:nvSpPr>
        <p:spPr>
          <a:xfrm>
            <a:off x="4328160" y="1805940"/>
            <a:ext cx="7025640" cy="2080260"/>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Insert image here</a:t>
            </a:r>
          </a:p>
        </p:txBody>
      </p:sp>
      <p:sp>
        <p:nvSpPr>
          <p:cNvPr id="16" name="Content Placeholder 2"/>
          <p:cNvSpPr>
            <a:spLocks noGrp="1"/>
          </p:cNvSpPr>
          <p:nvPr>
            <p:ph sz="half" idx="17" hasCustomPrompt="1"/>
          </p:nvPr>
        </p:nvSpPr>
        <p:spPr>
          <a:xfrm>
            <a:off x="4328160" y="4152900"/>
            <a:ext cx="7025640" cy="1938020"/>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defRPr>
            </a:lvl1pPr>
            <a:lvl2pPr marL="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Insert image here</a:t>
            </a:r>
          </a:p>
        </p:txBody>
      </p:sp>
      <p:sp>
        <p:nvSpPr>
          <p:cNvPr id="18" name="Title 1"/>
          <p:cNvSpPr>
            <a:spLocks noGrp="1"/>
          </p:cNvSpPr>
          <p:nvPr>
            <p:ph type="title"/>
          </p:nvPr>
        </p:nvSpPr>
        <p:spPr>
          <a:xfrm>
            <a:off x="838200" y="365125"/>
            <a:ext cx="10515600" cy="1325563"/>
          </a:xfrm>
        </p:spPr>
        <p:txBody>
          <a:bodyPr/>
          <a:lstStyle>
            <a:lvl1pPr>
              <a:defRPr b="1">
                <a:solidFill>
                  <a:schemeClr val="bg1"/>
                </a:solidFill>
              </a:defRPr>
            </a:lvl1pPr>
          </a:lstStyle>
          <a:p>
            <a:r>
              <a:rPr lang="en-US"/>
              <a:t>Click to edit Master title style</a:t>
            </a:r>
          </a:p>
        </p:txBody>
      </p:sp>
      <p:pic>
        <p:nvPicPr>
          <p:cNvPr id="19" name="Picture 1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92652" y="6311900"/>
            <a:ext cx="1581588" cy="473983"/>
          </a:xfrm>
          <a:prstGeom prst="rect">
            <a:avLst/>
          </a:prstGeom>
        </p:spPr>
      </p:pic>
      <p:pic>
        <p:nvPicPr>
          <p:cNvPr id="13" name="Picture 12"/>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361340" y="6248400"/>
            <a:ext cx="1355678" cy="609600"/>
          </a:xfrm>
          <a:prstGeom prst="rect">
            <a:avLst/>
          </a:prstGeom>
        </p:spPr>
      </p:pic>
    </p:spTree>
    <p:extLst>
      <p:ext uri="{BB962C8B-B14F-4D97-AF65-F5344CB8AC3E}">
        <p14:creationId xmlns:p14="http://schemas.microsoft.com/office/powerpoint/2010/main" val="179178588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cstate="screen">
            <a:extLst>
              <a:ext uri="{28A0092B-C50C-407E-A947-70E740481C1C}">
                <a14:useLocalDpi xmlns:a14="http://schemas.microsoft.com/office/drawing/2010/main"/>
              </a:ext>
            </a:extLst>
          </a:blip>
          <a:srcRect t="-18" b="-1"/>
          <a:stretch/>
        </p:blipFill>
        <p:spPr>
          <a:xfrm>
            <a:off x="8704" y="0"/>
            <a:ext cx="12189832" cy="6248400"/>
          </a:xfrm>
          <a:prstGeom prst="rect">
            <a:avLst/>
          </a:prstGeom>
        </p:spPr>
      </p:pic>
      <p:sp>
        <p:nvSpPr>
          <p:cNvPr id="7" name="Slide Number Placeholder 6"/>
          <p:cNvSpPr>
            <a:spLocks noGrp="1"/>
          </p:cNvSpPr>
          <p:nvPr>
            <p:ph type="sldNum" sz="quarter" idx="12"/>
          </p:nvPr>
        </p:nvSpPr>
        <p:spPr/>
        <p:txBody>
          <a:bodyPr/>
          <a:lstStyle/>
          <a:p>
            <a:fld id="{C10DD06B-44D0-4B5F-9DB8-096B8174C7B9}" type="slidenum">
              <a:rPr lang="en-US" smtClean="0"/>
              <a:t>‹#›</a:t>
            </a:fld>
            <a:endParaRPr lang="en-US"/>
          </a:p>
        </p:txBody>
      </p:sp>
      <p:sp>
        <p:nvSpPr>
          <p:cNvPr id="10" name="Content Placeholder 2"/>
          <p:cNvSpPr>
            <a:spLocks noGrp="1"/>
          </p:cNvSpPr>
          <p:nvPr>
            <p:ph sz="half" idx="13" hasCustomPrompt="1"/>
          </p:nvPr>
        </p:nvSpPr>
        <p:spPr>
          <a:xfrm>
            <a:off x="838200" y="4152900"/>
            <a:ext cx="3266440" cy="1938020"/>
          </a:xfrm>
        </p:spPr>
        <p:txBody>
          <a:bodyPr/>
          <a:lstStyle>
            <a:lvl1pPr marL="0" indent="0">
              <a:buNone/>
              <a:defRPr>
                <a:solidFill>
                  <a:schemeClr val="bg1"/>
                </a:solidFill>
              </a:defRPr>
            </a:lvl1pPr>
            <a:lvl2pPr marL="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Key Statement</a:t>
            </a:r>
          </a:p>
          <a:p>
            <a:pPr lvl="1"/>
            <a:r>
              <a:rPr lang="en-US"/>
              <a:t>Subheading</a:t>
            </a:r>
          </a:p>
        </p:txBody>
      </p:sp>
      <p:sp>
        <p:nvSpPr>
          <p:cNvPr id="12" name="Rectangle 11"/>
          <p:cNvSpPr/>
          <p:nvPr userDrawn="1"/>
        </p:nvSpPr>
        <p:spPr>
          <a:xfrm>
            <a:off x="0" y="0"/>
            <a:ext cx="12192000" cy="185738"/>
          </a:xfrm>
          <a:prstGeom prst="rect">
            <a:avLst/>
          </a:prstGeom>
          <a:solidFill>
            <a:srgbClr val="1255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2"/>
          <p:cNvSpPr>
            <a:spLocks noGrp="1"/>
          </p:cNvSpPr>
          <p:nvPr>
            <p:ph sz="half" idx="15" hasCustomPrompt="1"/>
          </p:nvPr>
        </p:nvSpPr>
        <p:spPr>
          <a:xfrm>
            <a:off x="838200" y="1805940"/>
            <a:ext cx="3266440" cy="2080260"/>
          </a:xfrm>
        </p:spPr>
        <p:txBody>
          <a:bodyPr/>
          <a:lstStyle>
            <a:lvl1pPr marL="0" indent="0">
              <a:buNone/>
              <a:defRPr>
                <a:solidFill>
                  <a:schemeClr val="bg1"/>
                </a:solidFill>
              </a:defRPr>
            </a:lvl1pPr>
            <a:lvl2pPr marL="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Key Statement</a:t>
            </a:r>
          </a:p>
          <a:p>
            <a:pPr lvl="1"/>
            <a:r>
              <a:rPr lang="en-US"/>
              <a:t>Subheading</a:t>
            </a:r>
          </a:p>
        </p:txBody>
      </p:sp>
      <p:sp>
        <p:nvSpPr>
          <p:cNvPr id="15" name="Content Placeholder 2"/>
          <p:cNvSpPr>
            <a:spLocks noGrp="1"/>
          </p:cNvSpPr>
          <p:nvPr>
            <p:ph sz="half" idx="16" hasCustomPrompt="1"/>
          </p:nvPr>
        </p:nvSpPr>
        <p:spPr>
          <a:xfrm>
            <a:off x="4353560" y="1805940"/>
            <a:ext cx="3550920" cy="2080260"/>
          </a:xfrm>
        </p:spPr>
        <p:txBody>
          <a:bodyPr>
            <a:normAutofit/>
          </a:bodyPr>
          <a:lstStyle>
            <a:lvl1pPr marL="0" indent="0">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Insert image here</a:t>
            </a:r>
          </a:p>
        </p:txBody>
      </p:sp>
      <p:sp>
        <p:nvSpPr>
          <p:cNvPr id="16" name="Content Placeholder 2"/>
          <p:cNvSpPr>
            <a:spLocks noGrp="1"/>
          </p:cNvSpPr>
          <p:nvPr>
            <p:ph sz="half" idx="17" hasCustomPrompt="1"/>
          </p:nvPr>
        </p:nvSpPr>
        <p:spPr>
          <a:xfrm>
            <a:off x="4353560" y="4152900"/>
            <a:ext cx="3550920" cy="1938020"/>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defRPr>
            </a:lvl1pPr>
            <a:lvl2pPr marL="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Insert image here</a:t>
            </a:r>
          </a:p>
        </p:txBody>
      </p:sp>
      <p:sp>
        <p:nvSpPr>
          <p:cNvPr id="18" name="Title 1"/>
          <p:cNvSpPr>
            <a:spLocks noGrp="1"/>
          </p:cNvSpPr>
          <p:nvPr>
            <p:ph type="title"/>
          </p:nvPr>
        </p:nvSpPr>
        <p:spPr>
          <a:xfrm>
            <a:off x="838200" y="365125"/>
            <a:ext cx="10515600" cy="1325563"/>
          </a:xfrm>
        </p:spPr>
        <p:txBody>
          <a:bodyPr/>
          <a:lstStyle>
            <a:lvl1pPr>
              <a:defRPr b="1">
                <a:solidFill>
                  <a:schemeClr val="bg1"/>
                </a:solidFill>
              </a:defRPr>
            </a:lvl1pPr>
          </a:lstStyle>
          <a:p>
            <a:r>
              <a:rPr lang="en-US"/>
              <a:t>Click to edit Master title style</a:t>
            </a:r>
          </a:p>
        </p:txBody>
      </p:sp>
      <p:pic>
        <p:nvPicPr>
          <p:cNvPr id="19" name="Picture 1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92652" y="6311900"/>
            <a:ext cx="1581588" cy="473983"/>
          </a:xfrm>
          <a:prstGeom prst="rect">
            <a:avLst/>
          </a:prstGeom>
        </p:spPr>
      </p:pic>
      <p:sp>
        <p:nvSpPr>
          <p:cNvPr id="13" name="Content Placeholder 2"/>
          <p:cNvSpPr>
            <a:spLocks noGrp="1"/>
          </p:cNvSpPr>
          <p:nvPr>
            <p:ph sz="half" idx="18" hasCustomPrompt="1"/>
          </p:nvPr>
        </p:nvSpPr>
        <p:spPr>
          <a:xfrm>
            <a:off x="8115300" y="1805940"/>
            <a:ext cx="3238500" cy="2080260"/>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Insert image here</a:t>
            </a:r>
          </a:p>
        </p:txBody>
      </p:sp>
      <p:sp>
        <p:nvSpPr>
          <p:cNvPr id="17" name="Content Placeholder 2"/>
          <p:cNvSpPr>
            <a:spLocks noGrp="1"/>
          </p:cNvSpPr>
          <p:nvPr>
            <p:ph sz="half" idx="19" hasCustomPrompt="1"/>
          </p:nvPr>
        </p:nvSpPr>
        <p:spPr>
          <a:xfrm>
            <a:off x="8115300" y="4152900"/>
            <a:ext cx="3238500" cy="1938020"/>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defRPr>
            </a:lvl1pPr>
            <a:lvl2pPr marL="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Insert image here</a:t>
            </a:r>
          </a:p>
        </p:txBody>
      </p:sp>
      <p:pic>
        <p:nvPicPr>
          <p:cNvPr id="21" name="Picture 20"/>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361340" y="6248400"/>
            <a:ext cx="1355678" cy="609600"/>
          </a:xfrm>
          <a:prstGeom prst="rect">
            <a:avLst/>
          </a:prstGeom>
        </p:spPr>
      </p:pic>
    </p:spTree>
    <p:extLst>
      <p:ext uri="{BB962C8B-B14F-4D97-AF65-F5344CB8AC3E}">
        <p14:creationId xmlns:p14="http://schemas.microsoft.com/office/powerpoint/2010/main" val="146898395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5_Two Content">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cstate="screen">
            <a:extLst>
              <a:ext uri="{28A0092B-C50C-407E-A947-70E740481C1C}">
                <a14:useLocalDpi xmlns:a14="http://schemas.microsoft.com/office/drawing/2010/main"/>
              </a:ext>
            </a:extLst>
          </a:blip>
          <a:srcRect t="-263"/>
          <a:stretch/>
        </p:blipFill>
        <p:spPr>
          <a:xfrm>
            <a:off x="8704" y="-15240"/>
            <a:ext cx="12189832" cy="6263640"/>
          </a:xfrm>
          <a:prstGeom prst="rect">
            <a:avLst/>
          </a:prstGeom>
        </p:spPr>
      </p:pic>
      <p:sp>
        <p:nvSpPr>
          <p:cNvPr id="7" name="Slide Number Placeholder 6"/>
          <p:cNvSpPr>
            <a:spLocks noGrp="1"/>
          </p:cNvSpPr>
          <p:nvPr>
            <p:ph type="sldNum" sz="quarter" idx="12"/>
          </p:nvPr>
        </p:nvSpPr>
        <p:spPr/>
        <p:txBody>
          <a:bodyPr/>
          <a:lstStyle/>
          <a:p>
            <a:fld id="{C10DD06B-44D0-4B5F-9DB8-096B8174C7B9}" type="slidenum">
              <a:rPr lang="en-US" smtClean="0"/>
              <a:t>‹#›</a:t>
            </a:fld>
            <a:endParaRPr lang="en-US"/>
          </a:p>
        </p:txBody>
      </p:sp>
      <p:sp>
        <p:nvSpPr>
          <p:cNvPr id="12" name="Rectangle 11"/>
          <p:cNvSpPr/>
          <p:nvPr userDrawn="1"/>
        </p:nvSpPr>
        <p:spPr>
          <a:xfrm>
            <a:off x="0" y="0"/>
            <a:ext cx="12192000" cy="185738"/>
          </a:xfrm>
          <a:prstGeom prst="rect">
            <a:avLst/>
          </a:prstGeom>
          <a:solidFill>
            <a:srgbClr val="1255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ontent Placeholder 2"/>
          <p:cNvSpPr>
            <a:spLocks noGrp="1"/>
          </p:cNvSpPr>
          <p:nvPr>
            <p:ph sz="half" idx="16" hasCustomPrompt="1"/>
          </p:nvPr>
        </p:nvSpPr>
        <p:spPr>
          <a:xfrm>
            <a:off x="4668520" y="365125"/>
            <a:ext cx="7142480" cy="5664835"/>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Insert image here</a:t>
            </a:r>
          </a:p>
        </p:txBody>
      </p:sp>
      <p:sp>
        <p:nvSpPr>
          <p:cNvPr id="18" name="Title 1"/>
          <p:cNvSpPr>
            <a:spLocks noGrp="1"/>
          </p:cNvSpPr>
          <p:nvPr>
            <p:ph type="title"/>
          </p:nvPr>
        </p:nvSpPr>
        <p:spPr>
          <a:xfrm>
            <a:off x="495300" y="365125"/>
            <a:ext cx="3395980" cy="5664835"/>
          </a:xfrm>
        </p:spPr>
        <p:txBody>
          <a:bodyPr>
            <a:normAutofit/>
          </a:bodyPr>
          <a:lstStyle>
            <a:lvl1pPr algn="r">
              <a:defRPr sz="4400" b="1">
                <a:solidFill>
                  <a:schemeClr val="bg1"/>
                </a:solidFill>
              </a:defRPr>
            </a:lvl1pPr>
          </a:lstStyle>
          <a:p>
            <a:r>
              <a:rPr lang="en-US"/>
              <a:t>Click to edit Master title style</a:t>
            </a:r>
          </a:p>
        </p:txBody>
      </p:sp>
      <p:pic>
        <p:nvPicPr>
          <p:cNvPr id="19" name="Picture 1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92652" y="6311900"/>
            <a:ext cx="1581588" cy="473983"/>
          </a:xfrm>
          <a:prstGeom prst="rect">
            <a:avLst/>
          </a:prstGeom>
        </p:spPr>
      </p:pic>
      <p:grpSp>
        <p:nvGrpSpPr>
          <p:cNvPr id="16" name="Group 15">
            <a:extLst>
              <a:ext uri="{FF2B5EF4-FFF2-40B4-BE49-F238E27FC236}">
                <a16:creationId xmlns:a16="http://schemas.microsoft.com/office/drawing/2014/main" id="{135F917A-F091-4C24-B58E-FD8C68B17A1D}"/>
              </a:ext>
            </a:extLst>
          </p:cNvPr>
          <p:cNvGrpSpPr/>
          <p:nvPr userDrawn="1"/>
        </p:nvGrpSpPr>
        <p:grpSpPr>
          <a:xfrm>
            <a:off x="4186836" y="568243"/>
            <a:ext cx="269051" cy="5168096"/>
            <a:chOff x="4355943" y="833378"/>
            <a:chExt cx="269051" cy="5168096"/>
          </a:xfrm>
          <a:solidFill>
            <a:schemeClr val="bg1"/>
          </a:solidFill>
        </p:grpSpPr>
        <p:cxnSp>
          <p:nvCxnSpPr>
            <p:cNvPr id="17" name="Straight Connector 16">
              <a:extLst>
                <a:ext uri="{FF2B5EF4-FFF2-40B4-BE49-F238E27FC236}">
                  <a16:creationId xmlns:a16="http://schemas.microsoft.com/office/drawing/2014/main" id="{C19AD698-926D-4F27-A40A-D46F5E3831D3}"/>
                </a:ext>
              </a:extLst>
            </p:cNvPr>
            <p:cNvCxnSpPr/>
            <p:nvPr/>
          </p:nvCxnSpPr>
          <p:spPr>
            <a:xfrm>
              <a:off x="4355943" y="833378"/>
              <a:ext cx="0" cy="5168096"/>
            </a:xfrm>
            <a:prstGeom prst="line">
              <a:avLst/>
            </a:prstGeom>
            <a:grpFill/>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Isosceles Triangle 20">
              <a:extLst>
                <a:ext uri="{FF2B5EF4-FFF2-40B4-BE49-F238E27FC236}">
                  <a16:creationId xmlns:a16="http://schemas.microsoft.com/office/drawing/2014/main" id="{1FA5E612-39D3-4397-80E2-D03F1E377F54}"/>
                </a:ext>
              </a:extLst>
            </p:cNvPr>
            <p:cNvSpPr/>
            <p:nvPr/>
          </p:nvSpPr>
          <p:spPr>
            <a:xfrm rot="5400000">
              <a:off x="4254843" y="3287336"/>
              <a:ext cx="480121" cy="260180"/>
            </a:xfrm>
            <a:prstGeom prst="triangle">
              <a:avLst/>
            </a:prstGeom>
            <a:gr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spcBef>
                  <a:spcPts val="600"/>
                </a:spcBef>
                <a:spcAft>
                  <a:spcPts val="600"/>
                </a:spcAft>
              </a:pPr>
              <a:endParaRPr lang="en-US" sz="2800"/>
            </a:p>
          </p:txBody>
        </p:sp>
      </p:grpSp>
      <p:pic>
        <p:nvPicPr>
          <p:cNvPr id="13" name="Picture 12"/>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361340" y="6248400"/>
            <a:ext cx="1355678" cy="609600"/>
          </a:xfrm>
          <a:prstGeom prst="rect">
            <a:avLst/>
          </a:prstGeom>
        </p:spPr>
      </p:pic>
    </p:spTree>
    <p:extLst>
      <p:ext uri="{BB962C8B-B14F-4D97-AF65-F5344CB8AC3E}">
        <p14:creationId xmlns:p14="http://schemas.microsoft.com/office/powerpoint/2010/main" val="405631630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2_Two Content">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cstate="screen">
            <a:extLst>
              <a:ext uri="{28A0092B-C50C-407E-A947-70E740481C1C}">
                <a14:useLocalDpi xmlns:a14="http://schemas.microsoft.com/office/drawing/2010/main"/>
              </a:ext>
            </a:extLst>
          </a:blip>
          <a:srcRect t="-263"/>
          <a:stretch/>
        </p:blipFill>
        <p:spPr>
          <a:xfrm>
            <a:off x="8704" y="-15240"/>
            <a:ext cx="12189832" cy="6263640"/>
          </a:xfrm>
          <a:prstGeom prst="rect">
            <a:avLst/>
          </a:prstGeom>
        </p:spPr>
      </p:pic>
      <p:sp>
        <p:nvSpPr>
          <p:cNvPr id="7" name="Slide Number Placeholder 6"/>
          <p:cNvSpPr>
            <a:spLocks noGrp="1"/>
          </p:cNvSpPr>
          <p:nvPr>
            <p:ph type="sldNum" sz="quarter" idx="12"/>
          </p:nvPr>
        </p:nvSpPr>
        <p:spPr/>
        <p:txBody>
          <a:bodyPr/>
          <a:lstStyle/>
          <a:p>
            <a:fld id="{C10DD06B-44D0-4B5F-9DB8-096B8174C7B9}" type="slidenum">
              <a:rPr lang="en-US" smtClean="0"/>
              <a:t>‹#›</a:t>
            </a:fld>
            <a:endParaRPr lang="en-US"/>
          </a:p>
        </p:txBody>
      </p:sp>
      <p:sp>
        <p:nvSpPr>
          <p:cNvPr id="12" name="Rectangle 11"/>
          <p:cNvSpPr/>
          <p:nvPr userDrawn="1"/>
        </p:nvSpPr>
        <p:spPr>
          <a:xfrm>
            <a:off x="0" y="0"/>
            <a:ext cx="12192000" cy="185738"/>
          </a:xfrm>
          <a:prstGeom prst="rect">
            <a:avLst/>
          </a:prstGeom>
          <a:solidFill>
            <a:srgbClr val="1255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ontent Placeholder 2"/>
          <p:cNvSpPr>
            <a:spLocks noGrp="1"/>
          </p:cNvSpPr>
          <p:nvPr>
            <p:ph sz="half" idx="16" hasCustomPrompt="1"/>
          </p:nvPr>
        </p:nvSpPr>
        <p:spPr>
          <a:xfrm>
            <a:off x="4267200" y="365125"/>
            <a:ext cx="7543800" cy="5664835"/>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Insert image here</a:t>
            </a:r>
          </a:p>
        </p:txBody>
      </p:sp>
      <p:sp>
        <p:nvSpPr>
          <p:cNvPr id="18" name="Title 1"/>
          <p:cNvSpPr>
            <a:spLocks noGrp="1"/>
          </p:cNvSpPr>
          <p:nvPr>
            <p:ph type="title"/>
          </p:nvPr>
        </p:nvSpPr>
        <p:spPr>
          <a:xfrm>
            <a:off x="495300" y="365125"/>
            <a:ext cx="3581400" cy="1824355"/>
          </a:xfrm>
        </p:spPr>
        <p:txBody>
          <a:bodyPr>
            <a:normAutofit/>
          </a:bodyPr>
          <a:lstStyle>
            <a:lvl1pPr algn="l">
              <a:defRPr sz="3600" b="1">
                <a:solidFill>
                  <a:schemeClr val="bg1"/>
                </a:solidFill>
              </a:defRPr>
            </a:lvl1pPr>
          </a:lstStyle>
          <a:p>
            <a:r>
              <a:rPr lang="en-US"/>
              <a:t>Click to edit Master title style</a:t>
            </a:r>
          </a:p>
        </p:txBody>
      </p:sp>
      <p:pic>
        <p:nvPicPr>
          <p:cNvPr id="19" name="Picture 1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92652" y="6311900"/>
            <a:ext cx="1581588" cy="473983"/>
          </a:xfrm>
          <a:prstGeom prst="rect">
            <a:avLst/>
          </a:prstGeom>
        </p:spPr>
      </p:pic>
      <p:sp>
        <p:nvSpPr>
          <p:cNvPr id="3" name="Text Placeholder 2"/>
          <p:cNvSpPr>
            <a:spLocks noGrp="1"/>
          </p:cNvSpPr>
          <p:nvPr>
            <p:ph type="body" sz="quarter" idx="17"/>
          </p:nvPr>
        </p:nvSpPr>
        <p:spPr>
          <a:xfrm>
            <a:off x="495300" y="2316480"/>
            <a:ext cx="3581400" cy="363664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p:txBody>
      </p:sp>
      <p:pic>
        <p:nvPicPr>
          <p:cNvPr id="10" name="Picture 9"/>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361340" y="6248400"/>
            <a:ext cx="1355678" cy="609600"/>
          </a:xfrm>
          <a:prstGeom prst="rect">
            <a:avLst/>
          </a:prstGeom>
        </p:spPr>
      </p:pic>
    </p:spTree>
    <p:extLst>
      <p:ext uri="{BB962C8B-B14F-4D97-AF65-F5344CB8AC3E}">
        <p14:creationId xmlns:p14="http://schemas.microsoft.com/office/powerpoint/2010/main" val="21886420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screen">
            <a:extLst>
              <a:ext uri="{28A0092B-C50C-407E-A947-70E740481C1C}">
                <a14:useLocalDpi xmlns:a14="http://schemas.microsoft.com/office/drawing/2010/main"/>
              </a:ext>
            </a:extLst>
          </a:blip>
          <a:srcRect t="-263"/>
          <a:stretch/>
        </p:blipFill>
        <p:spPr>
          <a:xfrm>
            <a:off x="2168" y="-20320"/>
            <a:ext cx="12189832" cy="6263640"/>
          </a:xfrm>
          <a:prstGeom prst="rect">
            <a:avLst/>
          </a:prstGeom>
        </p:spPr>
      </p:pic>
      <p:sp>
        <p:nvSpPr>
          <p:cNvPr id="8" name="Rectangle 7"/>
          <p:cNvSpPr/>
          <p:nvPr userDrawn="1"/>
        </p:nvSpPr>
        <p:spPr>
          <a:xfrm>
            <a:off x="0" y="0"/>
            <a:ext cx="12192000" cy="185738"/>
          </a:xfrm>
          <a:prstGeom prst="rect">
            <a:avLst/>
          </a:prstGeom>
          <a:solidFill>
            <a:srgbClr val="1255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lvl1pPr>
              <a:defRPr b="1">
                <a:solidFill>
                  <a:schemeClr val="bg1"/>
                </a:solidFill>
              </a:defRPr>
            </a:lvl1pPr>
          </a:lstStyle>
          <a:p>
            <a:r>
              <a:rPr lang="en-US" dirty="0"/>
              <a:t>Click to edit Master title style</a:t>
            </a:r>
          </a:p>
        </p:txBody>
      </p:sp>
      <p:sp>
        <p:nvSpPr>
          <p:cNvPr id="3" name="Content Placeholder 2"/>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1709400" y="6356350"/>
            <a:ext cx="409121" cy="365125"/>
          </a:xfrm>
        </p:spPr>
        <p:txBody>
          <a:bodyPr/>
          <a:lstStyle>
            <a:lvl1pPr>
              <a:defRPr>
                <a:solidFill>
                  <a:srgbClr val="898989"/>
                </a:solidFill>
              </a:defRPr>
            </a:lvl1pPr>
          </a:lstStyle>
          <a:p>
            <a:fld id="{C10DD06B-44D0-4B5F-9DB8-096B8174C7B9}" type="slidenum">
              <a:rPr lang="en-US" smtClean="0"/>
              <a:pPr/>
              <a:t>‹#›</a:t>
            </a:fld>
            <a:endParaRPr lang="en-US" dirty="0"/>
          </a:p>
        </p:txBody>
      </p:sp>
      <p:pic>
        <p:nvPicPr>
          <p:cNvPr id="10" name="Picture 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92652" y="6311900"/>
            <a:ext cx="1581588" cy="473983"/>
          </a:xfrm>
          <a:prstGeom prst="rect">
            <a:avLst/>
          </a:prstGeom>
        </p:spPr>
      </p:pic>
      <p:pic>
        <p:nvPicPr>
          <p:cNvPr id="9" name="Picture 8"/>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361340" y="6248400"/>
            <a:ext cx="1355678" cy="609600"/>
          </a:xfrm>
          <a:prstGeom prst="rect">
            <a:avLst/>
          </a:prstGeom>
        </p:spPr>
      </p:pic>
    </p:spTree>
    <p:extLst>
      <p:ext uri="{BB962C8B-B14F-4D97-AF65-F5344CB8AC3E}">
        <p14:creationId xmlns:p14="http://schemas.microsoft.com/office/powerpoint/2010/main" val="344159610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6_Two Content">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cstate="screen">
            <a:extLst>
              <a:ext uri="{28A0092B-C50C-407E-A947-70E740481C1C}">
                <a14:useLocalDpi xmlns:a14="http://schemas.microsoft.com/office/drawing/2010/main"/>
              </a:ext>
            </a:extLst>
          </a:blip>
          <a:srcRect t="-913" b="-1"/>
          <a:stretch/>
        </p:blipFill>
        <p:spPr>
          <a:xfrm>
            <a:off x="8704" y="-55880"/>
            <a:ext cx="12189832" cy="6304280"/>
          </a:xfrm>
          <a:prstGeom prst="rect">
            <a:avLst/>
          </a:prstGeom>
        </p:spPr>
      </p:pic>
      <p:sp>
        <p:nvSpPr>
          <p:cNvPr id="7" name="Slide Number Placeholder 6"/>
          <p:cNvSpPr>
            <a:spLocks noGrp="1"/>
          </p:cNvSpPr>
          <p:nvPr>
            <p:ph type="sldNum" sz="quarter" idx="12"/>
          </p:nvPr>
        </p:nvSpPr>
        <p:spPr/>
        <p:txBody>
          <a:bodyPr/>
          <a:lstStyle/>
          <a:p>
            <a:fld id="{C10DD06B-44D0-4B5F-9DB8-096B8174C7B9}" type="slidenum">
              <a:rPr lang="en-US" smtClean="0"/>
              <a:t>‹#›</a:t>
            </a:fld>
            <a:endParaRPr lang="en-US"/>
          </a:p>
        </p:txBody>
      </p:sp>
      <p:sp>
        <p:nvSpPr>
          <p:cNvPr id="12" name="Rectangle 11"/>
          <p:cNvSpPr/>
          <p:nvPr userDrawn="1"/>
        </p:nvSpPr>
        <p:spPr>
          <a:xfrm>
            <a:off x="4140200" y="-1"/>
            <a:ext cx="8051800" cy="6248401"/>
          </a:xfrm>
          <a:prstGeom prst="rect">
            <a:avLst/>
          </a:prstGeom>
          <a:solidFill>
            <a:srgbClr val="1255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ontent Placeholder 2"/>
          <p:cNvSpPr>
            <a:spLocks noGrp="1"/>
          </p:cNvSpPr>
          <p:nvPr>
            <p:ph sz="half" idx="16" hasCustomPrompt="1"/>
          </p:nvPr>
        </p:nvSpPr>
        <p:spPr>
          <a:xfrm>
            <a:off x="4785360" y="0"/>
            <a:ext cx="7413176" cy="6248399"/>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Insert image here</a:t>
            </a:r>
          </a:p>
        </p:txBody>
      </p:sp>
      <p:sp>
        <p:nvSpPr>
          <p:cNvPr id="18" name="Title 1"/>
          <p:cNvSpPr>
            <a:spLocks noGrp="1"/>
          </p:cNvSpPr>
          <p:nvPr>
            <p:ph type="title" hasCustomPrompt="1"/>
          </p:nvPr>
        </p:nvSpPr>
        <p:spPr>
          <a:xfrm>
            <a:off x="495300" y="365125"/>
            <a:ext cx="3538220" cy="5664835"/>
          </a:xfrm>
        </p:spPr>
        <p:txBody>
          <a:bodyPr>
            <a:normAutofit/>
          </a:bodyPr>
          <a:lstStyle>
            <a:lvl1pPr>
              <a:defRPr sz="3600">
                <a:solidFill>
                  <a:schemeClr val="bg1"/>
                </a:solidFill>
              </a:defRPr>
            </a:lvl1pPr>
          </a:lstStyle>
          <a:p>
            <a:r>
              <a:rPr lang="en-US"/>
              <a:t>Grids can save time in the decision making process and bring structure to your slides. Click to edit…</a:t>
            </a:r>
          </a:p>
        </p:txBody>
      </p:sp>
      <p:pic>
        <p:nvPicPr>
          <p:cNvPr id="19" name="Picture 1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92652" y="6311900"/>
            <a:ext cx="1581588" cy="473983"/>
          </a:xfrm>
          <a:prstGeom prst="rect">
            <a:avLst/>
          </a:prstGeom>
        </p:spPr>
      </p:pic>
      <p:grpSp>
        <p:nvGrpSpPr>
          <p:cNvPr id="13" name="Group 12">
            <a:extLst>
              <a:ext uri="{FF2B5EF4-FFF2-40B4-BE49-F238E27FC236}">
                <a16:creationId xmlns:a16="http://schemas.microsoft.com/office/drawing/2014/main" id="{135F917A-F091-4C24-B58E-FD8C68B17A1D}"/>
              </a:ext>
            </a:extLst>
          </p:cNvPr>
          <p:cNvGrpSpPr/>
          <p:nvPr userDrawn="1"/>
        </p:nvGrpSpPr>
        <p:grpSpPr>
          <a:xfrm>
            <a:off x="4385590" y="568243"/>
            <a:ext cx="269051" cy="5168096"/>
            <a:chOff x="4355943" y="833378"/>
            <a:chExt cx="269051" cy="5168096"/>
          </a:xfrm>
          <a:solidFill>
            <a:schemeClr val="bg1"/>
          </a:solidFill>
        </p:grpSpPr>
        <p:cxnSp>
          <p:nvCxnSpPr>
            <p:cNvPr id="14" name="Straight Connector 13">
              <a:extLst>
                <a:ext uri="{FF2B5EF4-FFF2-40B4-BE49-F238E27FC236}">
                  <a16:creationId xmlns:a16="http://schemas.microsoft.com/office/drawing/2014/main" id="{C19AD698-926D-4F27-A40A-D46F5E3831D3}"/>
                </a:ext>
              </a:extLst>
            </p:cNvPr>
            <p:cNvCxnSpPr/>
            <p:nvPr/>
          </p:nvCxnSpPr>
          <p:spPr>
            <a:xfrm>
              <a:off x="4355943" y="833378"/>
              <a:ext cx="0" cy="5168096"/>
            </a:xfrm>
            <a:prstGeom prst="line">
              <a:avLst/>
            </a:prstGeom>
            <a:grpFill/>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Isosceles Triangle 15">
              <a:extLst>
                <a:ext uri="{FF2B5EF4-FFF2-40B4-BE49-F238E27FC236}">
                  <a16:creationId xmlns:a16="http://schemas.microsoft.com/office/drawing/2014/main" id="{1FA5E612-39D3-4397-80E2-D03F1E377F54}"/>
                </a:ext>
              </a:extLst>
            </p:cNvPr>
            <p:cNvSpPr/>
            <p:nvPr/>
          </p:nvSpPr>
          <p:spPr>
            <a:xfrm rot="5400000">
              <a:off x="4254843" y="3287336"/>
              <a:ext cx="480121" cy="260180"/>
            </a:xfrm>
            <a:prstGeom prst="triangle">
              <a:avLst/>
            </a:prstGeom>
            <a:gr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spcBef>
                  <a:spcPts val="600"/>
                </a:spcBef>
                <a:spcAft>
                  <a:spcPts val="600"/>
                </a:spcAft>
              </a:pPr>
              <a:endParaRPr lang="en-US" sz="2800"/>
            </a:p>
          </p:txBody>
        </p:sp>
      </p:grpSp>
      <p:pic>
        <p:nvPicPr>
          <p:cNvPr id="17" name="Picture 16"/>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361340" y="6248400"/>
            <a:ext cx="1355678" cy="609600"/>
          </a:xfrm>
          <a:prstGeom prst="rect">
            <a:avLst/>
          </a:prstGeom>
        </p:spPr>
      </p:pic>
    </p:spTree>
    <p:extLst>
      <p:ext uri="{BB962C8B-B14F-4D97-AF65-F5344CB8AC3E}">
        <p14:creationId xmlns:p14="http://schemas.microsoft.com/office/powerpoint/2010/main" val="233458485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5_Two Content">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cstate="screen">
            <a:extLst>
              <a:ext uri="{28A0092B-C50C-407E-A947-70E740481C1C}">
                <a14:useLocalDpi xmlns:a14="http://schemas.microsoft.com/office/drawing/2010/main"/>
              </a:ext>
            </a:extLst>
          </a:blip>
          <a:srcRect t="-913" b="-1"/>
          <a:stretch/>
        </p:blipFill>
        <p:spPr>
          <a:xfrm>
            <a:off x="8704" y="-55880"/>
            <a:ext cx="12189832" cy="6304280"/>
          </a:xfrm>
          <a:prstGeom prst="rect">
            <a:avLst/>
          </a:prstGeom>
        </p:spPr>
      </p:pic>
      <p:sp>
        <p:nvSpPr>
          <p:cNvPr id="15" name="Content Placeholder 2"/>
          <p:cNvSpPr>
            <a:spLocks noGrp="1"/>
          </p:cNvSpPr>
          <p:nvPr>
            <p:ph sz="half" idx="16" hasCustomPrompt="1"/>
          </p:nvPr>
        </p:nvSpPr>
        <p:spPr>
          <a:xfrm>
            <a:off x="8704" y="159171"/>
            <a:ext cx="12189832" cy="6089228"/>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Insert image here</a:t>
            </a:r>
          </a:p>
        </p:txBody>
      </p:sp>
      <p:sp>
        <p:nvSpPr>
          <p:cNvPr id="17" name="Rectangle 16"/>
          <p:cNvSpPr/>
          <p:nvPr userDrawn="1"/>
        </p:nvSpPr>
        <p:spPr>
          <a:xfrm>
            <a:off x="0" y="0"/>
            <a:ext cx="12192000" cy="185738"/>
          </a:xfrm>
          <a:prstGeom prst="rect">
            <a:avLst/>
          </a:prstGeom>
          <a:solidFill>
            <a:srgbClr val="1255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6"/>
          <p:cNvSpPr>
            <a:spLocks noGrp="1"/>
          </p:cNvSpPr>
          <p:nvPr>
            <p:ph type="sldNum" sz="quarter" idx="12"/>
          </p:nvPr>
        </p:nvSpPr>
        <p:spPr/>
        <p:txBody>
          <a:bodyPr/>
          <a:lstStyle/>
          <a:p>
            <a:fld id="{C10DD06B-44D0-4B5F-9DB8-096B8174C7B9}" type="slidenum">
              <a:rPr lang="en-US" smtClean="0"/>
              <a:t>‹#›</a:t>
            </a:fld>
            <a:endParaRPr lang="en-US"/>
          </a:p>
        </p:txBody>
      </p:sp>
      <p:pic>
        <p:nvPicPr>
          <p:cNvPr id="19" name="Picture 1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92652" y="6311900"/>
            <a:ext cx="1581588" cy="473983"/>
          </a:xfrm>
          <a:prstGeom prst="rect">
            <a:avLst/>
          </a:prstGeom>
        </p:spPr>
      </p:pic>
      <p:sp>
        <p:nvSpPr>
          <p:cNvPr id="18" name="Title 1"/>
          <p:cNvSpPr>
            <a:spLocks noGrp="1"/>
          </p:cNvSpPr>
          <p:nvPr>
            <p:ph type="title" hasCustomPrompt="1"/>
          </p:nvPr>
        </p:nvSpPr>
        <p:spPr>
          <a:xfrm>
            <a:off x="772160" y="365125"/>
            <a:ext cx="4826000" cy="5664835"/>
          </a:xfrm>
        </p:spPr>
        <p:txBody>
          <a:bodyPr>
            <a:normAutofit/>
          </a:bodyPr>
          <a:lstStyle>
            <a:lvl1pPr>
              <a:defRPr sz="5400" b="1" baseline="0">
                <a:solidFill>
                  <a:schemeClr val="bg1"/>
                </a:solidFill>
              </a:defRPr>
            </a:lvl1pPr>
          </a:lstStyle>
          <a:p>
            <a:r>
              <a:rPr lang="en-US"/>
              <a:t>Full screen image with text overlay…</a:t>
            </a:r>
          </a:p>
        </p:txBody>
      </p:sp>
      <p:pic>
        <p:nvPicPr>
          <p:cNvPr id="9" name="Picture 8"/>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361340" y="6248400"/>
            <a:ext cx="1355678" cy="609600"/>
          </a:xfrm>
          <a:prstGeom prst="rect">
            <a:avLst/>
          </a:prstGeom>
        </p:spPr>
      </p:pic>
    </p:spTree>
    <p:extLst>
      <p:ext uri="{BB962C8B-B14F-4D97-AF65-F5344CB8AC3E}">
        <p14:creationId xmlns:p14="http://schemas.microsoft.com/office/powerpoint/2010/main" val="331129176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7_Two Content">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cstate="screen">
            <a:extLst>
              <a:ext uri="{28A0092B-C50C-407E-A947-70E740481C1C}">
                <a14:useLocalDpi xmlns:a14="http://schemas.microsoft.com/office/drawing/2010/main"/>
              </a:ext>
            </a:extLst>
          </a:blip>
          <a:srcRect t="-913" b="-1"/>
          <a:stretch/>
        </p:blipFill>
        <p:spPr>
          <a:xfrm>
            <a:off x="8704" y="-55880"/>
            <a:ext cx="12189832" cy="6304280"/>
          </a:xfrm>
          <a:prstGeom prst="rect">
            <a:avLst/>
          </a:prstGeom>
        </p:spPr>
      </p:pic>
      <p:sp>
        <p:nvSpPr>
          <p:cNvPr id="7" name="Slide Number Placeholder 6"/>
          <p:cNvSpPr>
            <a:spLocks noGrp="1"/>
          </p:cNvSpPr>
          <p:nvPr>
            <p:ph type="sldNum" sz="quarter" idx="12"/>
          </p:nvPr>
        </p:nvSpPr>
        <p:spPr/>
        <p:txBody>
          <a:bodyPr/>
          <a:lstStyle/>
          <a:p>
            <a:fld id="{C10DD06B-44D0-4B5F-9DB8-096B8174C7B9}" type="slidenum">
              <a:rPr lang="en-US" smtClean="0"/>
              <a:t>‹#›</a:t>
            </a:fld>
            <a:endParaRPr lang="en-US"/>
          </a:p>
        </p:txBody>
      </p:sp>
      <p:sp>
        <p:nvSpPr>
          <p:cNvPr id="12" name="Rectangle 11"/>
          <p:cNvSpPr/>
          <p:nvPr userDrawn="1"/>
        </p:nvSpPr>
        <p:spPr>
          <a:xfrm>
            <a:off x="0" y="-1"/>
            <a:ext cx="4076700" cy="6248401"/>
          </a:xfrm>
          <a:prstGeom prst="rect">
            <a:avLst/>
          </a:prstGeom>
          <a:solidFill>
            <a:srgbClr val="1255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ontent Placeholder 2"/>
          <p:cNvSpPr>
            <a:spLocks noGrp="1"/>
          </p:cNvSpPr>
          <p:nvPr>
            <p:ph sz="half" idx="16" hasCustomPrompt="1"/>
          </p:nvPr>
        </p:nvSpPr>
        <p:spPr>
          <a:xfrm>
            <a:off x="495300" y="365125"/>
            <a:ext cx="3401060" cy="5664835"/>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Insert image here</a:t>
            </a:r>
          </a:p>
        </p:txBody>
      </p:sp>
      <p:sp>
        <p:nvSpPr>
          <p:cNvPr id="18" name="Title 1"/>
          <p:cNvSpPr>
            <a:spLocks noGrp="1"/>
          </p:cNvSpPr>
          <p:nvPr>
            <p:ph type="title" hasCustomPrompt="1"/>
          </p:nvPr>
        </p:nvSpPr>
        <p:spPr>
          <a:xfrm>
            <a:off x="4284980" y="365125"/>
            <a:ext cx="7526020" cy="5664835"/>
          </a:xfrm>
        </p:spPr>
        <p:txBody>
          <a:bodyPr/>
          <a:lstStyle>
            <a:lvl1pPr>
              <a:defRPr>
                <a:solidFill>
                  <a:schemeClr val="bg1"/>
                </a:solidFill>
              </a:defRPr>
            </a:lvl1pPr>
          </a:lstStyle>
          <a:p>
            <a:r>
              <a:rPr lang="en-US"/>
              <a:t>Grids can save time in the decision making process and bring structure to your slides. Click to edit…</a:t>
            </a:r>
          </a:p>
        </p:txBody>
      </p:sp>
      <p:pic>
        <p:nvPicPr>
          <p:cNvPr id="19" name="Picture 1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92652" y="6311900"/>
            <a:ext cx="1581588" cy="473983"/>
          </a:xfrm>
          <a:prstGeom prst="rect">
            <a:avLst/>
          </a:prstGeom>
        </p:spPr>
      </p:pic>
      <p:pic>
        <p:nvPicPr>
          <p:cNvPr id="9" name="Picture 8"/>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361340" y="6248400"/>
            <a:ext cx="1355678" cy="609600"/>
          </a:xfrm>
          <a:prstGeom prst="rect">
            <a:avLst/>
          </a:prstGeom>
        </p:spPr>
      </p:pic>
    </p:spTree>
    <p:extLst>
      <p:ext uri="{BB962C8B-B14F-4D97-AF65-F5344CB8AC3E}">
        <p14:creationId xmlns:p14="http://schemas.microsoft.com/office/powerpoint/2010/main" val="203022688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9_Two Content">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cstate="screen">
            <a:extLst>
              <a:ext uri="{28A0092B-C50C-407E-A947-70E740481C1C}">
                <a14:useLocalDpi xmlns:a14="http://schemas.microsoft.com/office/drawing/2010/main"/>
              </a:ext>
            </a:extLst>
          </a:blip>
          <a:srcRect t="-913" b="-1"/>
          <a:stretch/>
        </p:blipFill>
        <p:spPr>
          <a:xfrm>
            <a:off x="8704" y="-55880"/>
            <a:ext cx="12189832" cy="6304280"/>
          </a:xfrm>
          <a:prstGeom prst="rect">
            <a:avLst/>
          </a:prstGeom>
        </p:spPr>
      </p:pic>
      <p:sp>
        <p:nvSpPr>
          <p:cNvPr id="7" name="Slide Number Placeholder 6"/>
          <p:cNvSpPr>
            <a:spLocks noGrp="1"/>
          </p:cNvSpPr>
          <p:nvPr>
            <p:ph type="sldNum" sz="quarter" idx="12"/>
          </p:nvPr>
        </p:nvSpPr>
        <p:spPr/>
        <p:txBody>
          <a:bodyPr/>
          <a:lstStyle/>
          <a:p>
            <a:fld id="{C10DD06B-44D0-4B5F-9DB8-096B8174C7B9}" type="slidenum">
              <a:rPr lang="en-US" smtClean="0"/>
              <a:t>‹#›</a:t>
            </a:fld>
            <a:endParaRPr lang="en-US"/>
          </a:p>
        </p:txBody>
      </p:sp>
      <p:sp>
        <p:nvSpPr>
          <p:cNvPr id="12" name="Rectangle 11"/>
          <p:cNvSpPr/>
          <p:nvPr userDrawn="1"/>
        </p:nvSpPr>
        <p:spPr>
          <a:xfrm>
            <a:off x="8704" y="-1"/>
            <a:ext cx="12189832" cy="3886201"/>
          </a:xfrm>
          <a:prstGeom prst="rect">
            <a:avLst/>
          </a:prstGeom>
          <a:solidFill>
            <a:srgbClr val="1255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ontent Placeholder 2"/>
          <p:cNvSpPr>
            <a:spLocks noGrp="1"/>
          </p:cNvSpPr>
          <p:nvPr>
            <p:ph sz="half" idx="16" hasCustomPrompt="1"/>
          </p:nvPr>
        </p:nvSpPr>
        <p:spPr>
          <a:xfrm>
            <a:off x="495300" y="457200"/>
            <a:ext cx="11315700" cy="3205480"/>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Insert image here</a:t>
            </a:r>
          </a:p>
        </p:txBody>
      </p:sp>
      <p:sp>
        <p:nvSpPr>
          <p:cNvPr id="18" name="Title 1"/>
          <p:cNvSpPr>
            <a:spLocks noGrp="1"/>
          </p:cNvSpPr>
          <p:nvPr>
            <p:ph type="title" hasCustomPrompt="1"/>
          </p:nvPr>
        </p:nvSpPr>
        <p:spPr>
          <a:xfrm>
            <a:off x="495300" y="4152900"/>
            <a:ext cx="11315700" cy="1877060"/>
          </a:xfrm>
        </p:spPr>
        <p:txBody>
          <a:bodyPr>
            <a:normAutofit/>
          </a:bodyPr>
          <a:lstStyle>
            <a:lvl1pPr>
              <a:defRPr sz="4000" baseline="0">
                <a:solidFill>
                  <a:schemeClr val="bg1"/>
                </a:solidFill>
              </a:defRPr>
            </a:lvl1pPr>
          </a:lstStyle>
          <a:p>
            <a:r>
              <a:rPr lang="en-US"/>
              <a:t>Grids can save time in the decision making process and bring structure to your slides. Click to edit…</a:t>
            </a:r>
          </a:p>
        </p:txBody>
      </p:sp>
      <p:pic>
        <p:nvPicPr>
          <p:cNvPr id="19" name="Picture 1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92652" y="6311900"/>
            <a:ext cx="1581588" cy="473983"/>
          </a:xfrm>
          <a:prstGeom prst="rect">
            <a:avLst/>
          </a:prstGeom>
        </p:spPr>
      </p:pic>
      <p:pic>
        <p:nvPicPr>
          <p:cNvPr id="9" name="Picture 8"/>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361340" y="6248400"/>
            <a:ext cx="1355678" cy="609600"/>
          </a:xfrm>
          <a:prstGeom prst="rect">
            <a:avLst/>
          </a:prstGeom>
        </p:spPr>
      </p:pic>
    </p:spTree>
    <p:extLst>
      <p:ext uri="{BB962C8B-B14F-4D97-AF65-F5344CB8AC3E}">
        <p14:creationId xmlns:p14="http://schemas.microsoft.com/office/powerpoint/2010/main" val="294945332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8_Two Content">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cstate="screen">
            <a:extLst>
              <a:ext uri="{28A0092B-C50C-407E-A947-70E740481C1C}">
                <a14:useLocalDpi xmlns:a14="http://schemas.microsoft.com/office/drawing/2010/main"/>
              </a:ext>
            </a:extLst>
          </a:blip>
          <a:srcRect t="-913" b="-1"/>
          <a:stretch/>
        </p:blipFill>
        <p:spPr>
          <a:xfrm>
            <a:off x="8704" y="-55880"/>
            <a:ext cx="12189832" cy="6304280"/>
          </a:xfrm>
          <a:prstGeom prst="rect">
            <a:avLst/>
          </a:prstGeom>
        </p:spPr>
      </p:pic>
      <p:sp>
        <p:nvSpPr>
          <p:cNvPr id="7" name="Slide Number Placeholder 6"/>
          <p:cNvSpPr>
            <a:spLocks noGrp="1"/>
          </p:cNvSpPr>
          <p:nvPr>
            <p:ph type="sldNum" sz="quarter" idx="12"/>
          </p:nvPr>
        </p:nvSpPr>
        <p:spPr/>
        <p:txBody>
          <a:bodyPr/>
          <a:lstStyle/>
          <a:p>
            <a:fld id="{C10DD06B-44D0-4B5F-9DB8-096B8174C7B9}" type="slidenum">
              <a:rPr lang="en-US" smtClean="0"/>
              <a:t>‹#›</a:t>
            </a:fld>
            <a:endParaRPr lang="en-US"/>
          </a:p>
        </p:txBody>
      </p:sp>
      <p:sp>
        <p:nvSpPr>
          <p:cNvPr id="12" name="Rectangle 11"/>
          <p:cNvSpPr/>
          <p:nvPr userDrawn="1"/>
        </p:nvSpPr>
        <p:spPr>
          <a:xfrm>
            <a:off x="15240" y="-1"/>
            <a:ext cx="12183296" cy="3540761"/>
          </a:xfrm>
          <a:prstGeom prst="rect">
            <a:avLst/>
          </a:prstGeom>
          <a:solidFill>
            <a:srgbClr val="1255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ontent Placeholder 2"/>
          <p:cNvSpPr>
            <a:spLocks noGrp="1"/>
          </p:cNvSpPr>
          <p:nvPr>
            <p:ph sz="half" idx="16" hasCustomPrompt="1"/>
          </p:nvPr>
        </p:nvSpPr>
        <p:spPr>
          <a:xfrm>
            <a:off x="0" y="-1"/>
            <a:ext cx="12192000" cy="3540761"/>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Insert image here</a:t>
            </a:r>
          </a:p>
        </p:txBody>
      </p:sp>
      <p:sp>
        <p:nvSpPr>
          <p:cNvPr id="18" name="Title 1"/>
          <p:cNvSpPr>
            <a:spLocks noGrp="1"/>
          </p:cNvSpPr>
          <p:nvPr>
            <p:ph type="title" hasCustomPrompt="1"/>
          </p:nvPr>
        </p:nvSpPr>
        <p:spPr>
          <a:xfrm>
            <a:off x="495300" y="3708400"/>
            <a:ext cx="7620000" cy="2321560"/>
          </a:xfrm>
        </p:spPr>
        <p:txBody>
          <a:bodyPr>
            <a:normAutofit/>
          </a:bodyPr>
          <a:lstStyle>
            <a:lvl1pPr>
              <a:defRPr sz="3600">
                <a:solidFill>
                  <a:schemeClr val="bg1"/>
                </a:solidFill>
              </a:defRPr>
            </a:lvl1pPr>
          </a:lstStyle>
          <a:p>
            <a:r>
              <a:rPr lang="en-US"/>
              <a:t>Grids can save time in the decision making process and bring structure to your slides. Click to edit…</a:t>
            </a:r>
          </a:p>
        </p:txBody>
      </p:sp>
      <p:pic>
        <p:nvPicPr>
          <p:cNvPr id="19" name="Picture 1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92652" y="6311900"/>
            <a:ext cx="1581588" cy="473983"/>
          </a:xfrm>
          <a:prstGeom prst="rect">
            <a:avLst/>
          </a:prstGeom>
        </p:spPr>
      </p:pic>
      <p:pic>
        <p:nvPicPr>
          <p:cNvPr id="9" name="Picture 8"/>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361340" y="6248400"/>
            <a:ext cx="1355678" cy="609600"/>
          </a:xfrm>
          <a:prstGeom prst="rect">
            <a:avLst/>
          </a:prstGeom>
        </p:spPr>
      </p:pic>
    </p:spTree>
    <p:extLst>
      <p:ext uri="{BB962C8B-B14F-4D97-AF65-F5344CB8AC3E}">
        <p14:creationId xmlns:p14="http://schemas.microsoft.com/office/powerpoint/2010/main" val="268050136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0_Two Content">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cstate="screen">
            <a:extLst>
              <a:ext uri="{28A0092B-C50C-407E-A947-70E740481C1C}">
                <a14:useLocalDpi xmlns:a14="http://schemas.microsoft.com/office/drawing/2010/main"/>
              </a:ext>
            </a:extLst>
          </a:blip>
          <a:srcRect t="-913" b="-1"/>
          <a:stretch/>
        </p:blipFill>
        <p:spPr>
          <a:xfrm>
            <a:off x="8704" y="-55880"/>
            <a:ext cx="12189832" cy="6304280"/>
          </a:xfrm>
          <a:prstGeom prst="rect">
            <a:avLst/>
          </a:prstGeom>
        </p:spPr>
      </p:pic>
      <p:sp>
        <p:nvSpPr>
          <p:cNvPr id="7" name="Slide Number Placeholder 6"/>
          <p:cNvSpPr>
            <a:spLocks noGrp="1"/>
          </p:cNvSpPr>
          <p:nvPr>
            <p:ph type="sldNum" sz="quarter" idx="12"/>
          </p:nvPr>
        </p:nvSpPr>
        <p:spPr/>
        <p:txBody>
          <a:bodyPr/>
          <a:lstStyle/>
          <a:p>
            <a:fld id="{C10DD06B-44D0-4B5F-9DB8-096B8174C7B9}" type="slidenum">
              <a:rPr lang="en-US" smtClean="0"/>
              <a:t>‹#›</a:t>
            </a:fld>
            <a:endParaRPr lang="en-US"/>
          </a:p>
        </p:txBody>
      </p:sp>
      <p:sp>
        <p:nvSpPr>
          <p:cNvPr id="12" name="Rectangle 11"/>
          <p:cNvSpPr/>
          <p:nvPr userDrawn="1"/>
        </p:nvSpPr>
        <p:spPr>
          <a:xfrm flipV="1">
            <a:off x="15240" y="3540760"/>
            <a:ext cx="12183296" cy="2707640"/>
          </a:xfrm>
          <a:prstGeom prst="rect">
            <a:avLst/>
          </a:prstGeom>
          <a:solidFill>
            <a:srgbClr val="1255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ontent Placeholder 2"/>
          <p:cNvSpPr>
            <a:spLocks noGrp="1"/>
          </p:cNvSpPr>
          <p:nvPr>
            <p:ph sz="half" idx="16" hasCustomPrompt="1"/>
          </p:nvPr>
        </p:nvSpPr>
        <p:spPr>
          <a:xfrm>
            <a:off x="0" y="3532504"/>
            <a:ext cx="12192000" cy="2715896"/>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Insert image here</a:t>
            </a:r>
          </a:p>
        </p:txBody>
      </p:sp>
      <p:sp>
        <p:nvSpPr>
          <p:cNvPr id="18" name="Title 1"/>
          <p:cNvSpPr>
            <a:spLocks noGrp="1"/>
          </p:cNvSpPr>
          <p:nvPr>
            <p:ph type="title" hasCustomPrompt="1"/>
          </p:nvPr>
        </p:nvSpPr>
        <p:spPr>
          <a:xfrm>
            <a:off x="495300" y="457200"/>
            <a:ext cx="7620000" cy="2910840"/>
          </a:xfrm>
        </p:spPr>
        <p:txBody>
          <a:bodyPr>
            <a:normAutofit/>
          </a:bodyPr>
          <a:lstStyle>
            <a:lvl1pPr>
              <a:defRPr sz="3600">
                <a:solidFill>
                  <a:schemeClr val="bg1"/>
                </a:solidFill>
              </a:defRPr>
            </a:lvl1pPr>
          </a:lstStyle>
          <a:p>
            <a:r>
              <a:rPr lang="en-US"/>
              <a:t>Grids can save time in the decision making process and bring structure to your slides. Click to edit…</a:t>
            </a:r>
          </a:p>
        </p:txBody>
      </p:sp>
      <p:pic>
        <p:nvPicPr>
          <p:cNvPr id="19" name="Picture 1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92652" y="6311900"/>
            <a:ext cx="1581588" cy="473983"/>
          </a:xfrm>
          <a:prstGeom prst="rect">
            <a:avLst/>
          </a:prstGeom>
        </p:spPr>
      </p:pic>
      <p:pic>
        <p:nvPicPr>
          <p:cNvPr id="9" name="Picture 8"/>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361340" y="6248400"/>
            <a:ext cx="1355678" cy="609600"/>
          </a:xfrm>
          <a:prstGeom prst="rect">
            <a:avLst/>
          </a:prstGeom>
        </p:spPr>
      </p:pic>
    </p:spTree>
    <p:extLst>
      <p:ext uri="{BB962C8B-B14F-4D97-AF65-F5344CB8AC3E}">
        <p14:creationId xmlns:p14="http://schemas.microsoft.com/office/powerpoint/2010/main" val="257153285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3_Two Content">
    <p:spTree>
      <p:nvGrpSpPr>
        <p:cNvPr id="1" name=""/>
        <p:cNvGrpSpPr/>
        <p:nvPr/>
      </p:nvGrpSpPr>
      <p:grpSpPr>
        <a:xfrm>
          <a:off x="0" y="0"/>
          <a:ext cx="0" cy="0"/>
          <a:chOff x="0" y="0"/>
          <a:chExt cx="0" cy="0"/>
        </a:xfrm>
      </p:grpSpPr>
      <p:sp>
        <p:nvSpPr>
          <p:cNvPr id="14" name="Rectangle 13"/>
          <p:cNvSpPr/>
          <p:nvPr userDrawn="1"/>
        </p:nvSpPr>
        <p:spPr>
          <a:xfrm>
            <a:off x="0" y="0"/>
            <a:ext cx="12192000" cy="185738"/>
          </a:xfrm>
          <a:prstGeom prst="rect">
            <a:avLst/>
          </a:prstGeom>
          <a:solidFill>
            <a:srgbClr val="1255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userDrawn="1"/>
        </p:nvSpPr>
        <p:spPr>
          <a:xfrm>
            <a:off x="0" y="6175374"/>
            <a:ext cx="12192000" cy="73025"/>
          </a:xfrm>
          <a:prstGeom prst="rect">
            <a:avLst/>
          </a:prstGeom>
          <a:solidFill>
            <a:srgbClr val="1255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6"/>
          <p:cNvSpPr>
            <a:spLocks noGrp="1"/>
          </p:cNvSpPr>
          <p:nvPr>
            <p:ph type="sldNum" sz="quarter" idx="12"/>
          </p:nvPr>
        </p:nvSpPr>
        <p:spPr/>
        <p:txBody>
          <a:bodyPr/>
          <a:lstStyle/>
          <a:p>
            <a:fld id="{C10DD06B-44D0-4B5F-9DB8-096B8174C7B9}" type="slidenum">
              <a:rPr lang="en-US" smtClean="0"/>
              <a:t>‹#›</a:t>
            </a:fld>
            <a:endParaRPr lang="en-US"/>
          </a:p>
        </p:txBody>
      </p:sp>
      <p:sp>
        <p:nvSpPr>
          <p:cNvPr id="12" name="Rectangle 11"/>
          <p:cNvSpPr/>
          <p:nvPr userDrawn="1"/>
        </p:nvSpPr>
        <p:spPr>
          <a:xfrm>
            <a:off x="8115300" y="-1"/>
            <a:ext cx="4076700" cy="6175375"/>
          </a:xfrm>
          <a:prstGeom prst="rect">
            <a:avLst/>
          </a:prstGeom>
          <a:solidFill>
            <a:srgbClr val="1255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ontent Placeholder 2"/>
          <p:cNvSpPr>
            <a:spLocks noGrp="1"/>
          </p:cNvSpPr>
          <p:nvPr>
            <p:ph sz="half" idx="16" hasCustomPrompt="1"/>
          </p:nvPr>
        </p:nvSpPr>
        <p:spPr>
          <a:xfrm>
            <a:off x="194606" y="457200"/>
            <a:ext cx="7837849" cy="5497512"/>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Insert image here</a:t>
            </a:r>
          </a:p>
        </p:txBody>
      </p:sp>
      <p:pic>
        <p:nvPicPr>
          <p:cNvPr id="19" name="Picture 1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92652" y="6311900"/>
            <a:ext cx="1581588" cy="473983"/>
          </a:xfrm>
          <a:prstGeom prst="rect">
            <a:avLst/>
          </a:prstGeom>
        </p:spPr>
      </p:pic>
      <p:pic>
        <p:nvPicPr>
          <p:cNvPr id="11" name="Picture 10"/>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61340" y="6248400"/>
            <a:ext cx="1355678" cy="609600"/>
          </a:xfrm>
          <a:prstGeom prst="rect">
            <a:avLst/>
          </a:prstGeom>
        </p:spPr>
      </p:pic>
    </p:spTree>
    <p:extLst>
      <p:ext uri="{BB962C8B-B14F-4D97-AF65-F5344CB8AC3E}">
        <p14:creationId xmlns:p14="http://schemas.microsoft.com/office/powerpoint/2010/main" val="408792156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4_Two Content">
    <p:spTree>
      <p:nvGrpSpPr>
        <p:cNvPr id="1" name=""/>
        <p:cNvGrpSpPr/>
        <p:nvPr/>
      </p:nvGrpSpPr>
      <p:grpSpPr>
        <a:xfrm>
          <a:off x="0" y="0"/>
          <a:ext cx="0" cy="0"/>
          <a:chOff x="0" y="0"/>
          <a:chExt cx="0" cy="0"/>
        </a:xfrm>
      </p:grpSpPr>
      <p:sp>
        <p:nvSpPr>
          <p:cNvPr id="16" name="Rectangle 15"/>
          <p:cNvSpPr/>
          <p:nvPr userDrawn="1"/>
        </p:nvSpPr>
        <p:spPr>
          <a:xfrm>
            <a:off x="0" y="-1"/>
            <a:ext cx="12192000" cy="1757045"/>
          </a:xfrm>
          <a:prstGeom prst="rect">
            <a:avLst/>
          </a:prstGeom>
          <a:solidFill>
            <a:srgbClr val="1255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userDrawn="1"/>
        </p:nvSpPr>
        <p:spPr>
          <a:xfrm>
            <a:off x="0" y="6175374"/>
            <a:ext cx="12192000" cy="73025"/>
          </a:xfrm>
          <a:prstGeom prst="rect">
            <a:avLst/>
          </a:prstGeom>
          <a:solidFill>
            <a:srgbClr val="1255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6"/>
          <p:cNvSpPr>
            <a:spLocks noGrp="1"/>
          </p:cNvSpPr>
          <p:nvPr>
            <p:ph type="sldNum" sz="quarter" idx="12"/>
          </p:nvPr>
        </p:nvSpPr>
        <p:spPr/>
        <p:txBody>
          <a:bodyPr/>
          <a:lstStyle/>
          <a:p>
            <a:fld id="{C10DD06B-44D0-4B5F-9DB8-096B8174C7B9}" type="slidenum">
              <a:rPr lang="en-US" smtClean="0"/>
              <a:t>‹#›</a:t>
            </a:fld>
            <a:endParaRPr lang="en-US"/>
          </a:p>
        </p:txBody>
      </p:sp>
      <p:sp>
        <p:nvSpPr>
          <p:cNvPr id="15" name="Content Placeholder 2"/>
          <p:cNvSpPr>
            <a:spLocks noGrp="1"/>
          </p:cNvSpPr>
          <p:nvPr>
            <p:ph sz="half" idx="16" hasCustomPrompt="1"/>
          </p:nvPr>
        </p:nvSpPr>
        <p:spPr>
          <a:xfrm>
            <a:off x="495301" y="1896642"/>
            <a:ext cx="11315700" cy="4058070"/>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Insert image here</a:t>
            </a:r>
          </a:p>
        </p:txBody>
      </p:sp>
      <p:pic>
        <p:nvPicPr>
          <p:cNvPr id="19" name="Picture 1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92652" y="6311900"/>
            <a:ext cx="1581588" cy="473983"/>
          </a:xfrm>
          <a:prstGeom prst="rect">
            <a:avLst/>
          </a:prstGeom>
        </p:spPr>
      </p:pic>
      <p:sp>
        <p:nvSpPr>
          <p:cNvPr id="21" name="Title 1"/>
          <p:cNvSpPr>
            <a:spLocks noGrp="1"/>
          </p:cNvSpPr>
          <p:nvPr>
            <p:ph type="title"/>
          </p:nvPr>
        </p:nvSpPr>
        <p:spPr>
          <a:xfrm>
            <a:off x="495300" y="365125"/>
            <a:ext cx="11315700" cy="1189355"/>
          </a:xfrm>
        </p:spPr>
        <p:txBody>
          <a:bodyPr>
            <a:normAutofit/>
          </a:bodyPr>
          <a:lstStyle>
            <a:lvl1pPr algn="l">
              <a:defRPr sz="4400" b="1">
                <a:solidFill>
                  <a:schemeClr val="bg1"/>
                </a:solidFill>
              </a:defRPr>
            </a:lvl1pPr>
          </a:lstStyle>
          <a:p>
            <a:r>
              <a:rPr lang="en-US"/>
              <a:t>Click to edit Master title style</a:t>
            </a:r>
          </a:p>
        </p:txBody>
      </p:sp>
      <p:pic>
        <p:nvPicPr>
          <p:cNvPr id="9" name="Picture 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61340" y="6248400"/>
            <a:ext cx="1355678" cy="609600"/>
          </a:xfrm>
          <a:prstGeom prst="rect">
            <a:avLst/>
          </a:prstGeom>
        </p:spPr>
      </p:pic>
    </p:spTree>
    <p:extLst>
      <p:ext uri="{BB962C8B-B14F-4D97-AF65-F5344CB8AC3E}">
        <p14:creationId xmlns:p14="http://schemas.microsoft.com/office/powerpoint/2010/main" val="289229022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3_Title Slide Alt. with Image">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cstate="screen">
            <a:extLst>
              <a:ext uri="{28A0092B-C50C-407E-A947-70E740481C1C}">
                <a14:useLocalDpi xmlns:a14="http://schemas.microsoft.com/office/drawing/2010/main"/>
              </a:ext>
            </a:extLst>
          </a:blip>
          <a:srcRect l="21540" t="3234" b="25824"/>
          <a:stretch/>
        </p:blipFill>
        <p:spPr>
          <a:xfrm>
            <a:off x="-5080" y="-1"/>
            <a:ext cx="12203616" cy="5725161"/>
          </a:xfrm>
          <a:prstGeom prst="rect">
            <a:avLst/>
          </a:prstGeom>
        </p:spPr>
      </p:pic>
      <p:sp>
        <p:nvSpPr>
          <p:cNvPr id="8" name="Rectangle 7"/>
          <p:cNvSpPr/>
          <p:nvPr userDrawn="1"/>
        </p:nvSpPr>
        <p:spPr>
          <a:xfrm>
            <a:off x="0" y="-10223"/>
            <a:ext cx="12198536" cy="1239583"/>
          </a:xfrm>
          <a:prstGeom prst="rect">
            <a:avLst/>
          </a:prstGeom>
          <a:solidFill>
            <a:srgbClr val="1255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495300" y="2827356"/>
            <a:ext cx="11315700" cy="1904506"/>
          </a:xfrm>
        </p:spPr>
        <p:txBody>
          <a:bodyPr anchor="b"/>
          <a:lstStyle>
            <a:lvl1pPr algn="l">
              <a:defRPr sz="6000" b="1">
                <a:solidFill>
                  <a:schemeClr val="bg1"/>
                </a:solidFill>
              </a:defRPr>
            </a:lvl1pPr>
          </a:lstStyle>
          <a:p>
            <a:r>
              <a:rPr lang="en-US"/>
              <a:t>Click to edit Master title style</a:t>
            </a:r>
          </a:p>
        </p:txBody>
      </p:sp>
      <p:sp>
        <p:nvSpPr>
          <p:cNvPr id="3" name="Subtitle 2"/>
          <p:cNvSpPr>
            <a:spLocks noGrp="1"/>
          </p:cNvSpPr>
          <p:nvPr>
            <p:ph type="subTitle" idx="1"/>
          </p:nvPr>
        </p:nvSpPr>
        <p:spPr>
          <a:xfrm>
            <a:off x="495300" y="4856480"/>
            <a:ext cx="6557282" cy="49784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0" y="6694942"/>
            <a:ext cx="2743200" cy="157389"/>
          </a:xfrm>
          <a:prstGeom prst="rect">
            <a:avLst/>
          </a:prstGeom>
        </p:spPr>
        <p:txBody>
          <a:bodyPr/>
          <a:lstStyle>
            <a:lvl1pPr>
              <a:defRPr sz="800">
                <a:solidFill>
                  <a:schemeClr val="bg1">
                    <a:lumMod val="50000"/>
                  </a:schemeClr>
                </a:solidFill>
              </a:defRPr>
            </a:lvl1pPr>
          </a:lstStyle>
          <a:p>
            <a:endParaRPr lang="en-US"/>
          </a:p>
        </p:txBody>
      </p:sp>
      <p:pic>
        <p:nvPicPr>
          <p:cNvPr id="9" name="Picture 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52473" y="326888"/>
            <a:ext cx="2029888" cy="823232"/>
          </a:xfrm>
          <a:prstGeom prst="rect">
            <a:avLst/>
          </a:prstGeom>
        </p:spPr>
      </p:pic>
      <p:pic>
        <p:nvPicPr>
          <p:cNvPr id="10" name="Picture 9"/>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133490" y="5842000"/>
            <a:ext cx="3677509" cy="783851"/>
          </a:xfrm>
          <a:prstGeom prst="rect">
            <a:avLst/>
          </a:prstGeom>
        </p:spPr>
      </p:pic>
      <p:pic>
        <p:nvPicPr>
          <p:cNvPr id="13" name="Picture 12"/>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8133491" y="457200"/>
            <a:ext cx="3692750" cy="247152"/>
          </a:xfrm>
          <a:prstGeom prst="rect">
            <a:avLst/>
          </a:prstGeom>
        </p:spPr>
      </p:pic>
      <p:sp>
        <p:nvSpPr>
          <p:cNvPr id="12" name="Content Placeholder 2"/>
          <p:cNvSpPr>
            <a:spLocks noGrp="1"/>
          </p:cNvSpPr>
          <p:nvPr>
            <p:ph sz="half" idx="16" hasCustomPrompt="1"/>
          </p:nvPr>
        </p:nvSpPr>
        <p:spPr>
          <a:xfrm>
            <a:off x="0" y="1234502"/>
            <a:ext cx="12192000" cy="1437578"/>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Insert image here</a:t>
            </a:r>
          </a:p>
        </p:txBody>
      </p:sp>
    </p:spTree>
    <p:extLst>
      <p:ext uri="{BB962C8B-B14F-4D97-AF65-F5344CB8AC3E}">
        <p14:creationId xmlns:p14="http://schemas.microsoft.com/office/powerpoint/2010/main" val="57706989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4_Section Title slide with Image">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cstate="screen">
            <a:extLst>
              <a:ext uri="{28A0092B-C50C-407E-A947-70E740481C1C}">
                <a14:useLocalDpi xmlns:a14="http://schemas.microsoft.com/office/drawing/2010/main"/>
              </a:ext>
            </a:extLst>
          </a:blip>
          <a:srcRect l="21540" t="3234" b="33252"/>
          <a:stretch/>
        </p:blipFill>
        <p:spPr>
          <a:xfrm>
            <a:off x="-5080" y="-1"/>
            <a:ext cx="12203616" cy="5125721"/>
          </a:xfrm>
          <a:prstGeom prst="rect">
            <a:avLst/>
          </a:prstGeom>
        </p:spPr>
      </p:pic>
      <p:sp>
        <p:nvSpPr>
          <p:cNvPr id="2" name="Title 1"/>
          <p:cNvSpPr>
            <a:spLocks noGrp="1"/>
          </p:cNvSpPr>
          <p:nvPr>
            <p:ph type="ctrTitle"/>
          </p:nvPr>
        </p:nvSpPr>
        <p:spPr>
          <a:xfrm>
            <a:off x="495300" y="2199640"/>
            <a:ext cx="11315700" cy="2804160"/>
          </a:xfrm>
        </p:spPr>
        <p:txBody>
          <a:bodyPr anchor="ctr"/>
          <a:lstStyle>
            <a:lvl1pPr algn="ctr">
              <a:defRPr sz="6000" b="1">
                <a:solidFill>
                  <a:schemeClr val="bg1"/>
                </a:solidFill>
              </a:defRPr>
            </a:lvl1pPr>
          </a:lstStyle>
          <a:p>
            <a:r>
              <a:rPr lang="en-US"/>
              <a:t>Click to edit Master title style</a:t>
            </a:r>
          </a:p>
        </p:txBody>
      </p:sp>
      <p:pic>
        <p:nvPicPr>
          <p:cNvPr id="10" name="Picture 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48584" y="5699760"/>
            <a:ext cx="3670318" cy="782319"/>
          </a:xfrm>
          <a:prstGeom prst="rect">
            <a:avLst/>
          </a:prstGeom>
        </p:spPr>
      </p:pic>
      <p:sp>
        <p:nvSpPr>
          <p:cNvPr id="12" name="Content Placeholder 2"/>
          <p:cNvSpPr>
            <a:spLocks noGrp="1"/>
          </p:cNvSpPr>
          <p:nvPr>
            <p:ph sz="half" idx="16" hasCustomPrompt="1"/>
          </p:nvPr>
        </p:nvSpPr>
        <p:spPr>
          <a:xfrm>
            <a:off x="0" y="185738"/>
            <a:ext cx="12192000" cy="1912302"/>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Insert image here</a:t>
            </a:r>
          </a:p>
        </p:txBody>
      </p:sp>
      <p:sp>
        <p:nvSpPr>
          <p:cNvPr id="14" name="Rectangle 13"/>
          <p:cNvSpPr/>
          <p:nvPr userDrawn="1"/>
        </p:nvSpPr>
        <p:spPr>
          <a:xfrm>
            <a:off x="0" y="0"/>
            <a:ext cx="12192000" cy="185738"/>
          </a:xfrm>
          <a:prstGeom prst="rect">
            <a:avLst/>
          </a:prstGeom>
          <a:solidFill>
            <a:srgbClr val="1255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userDrawn="1"/>
        </p:nvSpPr>
        <p:spPr>
          <a:xfrm>
            <a:off x="0" y="5120640"/>
            <a:ext cx="12192000" cy="185738"/>
          </a:xfrm>
          <a:prstGeom prst="rect">
            <a:avLst/>
          </a:prstGeom>
          <a:solidFill>
            <a:srgbClr val="1255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Slide Number Placeholder 5"/>
          <p:cNvSpPr>
            <a:spLocks noGrp="1"/>
          </p:cNvSpPr>
          <p:nvPr>
            <p:ph type="sldNum" sz="quarter" idx="12"/>
          </p:nvPr>
        </p:nvSpPr>
        <p:spPr>
          <a:xfrm>
            <a:off x="11709400" y="6356350"/>
            <a:ext cx="409121" cy="365125"/>
          </a:xfrm>
        </p:spPr>
        <p:txBody>
          <a:bodyPr/>
          <a:lstStyle>
            <a:lvl1pPr>
              <a:defRPr>
                <a:solidFill>
                  <a:srgbClr val="898989"/>
                </a:solidFill>
              </a:defRPr>
            </a:lvl1pPr>
          </a:lstStyle>
          <a:p>
            <a:fld id="{C10DD06B-44D0-4B5F-9DB8-096B8174C7B9}" type="slidenum">
              <a:rPr lang="en-US" smtClean="0"/>
              <a:pPr/>
              <a:t>‹#›</a:t>
            </a:fld>
            <a:endParaRPr lang="en-US"/>
          </a:p>
        </p:txBody>
      </p:sp>
      <p:pic>
        <p:nvPicPr>
          <p:cNvPr id="18" name="Picture 17"/>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540239" y="5607702"/>
            <a:ext cx="2087877" cy="935338"/>
          </a:xfrm>
          <a:prstGeom prst="rect">
            <a:avLst/>
          </a:prstGeom>
        </p:spPr>
      </p:pic>
    </p:spTree>
    <p:extLst>
      <p:ext uri="{BB962C8B-B14F-4D97-AF65-F5344CB8AC3E}">
        <p14:creationId xmlns:p14="http://schemas.microsoft.com/office/powerpoint/2010/main" val="27674556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2_Title and Content with accent color">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screen">
            <a:extLst>
              <a:ext uri="{28A0092B-C50C-407E-A947-70E740481C1C}">
                <a14:useLocalDpi xmlns:a14="http://schemas.microsoft.com/office/drawing/2010/main"/>
              </a:ext>
            </a:extLst>
          </a:blip>
          <a:srcRect t="-263"/>
          <a:stretch/>
        </p:blipFill>
        <p:spPr>
          <a:xfrm>
            <a:off x="2168" y="-20320"/>
            <a:ext cx="12189832" cy="6263640"/>
          </a:xfrm>
          <a:prstGeom prst="rect">
            <a:avLst/>
          </a:prstGeom>
        </p:spPr>
      </p:pic>
      <p:sp>
        <p:nvSpPr>
          <p:cNvPr id="8" name="Rectangle 7"/>
          <p:cNvSpPr/>
          <p:nvPr userDrawn="1"/>
        </p:nvSpPr>
        <p:spPr>
          <a:xfrm>
            <a:off x="0" y="-1"/>
            <a:ext cx="12192000" cy="1757045"/>
          </a:xfrm>
          <a:prstGeom prst="rect">
            <a:avLst/>
          </a:prstGeom>
          <a:solidFill>
            <a:srgbClr val="1255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lvl1pPr>
              <a:defRPr b="1">
                <a:solidFill>
                  <a:schemeClr val="bg1"/>
                </a:solidFill>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11709400" y="6356350"/>
            <a:ext cx="409121" cy="365125"/>
          </a:xfrm>
        </p:spPr>
        <p:txBody>
          <a:bodyPr/>
          <a:lstStyle>
            <a:lvl1pPr>
              <a:defRPr>
                <a:solidFill>
                  <a:srgbClr val="898989"/>
                </a:solidFill>
              </a:defRPr>
            </a:lvl1pPr>
          </a:lstStyle>
          <a:p>
            <a:fld id="{C10DD06B-44D0-4B5F-9DB8-096B8174C7B9}" type="slidenum">
              <a:rPr lang="en-US" smtClean="0"/>
              <a:pPr/>
              <a:t>‹#›</a:t>
            </a:fld>
            <a:endParaRPr lang="en-US" dirty="0"/>
          </a:p>
        </p:txBody>
      </p:sp>
      <p:pic>
        <p:nvPicPr>
          <p:cNvPr id="10" name="Picture 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92652" y="6311900"/>
            <a:ext cx="1581588" cy="473983"/>
          </a:xfrm>
          <a:prstGeom prst="rect">
            <a:avLst/>
          </a:prstGeom>
        </p:spPr>
      </p:pic>
      <p:pic>
        <p:nvPicPr>
          <p:cNvPr id="9" name="Picture 8"/>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361340" y="6248400"/>
            <a:ext cx="1355678" cy="609600"/>
          </a:xfrm>
          <a:prstGeom prst="rect">
            <a:avLst/>
          </a:prstGeom>
        </p:spPr>
      </p:pic>
    </p:spTree>
    <p:extLst>
      <p:ext uri="{BB962C8B-B14F-4D97-AF65-F5344CB8AC3E}">
        <p14:creationId xmlns:p14="http://schemas.microsoft.com/office/powerpoint/2010/main" val="264341896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5_Section Title slide">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cstate="screen">
            <a:extLst>
              <a:ext uri="{28A0092B-C50C-407E-A947-70E740481C1C}">
                <a14:useLocalDpi xmlns:a14="http://schemas.microsoft.com/office/drawing/2010/main"/>
              </a:ext>
            </a:extLst>
          </a:blip>
          <a:srcRect l="21540" t="3234" b="33252"/>
          <a:stretch/>
        </p:blipFill>
        <p:spPr>
          <a:xfrm>
            <a:off x="-5080" y="-1"/>
            <a:ext cx="12203616" cy="5125721"/>
          </a:xfrm>
          <a:prstGeom prst="rect">
            <a:avLst/>
          </a:prstGeom>
        </p:spPr>
      </p:pic>
      <p:sp>
        <p:nvSpPr>
          <p:cNvPr id="2" name="Title 1"/>
          <p:cNvSpPr>
            <a:spLocks noGrp="1"/>
          </p:cNvSpPr>
          <p:nvPr>
            <p:ph type="ctrTitle"/>
          </p:nvPr>
        </p:nvSpPr>
        <p:spPr>
          <a:xfrm>
            <a:off x="495300" y="325120"/>
            <a:ext cx="11315700" cy="4678680"/>
          </a:xfrm>
        </p:spPr>
        <p:txBody>
          <a:bodyPr anchor="ctr"/>
          <a:lstStyle>
            <a:lvl1pPr algn="ctr">
              <a:defRPr sz="6000" b="1">
                <a:solidFill>
                  <a:schemeClr val="bg1"/>
                </a:solidFill>
              </a:defRPr>
            </a:lvl1pPr>
          </a:lstStyle>
          <a:p>
            <a:r>
              <a:rPr lang="en-US"/>
              <a:t>Click to edit Master title style</a:t>
            </a:r>
          </a:p>
        </p:txBody>
      </p:sp>
      <p:sp>
        <p:nvSpPr>
          <p:cNvPr id="14" name="Rectangle 13"/>
          <p:cNvSpPr/>
          <p:nvPr userDrawn="1"/>
        </p:nvSpPr>
        <p:spPr>
          <a:xfrm>
            <a:off x="0" y="0"/>
            <a:ext cx="12192000" cy="185738"/>
          </a:xfrm>
          <a:prstGeom prst="rect">
            <a:avLst/>
          </a:prstGeom>
          <a:solidFill>
            <a:srgbClr val="1255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userDrawn="1"/>
        </p:nvSpPr>
        <p:spPr>
          <a:xfrm>
            <a:off x="0" y="5120640"/>
            <a:ext cx="12192000" cy="185738"/>
          </a:xfrm>
          <a:prstGeom prst="rect">
            <a:avLst/>
          </a:prstGeom>
          <a:solidFill>
            <a:srgbClr val="1255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Slide Number Placeholder 5"/>
          <p:cNvSpPr>
            <a:spLocks noGrp="1"/>
          </p:cNvSpPr>
          <p:nvPr>
            <p:ph type="sldNum" sz="quarter" idx="12"/>
          </p:nvPr>
        </p:nvSpPr>
        <p:spPr>
          <a:xfrm>
            <a:off x="11709400" y="6356350"/>
            <a:ext cx="409121" cy="365125"/>
          </a:xfrm>
        </p:spPr>
        <p:txBody>
          <a:bodyPr/>
          <a:lstStyle>
            <a:lvl1pPr>
              <a:defRPr>
                <a:solidFill>
                  <a:srgbClr val="898989"/>
                </a:solidFill>
              </a:defRPr>
            </a:lvl1pPr>
          </a:lstStyle>
          <a:p>
            <a:fld id="{C10DD06B-44D0-4B5F-9DB8-096B8174C7B9}" type="slidenum">
              <a:rPr lang="en-US" smtClean="0"/>
              <a:pPr/>
              <a:t>‹#›</a:t>
            </a:fld>
            <a:endParaRPr lang="en-US"/>
          </a:p>
        </p:txBody>
      </p:sp>
      <p:pic>
        <p:nvPicPr>
          <p:cNvPr id="18" name="Picture 1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540239" y="5607702"/>
            <a:ext cx="2087877" cy="935338"/>
          </a:xfrm>
          <a:prstGeom prst="rect">
            <a:avLst/>
          </a:prstGeom>
        </p:spPr>
      </p:pic>
      <p:pic>
        <p:nvPicPr>
          <p:cNvPr id="13" name="Picture 12"/>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48584" y="5699760"/>
            <a:ext cx="3670318" cy="782319"/>
          </a:xfrm>
          <a:prstGeom prst="rect">
            <a:avLst/>
          </a:prstGeom>
        </p:spPr>
      </p:pic>
    </p:spTree>
    <p:extLst>
      <p:ext uri="{BB962C8B-B14F-4D97-AF65-F5344CB8AC3E}">
        <p14:creationId xmlns:p14="http://schemas.microsoft.com/office/powerpoint/2010/main" val="206088778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_Section Title Slide">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cstate="screen">
            <a:extLst>
              <a:ext uri="{28A0092B-C50C-407E-A947-70E740481C1C}">
                <a14:useLocalDpi xmlns:a14="http://schemas.microsoft.com/office/drawing/2010/main"/>
              </a:ext>
            </a:extLst>
          </a:blip>
          <a:srcRect t="-913" b="-1"/>
          <a:stretch/>
        </p:blipFill>
        <p:spPr>
          <a:xfrm>
            <a:off x="8704" y="-55880"/>
            <a:ext cx="12189832" cy="6304280"/>
          </a:xfrm>
          <a:prstGeom prst="rect">
            <a:avLst/>
          </a:prstGeom>
        </p:spPr>
      </p:pic>
      <p:sp>
        <p:nvSpPr>
          <p:cNvPr id="7" name="Slide Number Placeholder 6"/>
          <p:cNvSpPr>
            <a:spLocks noGrp="1"/>
          </p:cNvSpPr>
          <p:nvPr>
            <p:ph type="sldNum" sz="quarter" idx="12"/>
          </p:nvPr>
        </p:nvSpPr>
        <p:spPr/>
        <p:txBody>
          <a:bodyPr/>
          <a:lstStyle/>
          <a:p>
            <a:fld id="{C10DD06B-44D0-4B5F-9DB8-096B8174C7B9}" type="slidenum">
              <a:rPr lang="en-US" smtClean="0"/>
              <a:t>‹#›</a:t>
            </a:fld>
            <a:endParaRPr lang="en-US"/>
          </a:p>
        </p:txBody>
      </p:sp>
      <p:sp>
        <p:nvSpPr>
          <p:cNvPr id="12" name="Rectangle 11"/>
          <p:cNvSpPr/>
          <p:nvPr userDrawn="1"/>
        </p:nvSpPr>
        <p:spPr>
          <a:xfrm>
            <a:off x="8704" y="3886200"/>
            <a:ext cx="12189832" cy="2362200"/>
          </a:xfrm>
          <a:prstGeom prst="rect">
            <a:avLst/>
          </a:prstGeom>
          <a:solidFill>
            <a:srgbClr val="1255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ontent Placeholder 2"/>
          <p:cNvSpPr>
            <a:spLocks noGrp="1"/>
          </p:cNvSpPr>
          <p:nvPr>
            <p:ph sz="half" idx="16" hasCustomPrompt="1"/>
          </p:nvPr>
        </p:nvSpPr>
        <p:spPr>
          <a:xfrm>
            <a:off x="495300" y="4152900"/>
            <a:ext cx="11315700" cy="1871979"/>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Insert image here</a:t>
            </a:r>
          </a:p>
        </p:txBody>
      </p:sp>
      <p:pic>
        <p:nvPicPr>
          <p:cNvPr id="19" name="Picture 1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92652" y="6311900"/>
            <a:ext cx="1581588" cy="473983"/>
          </a:xfrm>
          <a:prstGeom prst="rect">
            <a:avLst/>
          </a:prstGeom>
        </p:spPr>
      </p:pic>
      <p:pic>
        <p:nvPicPr>
          <p:cNvPr id="20" name="Picture 19"/>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361340" y="6248400"/>
            <a:ext cx="1355678" cy="609600"/>
          </a:xfrm>
          <a:prstGeom prst="rect">
            <a:avLst/>
          </a:prstGeom>
        </p:spPr>
      </p:pic>
      <p:sp>
        <p:nvSpPr>
          <p:cNvPr id="13" name="Title 1"/>
          <p:cNvSpPr>
            <a:spLocks noGrp="1"/>
          </p:cNvSpPr>
          <p:nvPr>
            <p:ph type="ctrTitle"/>
          </p:nvPr>
        </p:nvSpPr>
        <p:spPr>
          <a:xfrm>
            <a:off x="495300" y="457200"/>
            <a:ext cx="11315700" cy="3086100"/>
          </a:xfrm>
        </p:spPr>
        <p:txBody>
          <a:bodyPr anchor="ctr"/>
          <a:lstStyle>
            <a:lvl1pPr algn="ctr">
              <a:defRPr sz="6000" b="1">
                <a:solidFill>
                  <a:schemeClr val="bg1"/>
                </a:solidFill>
              </a:defRPr>
            </a:lvl1pPr>
          </a:lstStyle>
          <a:p>
            <a:r>
              <a:rPr lang="en-US"/>
              <a:t>Click to edit Master title style</a:t>
            </a:r>
          </a:p>
        </p:txBody>
      </p:sp>
    </p:spTree>
    <p:extLst>
      <p:ext uri="{BB962C8B-B14F-4D97-AF65-F5344CB8AC3E}">
        <p14:creationId xmlns:p14="http://schemas.microsoft.com/office/powerpoint/2010/main" val="179447999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7_Two Content">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cstate="screen">
            <a:extLst>
              <a:ext uri="{28A0092B-C50C-407E-A947-70E740481C1C}">
                <a14:useLocalDpi xmlns:a14="http://schemas.microsoft.com/office/drawing/2010/main"/>
              </a:ext>
            </a:extLst>
          </a:blip>
          <a:srcRect t="-100"/>
          <a:stretch/>
        </p:blipFill>
        <p:spPr>
          <a:xfrm>
            <a:off x="8704" y="-5080"/>
            <a:ext cx="12189832" cy="6253480"/>
          </a:xfrm>
          <a:prstGeom prst="rect">
            <a:avLst/>
          </a:prstGeom>
        </p:spPr>
      </p:pic>
      <p:sp>
        <p:nvSpPr>
          <p:cNvPr id="7" name="Slide Number Placeholder 6"/>
          <p:cNvSpPr>
            <a:spLocks noGrp="1"/>
          </p:cNvSpPr>
          <p:nvPr>
            <p:ph type="sldNum" sz="quarter" idx="12"/>
          </p:nvPr>
        </p:nvSpPr>
        <p:spPr/>
        <p:txBody>
          <a:bodyPr/>
          <a:lstStyle/>
          <a:p>
            <a:fld id="{C10DD06B-44D0-4B5F-9DB8-096B8174C7B9}" type="slidenum">
              <a:rPr lang="en-US" smtClean="0"/>
              <a:t>‹#›</a:t>
            </a:fld>
            <a:endParaRPr lang="en-US"/>
          </a:p>
        </p:txBody>
      </p:sp>
      <p:sp>
        <p:nvSpPr>
          <p:cNvPr id="10" name="Content Placeholder 2"/>
          <p:cNvSpPr>
            <a:spLocks noGrp="1"/>
          </p:cNvSpPr>
          <p:nvPr>
            <p:ph sz="half" idx="13"/>
          </p:nvPr>
        </p:nvSpPr>
        <p:spPr>
          <a:xfrm>
            <a:off x="838200" y="1805940"/>
            <a:ext cx="3266440" cy="4284980"/>
          </a:xfrm>
        </p:spPr>
        <p:txBody>
          <a:bodyPr/>
          <a:lstStyle>
            <a:lvl1pPr marL="0" indent="0">
              <a:buNone/>
              <a:defRPr>
                <a:solidFill>
                  <a:schemeClr val="bg1"/>
                </a:solidFill>
              </a:defRPr>
            </a:lvl1pPr>
            <a:lvl2pPr marL="0" indent="0">
              <a:buNone/>
              <a:defRPr>
                <a:solidFill>
                  <a:schemeClr val="bg1"/>
                </a:solidFill>
              </a:defRPr>
            </a:lvl2pPr>
            <a:lvl3pPr marL="401638" indent="-228600">
              <a:defRPr>
                <a:solidFill>
                  <a:schemeClr val="bg1"/>
                </a:solidFill>
              </a:defRPr>
            </a:lvl3pPr>
            <a:lvl4pPr marL="914400" indent="-228600">
              <a:defRPr>
                <a:solidFill>
                  <a:schemeClr val="bg1"/>
                </a:solidFill>
              </a:defRPr>
            </a:lvl4pPr>
            <a:lvl5pPr marL="1544638" indent="-228600">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Rectangle 11"/>
          <p:cNvSpPr/>
          <p:nvPr userDrawn="1"/>
        </p:nvSpPr>
        <p:spPr>
          <a:xfrm>
            <a:off x="0" y="0"/>
            <a:ext cx="12192000" cy="185738"/>
          </a:xfrm>
          <a:prstGeom prst="rect">
            <a:avLst/>
          </a:prstGeom>
          <a:solidFill>
            <a:srgbClr val="1255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ontent Placeholder 2"/>
          <p:cNvSpPr>
            <a:spLocks noGrp="1"/>
          </p:cNvSpPr>
          <p:nvPr>
            <p:ph sz="half" idx="16" hasCustomPrompt="1"/>
          </p:nvPr>
        </p:nvSpPr>
        <p:spPr>
          <a:xfrm>
            <a:off x="4246880" y="1805940"/>
            <a:ext cx="7106920" cy="4284980"/>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Insert image here</a:t>
            </a:r>
          </a:p>
        </p:txBody>
      </p:sp>
      <p:sp>
        <p:nvSpPr>
          <p:cNvPr id="18" name="Title 1"/>
          <p:cNvSpPr>
            <a:spLocks noGrp="1"/>
          </p:cNvSpPr>
          <p:nvPr>
            <p:ph type="title"/>
          </p:nvPr>
        </p:nvSpPr>
        <p:spPr>
          <a:xfrm>
            <a:off x="838200" y="365125"/>
            <a:ext cx="10515600" cy="1325563"/>
          </a:xfrm>
        </p:spPr>
        <p:txBody>
          <a:bodyPr/>
          <a:lstStyle>
            <a:lvl1pPr>
              <a:defRPr b="1">
                <a:solidFill>
                  <a:schemeClr val="bg1"/>
                </a:solidFill>
              </a:defRPr>
            </a:lvl1pPr>
          </a:lstStyle>
          <a:p>
            <a:r>
              <a:rPr lang="en-US"/>
              <a:t>Click to edit Master title style</a:t>
            </a:r>
          </a:p>
        </p:txBody>
      </p:sp>
      <p:pic>
        <p:nvPicPr>
          <p:cNvPr id="19" name="Picture 1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92652" y="6311900"/>
            <a:ext cx="1581588" cy="473983"/>
          </a:xfrm>
          <a:prstGeom prst="rect">
            <a:avLst/>
          </a:prstGeom>
        </p:spPr>
      </p:pic>
      <p:pic>
        <p:nvPicPr>
          <p:cNvPr id="13" name="Picture 12"/>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361340" y="6248400"/>
            <a:ext cx="1355678" cy="609600"/>
          </a:xfrm>
          <a:prstGeom prst="rect">
            <a:avLst/>
          </a:prstGeom>
        </p:spPr>
      </p:pic>
    </p:spTree>
    <p:extLst>
      <p:ext uri="{BB962C8B-B14F-4D97-AF65-F5344CB8AC3E}">
        <p14:creationId xmlns:p14="http://schemas.microsoft.com/office/powerpoint/2010/main" val="14797947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8_Two Content">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cstate="screen">
            <a:extLst>
              <a:ext uri="{28A0092B-C50C-407E-A947-70E740481C1C}">
                <a14:useLocalDpi xmlns:a14="http://schemas.microsoft.com/office/drawing/2010/main"/>
              </a:ext>
            </a:extLst>
          </a:blip>
          <a:srcRect t="-100"/>
          <a:stretch/>
        </p:blipFill>
        <p:spPr>
          <a:xfrm>
            <a:off x="8704" y="-5080"/>
            <a:ext cx="12189832" cy="6253480"/>
          </a:xfrm>
          <a:prstGeom prst="rect">
            <a:avLst/>
          </a:prstGeom>
        </p:spPr>
      </p:pic>
      <p:sp>
        <p:nvSpPr>
          <p:cNvPr id="7" name="Slide Number Placeholder 6"/>
          <p:cNvSpPr>
            <a:spLocks noGrp="1"/>
          </p:cNvSpPr>
          <p:nvPr>
            <p:ph type="sldNum" sz="quarter" idx="12"/>
          </p:nvPr>
        </p:nvSpPr>
        <p:spPr/>
        <p:txBody>
          <a:bodyPr/>
          <a:lstStyle/>
          <a:p>
            <a:fld id="{C10DD06B-44D0-4B5F-9DB8-096B8174C7B9}" type="slidenum">
              <a:rPr lang="en-US" smtClean="0"/>
              <a:t>‹#›</a:t>
            </a:fld>
            <a:endParaRPr lang="en-US"/>
          </a:p>
        </p:txBody>
      </p:sp>
      <p:sp>
        <p:nvSpPr>
          <p:cNvPr id="10" name="Content Placeholder 2"/>
          <p:cNvSpPr>
            <a:spLocks noGrp="1"/>
          </p:cNvSpPr>
          <p:nvPr>
            <p:ph sz="half" idx="13"/>
          </p:nvPr>
        </p:nvSpPr>
        <p:spPr>
          <a:xfrm>
            <a:off x="4301304" y="1805940"/>
            <a:ext cx="7052496" cy="4284980"/>
          </a:xfrm>
        </p:spPr>
        <p:txBody>
          <a:bodyPr/>
          <a:lstStyle>
            <a:lvl1pPr marL="0" indent="0">
              <a:buNone/>
              <a:defRPr>
                <a:solidFill>
                  <a:schemeClr val="bg1"/>
                </a:solidFill>
              </a:defRPr>
            </a:lvl1pPr>
            <a:lvl2pPr marL="0" indent="0">
              <a:buNone/>
              <a:defRPr>
                <a:solidFill>
                  <a:schemeClr val="bg1"/>
                </a:solidFill>
              </a:defRPr>
            </a:lvl2pPr>
            <a:lvl3pPr marL="401638" indent="-228600">
              <a:defRPr>
                <a:solidFill>
                  <a:schemeClr val="bg1"/>
                </a:solidFill>
              </a:defRPr>
            </a:lvl3pPr>
            <a:lvl4pPr marL="914400" indent="-228600">
              <a:defRPr>
                <a:solidFill>
                  <a:schemeClr val="bg1"/>
                </a:solidFill>
              </a:defRPr>
            </a:lvl4pPr>
            <a:lvl5pPr marL="1544638" indent="-228600">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Rectangle 11"/>
          <p:cNvSpPr/>
          <p:nvPr userDrawn="1"/>
        </p:nvSpPr>
        <p:spPr>
          <a:xfrm>
            <a:off x="0" y="0"/>
            <a:ext cx="12192000" cy="185738"/>
          </a:xfrm>
          <a:prstGeom prst="rect">
            <a:avLst/>
          </a:prstGeom>
          <a:solidFill>
            <a:srgbClr val="1255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ontent Placeholder 2"/>
          <p:cNvSpPr>
            <a:spLocks noGrp="1"/>
          </p:cNvSpPr>
          <p:nvPr>
            <p:ph sz="half" idx="16" hasCustomPrompt="1"/>
          </p:nvPr>
        </p:nvSpPr>
        <p:spPr>
          <a:xfrm>
            <a:off x="838200" y="1805940"/>
            <a:ext cx="3238500" cy="4284980"/>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Insert image here using the tools below.</a:t>
            </a:r>
          </a:p>
        </p:txBody>
      </p:sp>
      <p:sp>
        <p:nvSpPr>
          <p:cNvPr id="18" name="Title 1"/>
          <p:cNvSpPr>
            <a:spLocks noGrp="1"/>
          </p:cNvSpPr>
          <p:nvPr>
            <p:ph type="title"/>
          </p:nvPr>
        </p:nvSpPr>
        <p:spPr>
          <a:xfrm>
            <a:off x="838200" y="365125"/>
            <a:ext cx="10515600" cy="1325563"/>
          </a:xfrm>
        </p:spPr>
        <p:txBody>
          <a:bodyPr/>
          <a:lstStyle>
            <a:lvl1pPr>
              <a:defRPr b="1">
                <a:solidFill>
                  <a:schemeClr val="bg1"/>
                </a:solidFill>
              </a:defRPr>
            </a:lvl1pPr>
          </a:lstStyle>
          <a:p>
            <a:r>
              <a:rPr lang="en-US"/>
              <a:t>Click to edit Master title style</a:t>
            </a:r>
          </a:p>
        </p:txBody>
      </p:sp>
      <p:pic>
        <p:nvPicPr>
          <p:cNvPr id="19" name="Picture 1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92652" y="6311900"/>
            <a:ext cx="1581588" cy="473983"/>
          </a:xfrm>
          <a:prstGeom prst="rect">
            <a:avLst/>
          </a:prstGeom>
        </p:spPr>
      </p:pic>
      <p:pic>
        <p:nvPicPr>
          <p:cNvPr id="13" name="Picture 12"/>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361340" y="6248400"/>
            <a:ext cx="1355678" cy="609600"/>
          </a:xfrm>
          <a:prstGeom prst="rect">
            <a:avLst/>
          </a:prstGeom>
        </p:spPr>
      </p:pic>
    </p:spTree>
    <p:extLst>
      <p:ext uri="{BB962C8B-B14F-4D97-AF65-F5344CB8AC3E}">
        <p14:creationId xmlns:p14="http://schemas.microsoft.com/office/powerpoint/2010/main" val="386595837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21_Two Content">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cstate="screen">
            <a:extLst>
              <a:ext uri="{28A0092B-C50C-407E-A947-70E740481C1C}">
                <a14:useLocalDpi xmlns:a14="http://schemas.microsoft.com/office/drawing/2010/main"/>
              </a:ext>
            </a:extLst>
          </a:blip>
          <a:srcRect t="-263"/>
          <a:stretch/>
        </p:blipFill>
        <p:spPr>
          <a:xfrm>
            <a:off x="8704" y="-15240"/>
            <a:ext cx="12189832" cy="6263640"/>
          </a:xfrm>
          <a:prstGeom prst="rect">
            <a:avLst/>
          </a:prstGeom>
        </p:spPr>
      </p:pic>
      <p:sp>
        <p:nvSpPr>
          <p:cNvPr id="7" name="Slide Number Placeholder 6"/>
          <p:cNvSpPr>
            <a:spLocks noGrp="1"/>
          </p:cNvSpPr>
          <p:nvPr>
            <p:ph type="sldNum" sz="quarter" idx="12"/>
          </p:nvPr>
        </p:nvSpPr>
        <p:spPr/>
        <p:txBody>
          <a:bodyPr/>
          <a:lstStyle/>
          <a:p>
            <a:fld id="{C10DD06B-44D0-4B5F-9DB8-096B8174C7B9}" type="slidenum">
              <a:rPr lang="en-US" smtClean="0"/>
              <a:t>‹#›</a:t>
            </a:fld>
            <a:endParaRPr lang="en-US"/>
          </a:p>
        </p:txBody>
      </p:sp>
      <p:sp>
        <p:nvSpPr>
          <p:cNvPr id="12" name="Rectangle 11"/>
          <p:cNvSpPr/>
          <p:nvPr userDrawn="1"/>
        </p:nvSpPr>
        <p:spPr>
          <a:xfrm>
            <a:off x="0" y="0"/>
            <a:ext cx="12192000" cy="185738"/>
          </a:xfrm>
          <a:prstGeom prst="rect">
            <a:avLst/>
          </a:prstGeom>
          <a:solidFill>
            <a:srgbClr val="1255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ontent Placeholder 2"/>
          <p:cNvSpPr>
            <a:spLocks noGrp="1"/>
          </p:cNvSpPr>
          <p:nvPr>
            <p:ph sz="half" idx="16" hasCustomPrompt="1"/>
          </p:nvPr>
        </p:nvSpPr>
        <p:spPr>
          <a:xfrm>
            <a:off x="4668520" y="365125"/>
            <a:ext cx="7142480" cy="5664835"/>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Insert image here</a:t>
            </a:r>
          </a:p>
        </p:txBody>
      </p:sp>
      <p:sp>
        <p:nvSpPr>
          <p:cNvPr id="18" name="Title 1"/>
          <p:cNvSpPr>
            <a:spLocks noGrp="1"/>
          </p:cNvSpPr>
          <p:nvPr>
            <p:ph type="title"/>
          </p:nvPr>
        </p:nvSpPr>
        <p:spPr>
          <a:xfrm>
            <a:off x="495300" y="365125"/>
            <a:ext cx="3395980" cy="5664835"/>
          </a:xfrm>
        </p:spPr>
        <p:txBody>
          <a:bodyPr>
            <a:normAutofit/>
          </a:bodyPr>
          <a:lstStyle>
            <a:lvl1pPr algn="r">
              <a:defRPr sz="4400" b="1">
                <a:solidFill>
                  <a:schemeClr val="bg1"/>
                </a:solidFill>
              </a:defRPr>
            </a:lvl1pPr>
          </a:lstStyle>
          <a:p>
            <a:r>
              <a:rPr lang="en-US"/>
              <a:t>Click to edit Master title style</a:t>
            </a:r>
          </a:p>
        </p:txBody>
      </p:sp>
      <p:pic>
        <p:nvPicPr>
          <p:cNvPr id="19" name="Picture 1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92652" y="6311900"/>
            <a:ext cx="1581588" cy="473983"/>
          </a:xfrm>
          <a:prstGeom prst="rect">
            <a:avLst/>
          </a:prstGeom>
        </p:spPr>
      </p:pic>
      <p:grpSp>
        <p:nvGrpSpPr>
          <p:cNvPr id="16" name="Group 15">
            <a:extLst>
              <a:ext uri="{FF2B5EF4-FFF2-40B4-BE49-F238E27FC236}">
                <a16:creationId xmlns:a16="http://schemas.microsoft.com/office/drawing/2014/main" id="{135F917A-F091-4C24-B58E-FD8C68B17A1D}"/>
              </a:ext>
            </a:extLst>
          </p:cNvPr>
          <p:cNvGrpSpPr/>
          <p:nvPr userDrawn="1"/>
        </p:nvGrpSpPr>
        <p:grpSpPr>
          <a:xfrm>
            <a:off x="4186836" y="568243"/>
            <a:ext cx="269051" cy="5168096"/>
            <a:chOff x="4355943" y="833378"/>
            <a:chExt cx="269051" cy="5168096"/>
          </a:xfrm>
          <a:solidFill>
            <a:schemeClr val="bg1"/>
          </a:solidFill>
        </p:grpSpPr>
        <p:cxnSp>
          <p:nvCxnSpPr>
            <p:cNvPr id="17" name="Straight Connector 16">
              <a:extLst>
                <a:ext uri="{FF2B5EF4-FFF2-40B4-BE49-F238E27FC236}">
                  <a16:creationId xmlns:a16="http://schemas.microsoft.com/office/drawing/2014/main" id="{C19AD698-926D-4F27-A40A-D46F5E3831D3}"/>
                </a:ext>
              </a:extLst>
            </p:cNvPr>
            <p:cNvCxnSpPr/>
            <p:nvPr/>
          </p:nvCxnSpPr>
          <p:spPr>
            <a:xfrm>
              <a:off x="4355943" y="833378"/>
              <a:ext cx="0" cy="5168096"/>
            </a:xfrm>
            <a:prstGeom prst="line">
              <a:avLst/>
            </a:prstGeom>
            <a:grpFill/>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Isosceles Triangle 20">
              <a:extLst>
                <a:ext uri="{FF2B5EF4-FFF2-40B4-BE49-F238E27FC236}">
                  <a16:creationId xmlns:a16="http://schemas.microsoft.com/office/drawing/2014/main" id="{1FA5E612-39D3-4397-80E2-D03F1E377F54}"/>
                </a:ext>
              </a:extLst>
            </p:cNvPr>
            <p:cNvSpPr/>
            <p:nvPr/>
          </p:nvSpPr>
          <p:spPr>
            <a:xfrm rot="5400000">
              <a:off x="4254843" y="3287336"/>
              <a:ext cx="480121" cy="260180"/>
            </a:xfrm>
            <a:prstGeom prst="triangle">
              <a:avLst/>
            </a:prstGeom>
            <a:gr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spcBef>
                  <a:spcPts val="600"/>
                </a:spcBef>
                <a:spcAft>
                  <a:spcPts val="600"/>
                </a:spcAft>
              </a:pPr>
              <a:endParaRPr lang="en-US" sz="2800"/>
            </a:p>
          </p:txBody>
        </p:sp>
      </p:grpSp>
      <p:pic>
        <p:nvPicPr>
          <p:cNvPr id="13" name="Picture 12"/>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361340" y="6248400"/>
            <a:ext cx="1355678" cy="609600"/>
          </a:xfrm>
          <a:prstGeom prst="rect">
            <a:avLst/>
          </a:prstGeom>
        </p:spPr>
      </p:pic>
    </p:spTree>
    <p:extLst>
      <p:ext uri="{BB962C8B-B14F-4D97-AF65-F5344CB8AC3E}">
        <p14:creationId xmlns:p14="http://schemas.microsoft.com/office/powerpoint/2010/main" val="239137730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22_Two Content">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cstate="screen">
            <a:extLst>
              <a:ext uri="{28A0092B-C50C-407E-A947-70E740481C1C}">
                <a14:useLocalDpi xmlns:a14="http://schemas.microsoft.com/office/drawing/2010/main"/>
              </a:ext>
            </a:extLst>
          </a:blip>
          <a:srcRect t="-263"/>
          <a:stretch/>
        </p:blipFill>
        <p:spPr>
          <a:xfrm>
            <a:off x="8704" y="-15240"/>
            <a:ext cx="12189832" cy="6263640"/>
          </a:xfrm>
          <a:prstGeom prst="rect">
            <a:avLst/>
          </a:prstGeom>
        </p:spPr>
      </p:pic>
      <p:sp>
        <p:nvSpPr>
          <p:cNvPr id="7" name="Slide Number Placeholder 6"/>
          <p:cNvSpPr>
            <a:spLocks noGrp="1"/>
          </p:cNvSpPr>
          <p:nvPr>
            <p:ph type="sldNum" sz="quarter" idx="12"/>
          </p:nvPr>
        </p:nvSpPr>
        <p:spPr/>
        <p:txBody>
          <a:bodyPr/>
          <a:lstStyle/>
          <a:p>
            <a:fld id="{C10DD06B-44D0-4B5F-9DB8-096B8174C7B9}" type="slidenum">
              <a:rPr lang="en-US" smtClean="0"/>
              <a:t>‹#›</a:t>
            </a:fld>
            <a:endParaRPr lang="en-US"/>
          </a:p>
        </p:txBody>
      </p:sp>
      <p:sp>
        <p:nvSpPr>
          <p:cNvPr id="12" name="Rectangle 11"/>
          <p:cNvSpPr/>
          <p:nvPr userDrawn="1"/>
        </p:nvSpPr>
        <p:spPr>
          <a:xfrm>
            <a:off x="0" y="0"/>
            <a:ext cx="12192000" cy="185738"/>
          </a:xfrm>
          <a:prstGeom prst="rect">
            <a:avLst/>
          </a:prstGeom>
          <a:solidFill>
            <a:srgbClr val="1255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ontent Placeholder 2"/>
          <p:cNvSpPr>
            <a:spLocks noGrp="1"/>
          </p:cNvSpPr>
          <p:nvPr>
            <p:ph sz="half" idx="16" hasCustomPrompt="1"/>
          </p:nvPr>
        </p:nvSpPr>
        <p:spPr>
          <a:xfrm>
            <a:off x="4267200" y="365125"/>
            <a:ext cx="7543800" cy="5664835"/>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Insert image here</a:t>
            </a:r>
          </a:p>
        </p:txBody>
      </p:sp>
      <p:sp>
        <p:nvSpPr>
          <p:cNvPr id="18" name="Title 1"/>
          <p:cNvSpPr>
            <a:spLocks noGrp="1"/>
          </p:cNvSpPr>
          <p:nvPr>
            <p:ph type="title"/>
          </p:nvPr>
        </p:nvSpPr>
        <p:spPr>
          <a:xfrm>
            <a:off x="495300" y="365125"/>
            <a:ext cx="3581400" cy="1824355"/>
          </a:xfrm>
        </p:spPr>
        <p:txBody>
          <a:bodyPr>
            <a:normAutofit/>
          </a:bodyPr>
          <a:lstStyle>
            <a:lvl1pPr algn="l">
              <a:defRPr sz="3600" b="1">
                <a:solidFill>
                  <a:schemeClr val="bg1"/>
                </a:solidFill>
              </a:defRPr>
            </a:lvl1pPr>
          </a:lstStyle>
          <a:p>
            <a:r>
              <a:rPr lang="en-US"/>
              <a:t>Click to edit Master title style</a:t>
            </a:r>
          </a:p>
        </p:txBody>
      </p:sp>
      <p:pic>
        <p:nvPicPr>
          <p:cNvPr id="19" name="Picture 1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92652" y="6311900"/>
            <a:ext cx="1581588" cy="473983"/>
          </a:xfrm>
          <a:prstGeom prst="rect">
            <a:avLst/>
          </a:prstGeom>
        </p:spPr>
      </p:pic>
      <p:sp>
        <p:nvSpPr>
          <p:cNvPr id="3" name="Text Placeholder 2"/>
          <p:cNvSpPr>
            <a:spLocks noGrp="1"/>
          </p:cNvSpPr>
          <p:nvPr>
            <p:ph type="body" sz="quarter" idx="17"/>
          </p:nvPr>
        </p:nvSpPr>
        <p:spPr>
          <a:xfrm>
            <a:off x="495300" y="2316480"/>
            <a:ext cx="3581400" cy="363664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p:txBody>
      </p:sp>
      <p:pic>
        <p:nvPicPr>
          <p:cNvPr id="10" name="Picture 9"/>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361340" y="6248400"/>
            <a:ext cx="1355678" cy="609600"/>
          </a:xfrm>
          <a:prstGeom prst="rect">
            <a:avLst/>
          </a:prstGeom>
        </p:spPr>
      </p:pic>
    </p:spTree>
    <p:extLst>
      <p:ext uri="{BB962C8B-B14F-4D97-AF65-F5344CB8AC3E}">
        <p14:creationId xmlns:p14="http://schemas.microsoft.com/office/powerpoint/2010/main" val="211406582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23_Two Content">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cstate="screen">
            <a:extLst>
              <a:ext uri="{28A0092B-C50C-407E-A947-70E740481C1C}">
                <a14:useLocalDpi xmlns:a14="http://schemas.microsoft.com/office/drawing/2010/main"/>
              </a:ext>
            </a:extLst>
          </a:blip>
          <a:srcRect t="-913" b="-1"/>
          <a:stretch/>
        </p:blipFill>
        <p:spPr>
          <a:xfrm>
            <a:off x="8704" y="-55880"/>
            <a:ext cx="12189832" cy="6304280"/>
          </a:xfrm>
          <a:prstGeom prst="rect">
            <a:avLst/>
          </a:prstGeom>
        </p:spPr>
      </p:pic>
      <p:sp>
        <p:nvSpPr>
          <p:cNvPr id="7" name="Slide Number Placeholder 6"/>
          <p:cNvSpPr>
            <a:spLocks noGrp="1"/>
          </p:cNvSpPr>
          <p:nvPr>
            <p:ph type="sldNum" sz="quarter" idx="12"/>
          </p:nvPr>
        </p:nvSpPr>
        <p:spPr/>
        <p:txBody>
          <a:bodyPr/>
          <a:lstStyle/>
          <a:p>
            <a:fld id="{C10DD06B-44D0-4B5F-9DB8-096B8174C7B9}" type="slidenum">
              <a:rPr lang="en-US" smtClean="0"/>
              <a:t>‹#›</a:t>
            </a:fld>
            <a:endParaRPr lang="en-US"/>
          </a:p>
        </p:txBody>
      </p:sp>
      <p:sp>
        <p:nvSpPr>
          <p:cNvPr id="12" name="Rectangle 11"/>
          <p:cNvSpPr/>
          <p:nvPr userDrawn="1"/>
        </p:nvSpPr>
        <p:spPr>
          <a:xfrm>
            <a:off x="4140200" y="-1"/>
            <a:ext cx="8051800" cy="6248401"/>
          </a:xfrm>
          <a:prstGeom prst="rect">
            <a:avLst/>
          </a:prstGeom>
          <a:solidFill>
            <a:srgbClr val="1255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ontent Placeholder 2"/>
          <p:cNvSpPr>
            <a:spLocks noGrp="1"/>
          </p:cNvSpPr>
          <p:nvPr>
            <p:ph sz="half" idx="16" hasCustomPrompt="1"/>
          </p:nvPr>
        </p:nvSpPr>
        <p:spPr>
          <a:xfrm>
            <a:off x="4785360" y="0"/>
            <a:ext cx="7413176" cy="6248399"/>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Insert image here</a:t>
            </a:r>
          </a:p>
        </p:txBody>
      </p:sp>
      <p:sp>
        <p:nvSpPr>
          <p:cNvPr id="18" name="Title 1"/>
          <p:cNvSpPr>
            <a:spLocks noGrp="1"/>
          </p:cNvSpPr>
          <p:nvPr>
            <p:ph type="title" hasCustomPrompt="1"/>
          </p:nvPr>
        </p:nvSpPr>
        <p:spPr>
          <a:xfrm>
            <a:off x="495300" y="365125"/>
            <a:ext cx="3538220" cy="5664835"/>
          </a:xfrm>
        </p:spPr>
        <p:txBody>
          <a:bodyPr>
            <a:normAutofit/>
          </a:bodyPr>
          <a:lstStyle>
            <a:lvl1pPr>
              <a:defRPr sz="3600">
                <a:solidFill>
                  <a:schemeClr val="bg1"/>
                </a:solidFill>
              </a:defRPr>
            </a:lvl1pPr>
          </a:lstStyle>
          <a:p>
            <a:r>
              <a:rPr lang="en-US"/>
              <a:t>Grids can save time in the decision making process and bring structure to your slides. Click to edit…</a:t>
            </a:r>
          </a:p>
        </p:txBody>
      </p:sp>
      <p:pic>
        <p:nvPicPr>
          <p:cNvPr id="19" name="Picture 1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92652" y="6311900"/>
            <a:ext cx="1581588" cy="473983"/>
          </a:xfrm>
          <a:prstGeom prst="rect">
            <a:avLst/>
          </a:prstGeom>
        </p:spPr>
      </p:pic>
      <p:grpSp>
        <p:nvGrpSpPr>
          <p:cNvPr id="13" name="Group 12">
            <a:extLst>
              <a:ext uri="{FF2B5EF4-FFF2-40B4-BE49-F238E27FC236}">
                <a16:creationId xmlns:a16="http://schemas.microsoft.com/office/drawing/2014/main" id="{135F917A-F091-4C24-B58E-FD8C68B17A1D}"/>
              </a:ext>
            </a:extLst>
          </p:cNvPr>
          <p:cNvGrpSpPr/>
          <p:nvPr userDrawn="1"/>
        </p:nvGrpSpPr>
        <p:grpSpPr>
          <a:xfrm>
            <a:off x="4385590" y="568243"/>
            <a:ext cx="269051" cy="5168096"/>
            <a:chOff x="4355943" y="833378"/>
            <a:chExt cx="269051" cy="5168096"/>
          </a:xfrm>
          <a:solidFill>
            <a:schemeClr val="bg1"/>
          </a:solidFill>
        </p:grpSpPr>
        <p:cxnSp>
          <p:nvCxnSpPr>
            <p:cNvPr id="14" name="Straight Connector 13">
              <a:extLst>
                <a:ext uri="{FF2B5EF4-FFF2-40B4-BE49-F238E27FC236}">
                  <a16:creationId xmlns:a16="http://schemas.microsoft.com/office/drawing/2014/main" id="{C19AD698-926D-4F27-A40A-D46F5E3831D3}"/>
                </a:ext>
              </a:extLst>
            </p:cNvPr>
            <p:cNvCxnSpPr/>
            <p:nvPr/>
          </p:nvCxnSpPr>
          <p:spPr>
            <a:xfrm>
              <a:off x="4355943" y="833378"/>
              <a:ext cx="0" cy="5168096"/>
            </a:xfrm>
            <a:prstGeom prst="line">
              <a:avLst/>
            </a:prstGeom>
            <a:grpFill/>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Isosceles Triangle 15">
              <a:extLst>
                <a:ext uri="{FF2B5EF4-FFF2-40B4-BE49-F238E27FC236}">
                  <a16:creationId xmlns:a16="http://schemas.microsoft.com/office/drawing/2014/main" id="{1FA5E612-39D3-4397-80E2-D03F1E377F54}"/>
                </a:ext>
              </a:extLst>
            </p:cNvPr>
            <p:cNvSpPr/>
            <p:nvPr/>
          </p:nvSpPr>
          <p:spPr>
            <a:xfrm rot="5400000">
              <a:off x="4254843" y="3287336"/>
              <a:ext cx="480121" cy="260180"/>
            </a:xfrm>
            <a:prstGeom prst="triangle">
              <a:avLst/>
            </a:prstGeom>
            <a:gr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spcBef>
                  <a:spcPts val="600"/>
                </a:spcBef>
                <a:spcAft>
                  <a:spcPts val="600"/>
                </a:spcAft>
              </a:pPr>
              <a:endParaRPr lang="en-US" sz="2800"/>
            </a:p>
          </p:txBody>
        </p:sp>
      </p:grpSp>
      <p:pic>
        <p:nvPicPr>
          <p:cNvPr id="17" name="Picture 16"/>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361340" y="6248400"/>
            <a:ext cx="1355678" cy="609600"/>
          </a:xfrm>
          <a:prstGeom prst="rect">
            <a:avLst/>
          </a:prstGeom>
        </p:spPr>
      </p:pic>
    </p:spTree>
    <p:extLst>
      <p:ext uri="{BB962C8B-B14F-4D97-AF65-F5344CB8AC3E}">
        <p14:creationId xmlns:p14="http://schemas.microsoft.com/office/powerpoint/2010/main" val="62034749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24_Two Content">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cstate="screen">
            <a:extLst>
              <a:ext uri="{28A0092B-C50C-407E-A947-70E740481C1C}">
                <a14:useLocalDpi xmlns:a14="http://schemas.microsoft.com/office/drawing/2010/main"/>
              </a:ext>
            </a:extLst>
          </a:blip>
          <a:srcRect t="-913" b="-1"/>
          <a:stretch/>
        </p:blipFill>
        <p:spPr>
          <a:xfrm>
            <a:off x="8704" y="-55880"/>
            <a:ext cx="12189832" cy="6304280"/>
          </a:xfrm>
          <a:prstGeom prst="rect">
            <a:avLst/>
          </a:prstGeom>
        </p:spPr>
      </p:pic>
      <p:sp>
        <p:nvSpPr>
          <p:cNvPr id="15" name="Content Placeholder 2"/>
          <p:cNvSpPr>
            <a:spLocks noGrp="1"/>
          </p:cNvSpPr>
          <p:nvPr>
            <p:ph sz="half" idx="16" hasCustomPrompt="1"/>
          </p:nvPr>
        </p:nvSpPr>
        <p:spPr>
          <a:xfrm>
            <a:off x="8704" y="159171"/>
            <a:ext cx="12189832" cy="6089228"/>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Insert image here</a:t>
            </a:r>
          </a:p>
        </p:txBody>
      </p:sp>
      <p:sp>
        <p:nvSpPr>
          <p:cNvPr id="17" name="Rectangle 16"/>
          <p:cNvSpPr/>
          <p:nvPr userDrawn="1"/>
        </p:nvSpPr>
        <p:spPr>
          <a:xfrm>
            <a:off x="0" y="0"/>
            <a:ext cx="12192000" cy="185738"/>
          </a:xfrm>
          <a:prstGeom prst="rect">
            <a:avLst/>
          </a:prstGeom>
          <a:solidFill>
            <a:srgbClr val="1255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6"/>
          <p:cNvSpPr>
            <a:spLocks noGrp="1"/>
          </p:cNvSpPr>
          <p:nvPr>
            <p:ph type="sldNum" sz="quarter" idx="12"/>
          </p:nvPr>
        </p:nvSpPr>
        <p:spPr/>
        <p:txBody>
          <a:bodyPr/>
          <a:lstStyle/>
          <a:p>
            <a:fld id="{C10DD06B-44D0-4B5F-9DB8-096B8174C7B9}" type="slidenum">
              <a:rPr lang="en-US" smtClean="0"/>
              <a:t>‹#›</a:t>
            </a:fld>
            <a:endParaRPr lang="en-US"/>
          </a:p>
        </p:txBody>
      </p:sp>
      <p:pic>
        <p:nvPicPr>
          <p:cNvPr id="19" name="Picture 1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92652" y="6311900"/>
            <a:ext cx="1581588" cy="473983"/>
          </a:xfrm>
          <a:prstGeom prst="rect">
            <a:avLst/>
          </a:prstGeom>
        </p:spPr>
      </p:pic>
      <p:sp>
        <p:nvSpPr>
          <p:cNvPr id="18" name="Title 1"/>
          <p:cNvSpPr>
            <a:spLocks noGrp="1"/>
          </p:cNvSpPr>
          <p:nvPr>
            <p:ph type="title" hasCustomPrompt="1"/>
          </p:nvPr>
        </p:nvSpPr>
        <p:spPr>
          <a:xfrm>
            <a:off x="772160" y="365125"/>
            <a:ext cx="4826000" cy="5664835"/>
          </a:xfrm>
        </p:spPr>
        <p:txBody>
          <a:bodyPr>
            <a:normAutofit/>
          </a:bodyPr>
          <a:lstStyle>
            <a:lvl1pPr>
              <a:defRPr sz="5400" b="1" baseline="0">
                <a:solidFill>
                  <a:schemeClr val="bg1"/>
                </a:solidFill>
              </a:defRPr>
            </a:lvl1pPr>
          </a:lstStyle>
          <a:p>
            <a:r>
              <a:rPr lang="en-US"/>
              <a:t>Full screen image with text overlay…</a:t>
            </a:r>
          </a:p>
        </p:txBody>
      </p:sp>
      <p:pic>
        <p:nvPicPr>
          <p:cNvPr id="9" name="Picture 8"/>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361340" y="6248400"/>
            <a:ext cx="1355678" cy="609600"/>
          </a:xfrm>
          <a:prstGeom prst="rect">
            <a:avLst/>
          </a:prstGeom>
        </p:spPr>
      </p:pic>
    </p:spTree>
    <p:extLst>
      <p:ext uri="{BB962C8B-B14F-4D97-AF65-F5344CB8AC3E}">
        <p14:creationId xmlns:p14="http://schemas.microsoft.com/office/powerpoint/2010/main" val="265316765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25_Two Content">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cstate="screen">
            <a:extLst>
              <a:ext uri="{28A0092B-C50C-407E-A947-70E740481C1C}">
                <a14:useLocalDpi xmlns:a14="http://schemas.microsoft.com/office/drawing/2010/main"/>
              </a:ext>
            </a:extLst>
          </a:blip>
          <a:srcRect t="-913" b="-1"/>
          <a:stretch/>
        </p:blipFill>
        <p:spPr>
          <a:xfrm>
            <a:off x="8704" y="-55880"/>
            <a:ext cx="12189832" cy="6304280"/>
          </a:xfrm>
          <a:prstGeom prst="rect">
            <a:avLst/>
          </a:prstGeom>
        </p:spPr>
      </p:pic>
      <p:sp>
        <p:nvSpPr>
          <p:cNvPr id="7" name="Slide Number Placeholder 6"/>
          <p:cNvSpPr>
            <a:spLocks noGrp="1"/>
          </p:cNvSpPr>
          <p:nvPr>
            <p:ph type="sldNum" sz="quarter" idx="12"/>
          </p:nvPr>
        </p:nvSpPr>
        <p:spPr/>
        <p:txBody>
          <a:bodyPr/>
          <a:lstStyle/>
          <a:p>
            <a:fld id="{C10DD06B-44D0-4B5F-9DB8-096B8174C7B9}" type="slidenum">
              <a:rPr lang="en-US" smtClean="0"/>
              <a:t>‹#›</a:t>
            </a:fld>
            <a:endParaRPr lang="en-US"/>
          </a:p>
        </p:txBody>
      </p:sp>
      <p:sp>
        <p:nvSpPr>
          <p:cNvPr id="12" name="Rectangle 11"/>
          <p:cNvSpPr/>
          <p:nvPr userDrawn="1"/>
        </p:nvSpPr>
        <p:spPr>
          <a:xfrm>
            <a:off x="0" y="-1"/>
            <a:ext cx="4076700" cy="6248401"/>
          </a:xfrm>
          <a:prstGeom prst="rect">
            <a:avLst/>
          </a:prstGeom>
          <a:solidFill>
            <a:srgbClr val="1255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ontent Placeholder 2"/>
          <p:cNvSpPr>
            <a:spLocks noGrp="1"/>
          </p:cNvSpPr>
          <p:nvPr>
            <p:ph sz="half" idx="16" hasCustomPrompt="1"/>
          </p:nvPr>
        </p:nvSpPr>
        <p:spPr>
          <a:xfrm>
            <a:off x="495300" y="365125"/>
            <a:ext cx="3401060" cy="5664835"/>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Insert image here</a:t>
            </a:r>
          </a:p>
        </p:txBody>
      </p:sp>
      <p:sp>
        <p:nvSpPr>
          <p:cNvPr id="18" name="Title 1"/>
          <p:cNvSpPr>
            <a:spLocks noGrp="1"/>
          </p:cNvSpPr>
          <p:nvPr>
            <p:ph type="title" hasCustomPrompt="1"/>
          </p:nvPr>
        </p:nvSpPr>
        <p:spPr>
          <a:xfrm>
            <a:off x="4284980" y="365125"/>
            <a:ext cx="7526020" cy="5664835"/>
          </a:xfrm>
        </p:spPr>
        <p:txBody>
          <a:bodyPr/>
          <a:lstStyle>
            <a:lvl1pPr>
              <a:defRPr>
                <a:solidFill>
                  <a:schemeClr val="bg1"/>
                </a:solidFill>
              </a:defRPr>
            </a:lvl1pPr>
          </a:lstStyle>
          <a:p>
            <a:r>
              <a:rPr lang="en-US"/>
              <a:t>Grids can save time in the decision making process and bring structure to your slides. Click to edit…</a:t>
            </a:r>
          </a:p>
        </p:txBody>
      </p:sp>
      <p:pic>
        <p:nvPicPr>
          <p:cNvPr id="19" name="Picture 1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92652" y="6311900"/>
            <a:ext cx="1581588" cy="473983"/>
          </a:xfrm>
          <a:prstGeom prst="rect">
            <a:avLst/>
          </a:prstGeom>
        </p:spPr>
      </p:pic>
      <p:pic>
        <p:nvPicPr>
          <p:cNvPr id="9" name="Picture 8"/>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361340" y="6248400"/>
            <a:ext cx="1355678" cy="609600"/>
          </a:xfrm>
          <a:prstGeom prst="rect">
            <a:avLst/>
          </a:prstGeom>
        </p:spPr>
      </p:pic>
    </p:spTree>
    <p:extLst>
      <p:ext uri="{BB962C8B-B14F-4D97-AF65-F5344CB8AC3E}">
        <p14:creationId xmlns:p14="http://schemas.microsoft.com/office/powerpoint/2010/main" val="139635338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26_Two Content">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cstate="screen">
            <a:extLst>
              <a:ext uri="{28A0092B-C50C-407E-A947-70E740481C1C}">
                <a14:useLocalDpi xmlns:a14="http://schemas.microsoft.com/office/drawing/2010/main"/>
              </a:ext>
            </a:extLst>
          </a:blip>
          <a:srcRect t="-913" b="-1"/>
          <a:stretch/>
        </p:blipFill>
        <p:spPr>
          <a:xfrm>
            <a:off x="8704" y="-55880"/>
            <a:ext cx="12189832" cy="6304280"/>
          </a:xfrm>
          <a:prstGeom prst="rect">
            <a:avLst/>
          </a:prstGeom>
        </p:spPr>
      </p:pic>
      <p:sp>
        <p:nvSpPr>
          <p:cNvPr id="7" name="Slide Number Placeholder 6"/>
          <p:cNvSpPr>
            <a:spLocks noGrp="1"/>
          </p:cNvSpPr>
          <p:nvPr>
            <p:ph type="sldNum" sz="quarter" idx="12"/>
          </p:nvPr>
        </p:nvSpPr>
        <p:spPr/>
        <p:txBody>
          <a:bodyPr/>
          <a:lstStyle/>
          <a:p>
            <a:fld id="{C10DD06B-44D0-4B5F-9DB8-096B8174C7B9}" type="slidenum">
              <a:rPr lang="en-US" smtClean="0"/>
              <a:t>‹#›</a:t>
            </a:fld>
            <a:endParaRPr lang="en-US"/>
          </a:p>
        </p:txBody>
      </p:sp>
      <p:sp>
        <p:nvSpPr>
          <p:cNvPr id="12" name="Rectangle 11"/>
          <p:cNvSpPr/>
          <p:nvPr userDrawn="1"/>
        </p:nvSpPr>
        <p:spPr>
          <a:xfrm>
            <a:off x="8704" y="-1"/>
            <a:ext cx="12189832" cy="3886201"/>
          </a:xfrm>
          <a:prstGeom prst="rect">
            <a:avLst/>
          </a:prstGeom>
          <a:solidFill>
            <a:srgbClr val="1255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ontent Placeholder 2"/>
          <p:cNvSpPr>
            <a:spLocks noGrp="1"/>
          </p:cNvSpPr>
          <p:nvPr>
            <p:ph sz="half" idx="16" hasCustomPrompt="1"/>
          </p:nvPr>
        </p:nvSpPr>
        <p:spPr>
          <a:xfrm>
            <a:off x="495300" y="457200"/>
            <a:ext cx="11315700" cy="3205480"/>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Insert image here</a:t>
            </a:r>
          </a:p>
        </p:txBody>
      </p:sp>
      <p:sp>
        <p:nvSpPr>
          <p:cNvPr id="18" name="Title 1"/>
          <p:cNvSpPr>
            <a:spLocks noGrp="1"/>
          </p:cNvSpPr>
          <p:nvPr>
            <p:ph type="title" hasCustomPrompt="1"/>
          </p:nvPr>
        </p:nvSpPr>
        <p:spPr>
          <a:xfrm>
            <a:off x="495300" y="4152900"/>
            <a:ext cx="11315700" cy="1877060"/>
          </a:xfrm>
        </p:spPr>
        <p:txBody>
          <a:bodyPr>
            <a:normAutofit/>
          </a:bodyPr>
          <a:lstStyle>
            <a:lvl1pPr>
              <a:defRPr sz="4000" baseline="0">
                <a:solidFill>
                  <a:schemeClr val="bg1"/>
                </a:solidFill>
              </a:defRPr>
            </a:lvl1pPr>
          </a:lstStyle>
          <a:p>
            <a:r>
              <a:rPr lang="en-US"/>
              <a:t>Grids can save time in the decision making process and bring structure to your slides. Click to edit…</a:t>
            </a:r>
          </a:p>
        </p:txBody>
      </p:sp>
      <p:pic>
        <p:nvPicPr>
          <p:cNvPr id="19" name="Picture 1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92652" y="6311900"/>
            <a:ext cx="1581588" cy="473983"/>
          </a:xfrm>
          <a:prstGeom prst="rect">
            <a:avLst/>
          </a:prstGeom>
        </p:spPr>
      </p:pic>
      <p:pic>
        <p:nvPicPr>
          <p:cNvPr id="9" name="Picture 8"/>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361340" y="6248400"/>
            <a:ext cx="1355678" cy="609600"/>
          </a:xfrm>
          <a:prstGeom prst="rect">
            <a:avLst/>
          </a:prstGeom>
        </p:spPr>
      </p:pic>
    </p:spTree>
    <p:extLst>
      <p:ext uri="{BB962C8B-B14F-4D97-AF65-F5344CB8AC3E}">
        <p14:creationId xmlns:p14="http://schemas.microsoft.com/office/powerpoint/2010/main" val="18359667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screen">
            <a:extLst>
              <a:ext uri="{28A0092B-C50C-407E-A947-70E740481C1C}">
                <a14:useLocalDpi xmlns:a14="http://schemas.microsoft.com/office/drawing/2010/main"/>
              </a:ext>
            </a:extLst>
          </a:blip>
          <a:srcRect t="-182"/>
          <a:stretch/>
        </p:blipFill>
        <p:spPr>
          <a:xfrm>
            <a:off x="8704" y="-10160"/>
            <a:ext cx="12189832" cy="6258560"/>
          </a:xfrm>
          <a:prstGeom prst="rect">
            <a:avLst/>
          </a:prstGeom>
        </p:spPr>
      </p:pic>
      <p:pic>
        <p:nvPicPr>
          <p:cNvPr id="9" name="Picture 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92652" y="6311900"/>
            <a:ext cx="1581588" cy="473983"/>
          </a:xfrm>
          <a:prstGeom prst="rect">
            <a:avLst/>
          </a:prstGeom>
        </p:spPr>
      </p:pic>
      <p:sp>
        <p:nvSpPr>
          <p:cNvPr id="2" name="Title 1"/>
          <p:cNvSpPr>
            <a:spLocks noGrp="1"/>
          </p:cNvSpPr>
          <p:nvPr>
            <p:ph type="title"/>
          </p:nvPr>
        </p:nvSpPr>
        <p:spPr/>
        <p:txBody>
          <a:bodyPr/>
          <a:lstStyle>
            <a:lvl1pPr>
              <a:defRPr b="1">
                <a:solidFill>
                  <a:schemeClr val="bg1"/>
                </a:solidFill>
              </a:defRPr>
            </a:lvl1p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fld id="{C10DD06B-44D0-4B5F-9DB8-096B8174C7B9}" type="slidenum">
              <a:rPr lang="en-US" smtClean="0"/>
              <a:t>‹#›</a:t>
            </a:fld>
            <a:endParaRPr lang="en-US" dirty="0"/>
          </a:p>
        </p:txBody>
      </p:sp>
      <p:sp>
        <p:nvSpPr>
          <p:cNvPr id="11" name="Rectangle 10"/>
          <p:cNvSpPr/>
          <p:nvPr userDrawn="1"/>
        </p:nvSpPr>
        <p:spPr>
          <a:xfrm>
            <a:off x="0" y="0"/>
            <a:ext cx="12192000" cy="185738"/>
          </a:xfrm>
          <a:prstGeom prst="rect">
            <a:avLst/>
          </a:prstGeom>
          <a:solidFill>
            <a:srgbClr val="1255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361340" y="6248400"/>
            <a:ext cx="1355678" cy="609600"/>
          </a:xfrm>
          <a:prstGeom prst="rect">
            <a:avLst/>
          </a:prstGeom>
        </p:spPr>
      </p:pic>
    </p:spTree>
    <p:extLst>
      <p:ext uri="{BB962C8B-B14F-4D97-AF65-F5344CB8AC3E}">
        <p14:creationId xmlns:p14="http://schemas.microsoft.com/office/powerpoint/2010/main" val="413106671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0" i="0">
                <a:solidFill>
                  <a:schemeClr val="bg1"/>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9/7/2023</a:t>
            </a:fld>
            <a:endParaRPr lang="en-US"/>
          </a:p>
        </p:txBody>
      </p:sp>
      <p:sp>
        <p:nvSpPr>
          <p:cNvPr id="5" name="Holder 5"/>
          <p:cNvSpPr>
            <a:spLocks noGrp="1"/>
          </p:cNvSpPr>
          <p:nvPr>
            <p:ph type="sldNum" sz="quarter" idx="7"/>
          </p:nvPr>
        </p:nvSpPr>
        <p:spPr/>
        <p:txBody>
          <a:bodyPr lIns="0" tIns="0" rIns="0" bIns="0"/>
          <a:lstStyle>
            <a:lvl1pPr>
              <a:defRPr sz="1000" b="0" i="0">
                <a:solidFill>
                  <a:srgbClr val="888888"/>
                </a:solidFill>
                <a:latin typeface="Arial"/>
                <a:cs typeface="Arial"/>
              </a:defRPr>
            </a:lvl1pPr>
          </a:lstStyle>
          <a:p>
            <a:pPr marL="38100">
              <a:lnSpc>
                <a:spcPct val="100000"/>
              </a:lnSpc>
            </a:pPr>
            <a:fld id="{81D60167-4931-47E6-BA6A-407CBD079E47}" type="slidenum">
              <a:rPr spc="-5" dirty="0"/>
              <a:t>‹#›</a:t>
            </a:fld>
            <a:endParaRPr spc="-5"/>
          </a:p>
        </p:txBody>
      </p:sp>
    </p:spTree>
    <p:extLst>
      <p:ext uri="{BB962C8B-B14F-4D97-AF65-F5344CB8AC3E}">
        <p14:creationId xmlns:p14="http://schemas.microsoft.com/office/powerpoint/2010/main" val="90712459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F7F7F7"/>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7AC44830-4CCC-415B-BBE2-D65FF3BAFB6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Footer Placeholder 4">
            <a:extLst>
              <a:ext uri="{FF2B5EF4-FFF2-40B4-BE49-F238E27FC236}">
                <a16:creationId xmlns:a16="http://schemas.microsoft.com/office/drawing/2014/main" id="{E9ECC10A-81F0-4021-A99C-22A96E88D415}"/>
              </a:ext>
            </a:extLst>
          </p:cNvPr>
          <p:cNvSpPr>
            <a:spLocks noGrp="1"/>
          </p:cNvSpPr>
          <p:nvPr>
            <p:ph type="ftr" sz="quarter" idx="11"/>
          </p:nvPr>
        </p:nvSpPr>
        <p:spPr>
          <a:xfrm>
            <a:off x="1523999" y="6356350"/>
            <a:ext cx="9143999" cy="365125"/>
          </a:xfrm>
        </p:spPr>
        <p:txBody>
          <a:bodyPr/>
          <a:lstStyle>
            <a:lvl1pPr algn="l">
              <a:defRPr/>
            </a:lvl1pPr>
          </a:lstStyle>
          <a:p>
            <a:endParaRPr lang="en-US" dirty="0"/>
          </a:p>
        </p:txBody>
      </p:sp>
      <p:pic>
        <p:nvPicPr>
          <p:cNvPr id="8" name="Picture 7" descr="A picture containing drawing&#10;&#10;Description automatically generated">
            <a:extLst>
              <a:ext uri="{FF2B5EF4-FFF2-40B4-BE49-F238E27FC236}">
                <a16:creationId xmlns:a16="http://schemas.microsoft.com/office/drawing/2014/main" id="{C86AD4C5-5B1D-4587-B3D0-134A1DEA272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177489"/>
            <a:ext cx="1326454" cy="680511"/>
          </a:xfrm>
          <a:prstGeom prst="rect">
            <a:avLst/>
          </a:prstGeom>
        </p:spPr>
      </p:pic>
      <p:sp>
        <p:nvSpPr>
          <p:cNvPr id="2" name="Title 1">
            <a:extLst>
              <a:ext uri="{FF2B5EF4-FFF2-40B4-BE49-F238E27FC236}">
                <a16:creationId xmlns:a16="http://schemas.microsoft.com/office/drawing/2014/main" id="{EFA7246A-7FC3-4161-A144-91778C79D158}"/>
              </a:ext>
            </a:extLst>
          </p:cNvPr>
          <p:cNvSpPr>
            <a:spLocks noGrp="1"/>
          </p:cNvSpPr>
          <p:nvPr>
            <p:ph type="ctrTitle"/>
          </p:nvPr>
        </p:nvSpPr>
        <p:spPr>
          <a:xfrm>
            <a:off x="1524000" y="1831851"/>
            <a:ext cx="9144000" cy="1678111"/>
          </a:xfrm>
        </p:spPr>
        <p:txBody>
          <a:bodyPr anchor="b">
            <a:normAutofit/>
          </a:bodyPr>
          <a:lstStyle>
            <a:lvl1pPr algn="ctr">
              <a:defRPr sz="6000"/>
            </a:lvl1pPr>
          </a:lstStyle>
          <a:p>
            <a:r>
              <a:rPr lang="en-US"/>
              <a:t>Click to edit Master title style</a:t>
            </a:r>
            <a:endParaRPr lang="en-US" dirty="0"/>
          </a:p>
        </p:txBody>
      </p:sp>
      <p:grpSp>
        <p:nvGrpSpPr>
          <p:cNvPr id="15" name="Group 14">
            <a:extLst>
              <a:ext uri="{FF2B5EF4-FFF2-40B4-BE49-F238E27FC236}">
                <a16:creationId xmlns:a16="http://schemas.microsoft.com/office/drawing/2014/main" id="{D466D552-B463-480C-BF06-DFB30977B7A6}"/>
              </a:ext>
            </a:extLst>
          </p:cNvPr>
          <p:cNvGrpSpPr/>
          <p:nvPr userDrawn="1"/>
        </p:nvGrpSpPr>
        <p:grpSpPr>
          <a:xfrm>
            <a:off x="0" y="0"/>
            <a:ext cx="12191999" cy="1831852"/>
            <a:chOff x="0" y="0"/>
            <a:chExt cx="12191999" cy="1831852"/>
          </a:xfrm>
        </p:grpSpPr>
        <p:pic>
          <p:nvPicPr>
            <p:cNvPr id="14" name="Picture 13" descr="Shape, rectangle&#10;&#10;Description automatically generated">
              <a:extLst>
                <a:ext uri="{FF2B5EF4-FFF2-40B4-BE49-F238E27FC236}">
                  <a16:creationId xmlns:a16="http://schemas.microsoft.com/office/drawing/2014/main" id="{CC847621-DF25-4070-9732-28C375EC7A5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407051" y="0"/>
              <a:ext cx="7775464" cy="1831852"/>
            </a:xfrm>
            <a:prstGeom prst="rect">
              <a:avLst/>
            </a:prstGeom>
          </p:spPr>
        </p:pic>
        <p:pic>
          <p:nvPicPr>
            <p:cNvPr id="10" name="Picture 9" descr="Graphical user interface&#10;&#10;Description automatically generated">
              <a:extLst>
                <a:ext uri="{FF2B5EF4-FFF2-40B4-BE49-F238E27FC236}">
                  <a16:creationId xmlns:a16="http://schemas.microsoft.com/office/drawing/2014/main" id="{2E0DAA6E-539A-485B-BA80-3EBE1AA54D01}"/>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r="41966"/>
            <a:stretch/>
          </p:blipFill>
          <p:spPr>
            <a:xfrm>
              <a:off x="0" y="0"/>
              <a:ext cx="4512365" cy="1831852"/>
            </a:xfrm>
            <a:prstGeom prst="rect">
              <a:avLst/>
            </a:prstGeom>
          </p:spPr>
        </p:pic>
        <p:pic>
          <p:nvPicPr>
            <p:cNvPr id="11" name="Picture 10" descr="Graphical user interface&#10;&#10;Description automatically generated">
              <a:extLst>
                <a:ext uri="{FF2B5EF4-FFF2-40B4-BE49-F238E27FC236}">
                  <a16:creationId xmlns:a16="http://schemas.microsoft.com/office/drawing/2014/main" id="{89ED2252-0312-4458-AFF2-84D6F94D364A}"/>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57476"/>
            <a:stretch/>
          </p:blipFill>
          <p:spPr>
            <a:xfrm>
              <a:off x="8885582" y="0"/>
              <a:ext cx="3306417" cy="1831852"/>
            </a:xfrm>
            <a:prstGeom prst="rect">
              <a:avLst/>
            </a:prstGeom>
          </p:spPr>
        </p:pic>
      </p:grpSp>
    </p:spTree>
    <p:extLst>
      <p:ext uri="{BB962C8B-B14F-4D97-AF65-F5344CB8AC3E}">
        <p14:creationId xmlns:p14="http://schemas.microsoft.com/office/powerpoint/2010/main" val="386664854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_ColorBlock">
    <p:bg>
      <p:bgPr>
        <a:solidFill>
          <a:srgbClr val="F7F7F7"/>
        </a:solidFill>
        <a:effectLst/>
      </p:bgPr>
    </p:bg>
    <p:spTree>
      <p:nvGrpSpPr>
        <p:cNvPr id="1" name=""/>
        <p:cNvGrpSpPr/>
        <p:nvPr/>
      </p:nvGrpSpPr>
      <p:grpSpPr>
        <a:xfrm>
          <a:off x="0" y="0"/>
          <a:ext cx="0" cy="0"/>
          <a:chOff x="0" y="0"/>
          <a:chExt cx="0" cy="0"/>
        </a:xfrm>
      </p:grpSpPr>
      <p:pic>
        <p:nvPicPr>
          <p:cNvPr id="6" name="Picture 5" descr="Shape, rectangle&#10;&#10;Description automatically generated">
            <a:extLst>
              <a:ext uri="{FF2B5EF4-FFF2-40B4-BE49-F238E27FC236}">
                <a16:creationId xmlns:a16="http://schemas.microsoft.com/office/drawing/2014/main" id="{A64F536C-CA65-40F1-9F76-1C26A265406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3316410"/>
            <a:ext cx="12192000" cy="1831852"/>
          </a:xfrm>
          <a:prstGeom prst="rect">
            <a:avLst/>
          </a:prstGeom>
        </p:spPr>
      </p:pic>
      <p:sp>
        <p:nvSpPr>
          <p:cNvPr id="2" name="Title 1">
            <a:extLst>
              <a:ext uri="{FF2B5EF4-FFF2-40B4-BE49-F238E27FC236}">
                <a16:creationId xmlns:a16="http://schemas.microsoft.com/office/drawing/2014/main" id="{89E078A0-553C-4B71-979D-5E587276B50D}"/>
              </a:ext>
            </a:extLst>
          </p:cNvPr>
          <p:cNvSpPr>
            <a:spLocks noGrp="1"/>
          </p:cNvSpPr>
          <p:nvPr>
            <p:ph type="title"/>
          </p:nvPr>
        </p:nvSpPr>
        <p:spPr>
          <a:xfrm>
            <a:off x="1196008" y="3429000"/>
            <a:ext cx="10151442" cy="1133475"/>
          </a:xfrm>
        </p:spPr>
        <p:txBody>
          <a:bodyPr anchor="b">
            <a:normAutofit/>
          </a:bodyPr>
          <a:lstStyle>
            <a:lvl1pPr>
              <a:defRPr sz="5400">
                <a:solidFill>
                  <a:schemeClr val="bg1"/>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6355384-27E0-46BA-8C8C-CE0C5357F9A7}"/>
              </a:ext>
            </a:extLst>
          </p:cNvPr>
          <p:cNvSpPr>
            <a:spLocks noGrp="1"/>
          </p:cNvSpPr>
          <p:nvPr>
            <p:ph type="body" idx="1"/>
          </p:nvPr>
        </p:nvSpPr>
        <p:spPr>
          <a:xfrm>
            <a:off x="1196006" y="4589463"/>
            <a:ext cx="10151443" cy="558799"/>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Footer Placeholder 4">
            <a:extLst>
              <a:ext uri="{FF2B5EF4-FFF2-40B4-BE49-F238E27FC236}">
                <a16:creationId xmlns:a16="http://schemas.microsoft.com/office/drawing/2014/main" id="{A900A83C-DD30-417F-9EC0-E1F0023C6251}"/>
              </a:ext>
            </a:extLst>
          </p:cNvPr>
          <p:cNvSpPr>
            <a:spLocks noGrp="1"/>
          </p:cNvSpPr>
          <p:nvPr>
            <p:ph type="ftr" sz="quarter" idx="11"/>
          </p:nvPr>
        </p:nvSpPr>
        <p:spPr>
          <a:xfrm>
            <a:off x="838200" y="6356350"/>
            <a:ext cx="10515600" cy="365125"/>
          </a:xfrm>
        </p:spPr>
        <p:txBody>
          <a:bodyPr/>
          <a:lstStyle>
            <a:lvl1pPr algn="l">
              <a:defRPr/>
            </a:lvl1pPr>
          </a:lstStyle>
          <a:p>
            <a:endParaRPr lang="en-US" dirty="0"/>
          </a:p>
        </p:txBody>
      </p:sp>
      <p:pic>
        <p:nvPicPr>
          <p:cNvPr id="8" name="Picture 7" descr="Shape, arrow&#10;&#10;Description automatically generated">
            <a:extLst>
              <a:ext uri="{FF2B5EF4-FFF2-40B4-BE49-F238E27FC236}">
                <a16:creationId xmlns:a16="http://schemas.microsoft.com/office/drawing/2014/main" id="{09B000D5-E188-41AF-B4DE-DE9418FA6BA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38593" t="3100"/>
          <a:stretch/>
        </p:blipFill>
        <p:spPr>
          <a:xfrm>
            <a:off x="0" y="2842591"/>
            <a:ext cx="1196008" cy="2616821"/>
          </a:xfrm>
          <a:prstGeom prst="rect">
            <a:avLst/>
          </a:prstGeom>
        </p:spPr>
      </p:pic>
    </p:spTree>
    <p:extLst>
      <p:ext uri="{BB962C8B-B14F-4D97-AF65-F5344CB8AC3E}">
        <p14:creationId xmlns:p14="http://schemas.microsoft.com/office/powerpoint/2010/main" val="185332165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_Plain">
    <p:bg>
      <p:bgPr>
        <a:solidFill>
          <a:srgbClr val="F7F7F7"/>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E078A0-553C-4B71-979D-5E587276B50D}"/>
              </a:ext>
            </a:extLst>
          </p:cNvPr>
          <p:cNvSpPr>
            <a:spLocks noGrp="1"/>
          </p:cNvSpPr>
          <p:nvPr>
            <p:ph type="title"/>
          </p:nvPr>
        </p:nvSpPr>
        <p:spPr>
          <a:xfrm>
            <a:off x="1196008" y="3429000"/>
            <a:ext cx="10151442" cy="1133475"/>
          </a:xfrm>
        </p:spPr>
        <p:txBody>
          <a:bodyPr anchor="b">
            <a:normAutofit/>
          </a:bodyPr>
          <a:lstStyle>
            <a:lvl1pPr>
              <a:defRPr sz="5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6355384-27E0-46BA-8C8C-CE0C5357F9A7}"/>
              </a:ext>
            </a:extLst>
          </p:cNvPr>
          <p:cNvSpPr>
            <a:spLocks noGrp="1"/>
          </p:cNvSpPr>
          <p:nvPr>
            <p:ph type="body" idx="1"/>
          </p:nvPr>
        </p:nvSpPr>
        <p:spPr>
          <a:xfrm>
            <a:off x="1196006" y="4589463"/>
            <a:ext cx="10151443" cy="559421"/>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Footer Placeholder 4">
            <a:extLst>
              <a:ext uri="{FF2B5EF4-FFF2-40B4-BE49-F238E27FC236}">
                <a16:creationId xmlns:a16="http://schemas.microsoft.com/office/drawing/2014/main" id="{A900A83C-DD30-417F-9EC0-E1F0023C6251}"/>
              </a:ext>
            </a:extLst>
          </p:cNvPr>
          <p:cNvSpPr>
            <a:spLocks noGrp="1"/>
          </p:cNvSpPr>
          <p:nvPr>
            <p:ph type="ftr" sz="quarter" idx="11"/>
          </p:nvPr>
        </p:nvSpPr>
        <p:spPr>
          <a:xfrm>
            <a:off x="838200" y="6356350"/>
            <a:ext cx="10515600" cy="365125"/>
          </a:xfrm>
        </p:spPr>
        <p:txBody>
          <a:bodyPr/>
          <a:lstStyle>
            <a:lvl1pPr algn="l">
              <a:defRPr/>
            </a:lvl1pPr>
          </a:lstStyle>
          <a:p>
            <a:endParaRPr lang="en-US" dirty="0"/>
          </a:p>
        </p:txBody>
      </p:sp>
      <p:pic>
        <p:nvPicPr>
          <p:cNvPr id="8" name="Picture 7" descr="Shape, arrow&#10;&#10;Description automatically generated">
            <a:extLst>
              <a:ext uri="{FF2B5EF4-FFF2-40B4-BE49-F238E27FC236}">
                <a16:creationId xmlns:a16="http://schemas.microsoft.com/office/drawing/2014/main" id="{09B000D5-E188-41AF-B4DE-DE9418FA6BA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8593" t="3100"/>
          <a:stretch/>
        </p:blipFill>
        <p:spPr>
          <a:xfrm>
            <a:off x="0" y="2842591"/>
            <a:ext cx="1196008" cy="2616821"/>
          </a:xfrm>
          <a:prstGeom prst="rect">
            <a:avLst/>
          </a:prstGeom>
        </p:spPr>
      </p:pic>
    </p:spTree>
    <p:extLst>
      <p:ext uri="{BB962C8B-B14F-4D97-AF65-F5344CB8AC3E}">
        <p14:creationId xmlns:p14="http://schemas.microsoft.com/office/powerpoint/2010/main" val="409361589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_green">
    <p:bg>
      <p:bgPr>
        <a:gradFill flip="none" rotWithShape="1">
          <a:gsLst>
            <a:gs pos="0">
              <a:srgbClr val="00AA4F">
                <a:alpha val="50000"/>
              </a:srgbClr>
            </a:gs>
            <a:gs pos="71000">
              <a:srgbClr val="00AA4F">
                <a:alpha val="2000"/>
              </a:srgbClr>
            </a:gs>
            <a:gs pos="100000">
              <a:srgbClr val="00AA4F">
                <a:alpha val="50000"/>
              </a:srgb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E078A0-553C-4B71-979D-5E587276B50D}"/>
              </a:ext>
            </a:extLst>
          </p:cNvPr>
          <p:cNvSpPr>
            <a:spLocks noGrp="1"/>
          </p:cNvSpPr>
          <p:nvPr>
            <p:ph type="title"/>
          </p:nvPr>
        </p:nvSpPr>
        <p:spPr>
          <a:xfrm>
            <a:off x="1196008" y="3429000"/>
            <a:ext cx="10151442" cy="1133475"/>
          </a:xfrm>
        </p:spPr>
        <p:txBody>
          <a:bodyPr anchor="b">
            <a:normAutofit/>
          </a:bodyPr>
          <a:lstStyle>
            <a:lvl1pPr>
              <a:defRPr sz="5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6355384-27E0-46BA-8C8C-CE0C5357F9A7}"/>
              </a:ext>
            </a:extLst>
          </p:cNvPr>
          <p:cNvSpPr>
            <a:spLocks noGrp="1"/>
          </p:cNvSpPr>
          <p:nvPr>
            <p:ph type="body" idx="1"/>
          </p:nvPr>
        </p:nvSpPr>
        <p:spPr>
          <a:xfrm>
            <a:off x="1196006" y="4589463"/>
            <a:ext cx="10151443" cy="559421"/>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Footer Placeholder 4">
            <a:extLst>
              <a:ext uri="{FF2B5EF4-FFF2-40B4-BE49-F238E27FC236}">
                <a16:creationId xmlns:a16="http://schemas.microsoft.com/office/drawing/2014/main" id="{A900A83C-DD30-417F-9EC0-E1F0023C6251}"/>
              </a:ext>
            </a:extLst>
          </p:cNvPr>
          <p:cNvSpPr>
            <a:spLocks noGrp="1"/>
          </p:cNvSpPr>
          <p:nvPr>
            <p:ph type="ftr" sz="quarter" idx="11"/>
          </p:nvPr>
        </p:nvSpPr>
        <p:spPr>
          <a:xfrm>
            <a:off x="838200" y="6356350"/>
            <a:ext cx="10515600" cy="365125"/>
          </a:xfrm>
        </p:spPr>
        <p:txBody>
          <a:bodyPr/>
          <a:lstStyle>
            <a:lvl1pPr algn="l">
              <a:defRPr/>
            </a:lvl1pPr>
          </a:lstStyle>
          <a:p>
            <a:endParaRPr lang="en-US" dirty="0"/>
          </a:p>
        </p:txBody>
      </p:sp>
      <p:pic>
        <p:nvPicPr>
          <p:cNvPr id="8" name="Picture 7" descr="Shape, arrow&#10;&#10;Description automatically generated">
            <a:extLst>
              <a:ext uri="{FF2B5EF4-FFF2-40B4-BE49-F238E27FC236}">
                <a16:creationId xmlns:a16="http://schemas.microsoft.com/office/drawing/2014/main" id="{09B000D5-E188-41AF-B4DE-DE9418FA6BA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8593" t="3100"/>
          <a:stretch/>
        </p:blipFill>
        <p:spPr>
          <a:xfrm>
            <a:off x="0" y="2842591"/>
            <a:ext cx="1196008" cy="2616821"/>
          </a:xfrm>
          <a:prstGeom prst="rect">
            <a:avLst/>
          </a:prstGeom>
        </p:spPr>
      </p:pic>
    </p:spTree>
    <p:extLst>
      <p:ext uri="{BB962C8B-B14F-4D97-AF65-F5344CB8AC3E}">
        <p14:creationId xmlns:p14="http://schemas.microsoft.com/office/powerpoint/2010/main" val="146657210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itle and Content_1">
    <p:bg>
      <p:bgPr>
        <a:gradFill>
          <a:gsLst>
            <a:gs pos="0">
              <a:srgbClr val="00AA4F">
                <a:alpha val="50000"/>
              </a:srgbClr>
            </a:gs>
            <a:gs pos="71000">
              <a:srgbClr val="00AA4F">
                <a:alpha val="2000"/>
              </a:srgbClr>
            </a:gs>
            <a:gs pos="100000">
              <a:srgbClr val="00AA4F">
                <a:alpha val="50000"/>
              </a:srgbClr>
            </a:gs>
          </a:gsLst>
          <a:path path="circle">
            <a:fillToRect l="100000" t="100000"/>
          </a:path>
        </a:gra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A10A2E-92D9-4D20-8635-083CB1F75889}"/>
              </a:ext>
            </a:extLst>
          </p:cNvPr>
          <p:cNvSpPr>
            <a:spLocks noGrp="1"/>
          </p:cNvSpPr>
          <p:nvPr>
            <p:ph idx="1"/>
          </p:nvPr>
        </p:nvSpPr>
        <p:spPr>
          <a:xfrm>
            <a:off x="838200" y="1769165"/>
            <a:ext cx="10515600" cy="440779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DFAA0C2F-B612-41BB-8C28-2FEF734DF64F}"/>
              </a:ext>
            </a:extLst>
          </p:cNvPr>
          <p:cNvSpPr>
            <a:spLocks noGrp="1"/>
          </p:cNvSpPr>
          <p:nvPr>
            <p:ph type="ftr" sz="quarter" idx="11"/>
          </p:nvPr>
        </p:nvSpPr>
        <p:spPr>
          <a:xfrm>
            <a:off x="838200" y="6356350"/>
            <a:ext cx="10515600" cy="365125"/>
          </a:xfrm>
        </p:spPr>
        <p:txBody>
          <a:bodyPr/>
          <a:lstStyle>
            <a:lvl1pPr algn="l">
              <a:defRPr/>
            </a:lvl1pPr>
          </a:lstStyle>
          <a:p>
            <a:endParaRPr lang="en-US" dirty="0"/>
          </a:p>
        </p:txBody>
      </p:sp>
      <p:sp>
        <p:nvSpPr>
          <p:cNvPr id="2" name="Title 1">
            <a:extLst>
              <a:ext uri="{FF2B5EF4-FFF2-40B4-BE49-F238E27FC236}">
                <a16:creationId xmlns:a16="http://schemas.microsoft.com/office/drawing/2014/main" id="{EE0963CA-937F-46F5-BBA1-E5D719BB5BFD}"/>
              </a:ext>
            </a:extLst>
          </p:cNvPr>
          <p:cNvSpPr>
            <a:spLocks noGrp="1"/>
          </p:cNvSpPr>
          <p:nvPr>
            <p:ph type="title"/>
          </p:nvPr>
        </p:nvSpPr>
        <p:spPr>
          <a:xfrm>
            <a:off x="1196008" y="77042"/>
            <a:ext cx="10624531" cy="862886"/>
          </a:xfrm>
          <a:noFill/>
        </p:spPr>
        <p:txBody>
          <a:bodyPr/>
          <a:lstStyle>
            <a:lvl1pPr>
              <a:defRPr>
                <a:solidFill>
                  <a:schemeClr val="tx1"/>
                </a:solidFill>
              </a:defRPr>
            </a:lvl1pPr>
          </a:lstStyle>
          <a:p>
            <a:r>
              <a:rPr lang="en-US"/>
              <a:t>Click to edit Master title style</a:t>
            </a:r>
            <a:endParaRPr lang="en-US" dirty="0"/>
          </a:p>
        </p:txBody>
      </p:sp>
      <p:pic>
        <p:nvPicPr>
          <p:cNvPr id="4" name="Picture 3" descr="Shape, arrow&#10;&#10;Description automatically generated">
            <a:extLst>
              <a:ext uri="{FF2B5EF4-FFF2-40B4-BE49-F238E27FC236}">
                <a16:creationId xmlns:a16="http://schemas.microsoft.com/office/drawing/2014/main" id="{8E936CB3-BFF0-67E9-5008-F1BD70D2A4B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8593" t="31126" b="-1"/>
          <a:stretch/>
        </p:blipFill>
        <p:spPr>
          <a:xfrm>
            <a:off x="-1" y="0"/>
            <a:ext cx="1196008" cy="1859979"/>
          </a:xfrm>
          <a:prstGeom prst="rect">
            <a:avLst/>
          </a:prstGeom>
        </p:spPr>
      </p:pic>
    </p:spTree>
    <p:extLst>
      <p:ext uri="{BB962C8B-B14F-4D97-AF65-F5344CB8AC3E}">
        <p14:creationId xmlns:p14="http://schemas.microsoft.com/office/powerpoint/2010/main" val="376710498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_Title and Content_1">
    <p:bg>
      <p:bgPr>
        <a:solidFill>
          <a:srgbClr val="F7F7F7"/>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A10A2E-92D9-4D20-8635-083CB1F75889}"/>
              </a:ext>
            </a:extLst>
          </p:cNvPr>
          <p:cNvSpPr>
            <a:spLocks noGrp="1"/>
          </p:cNvSpPr>
          <p:nvPr>
            <p:ph idx="1"/>
          </p:nvPr>
        </p:nvSpPr>
        <p:spPr>
          <a:xfrm>
            <a:off x="838200" y="1769165"/>
            <a:ext cx="10515600" cy="440779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DFAA0C2F-B612-41BB-8C28-2FEF734DF64F}"/>
              </a:ext>
            </a:extLst>
          </p:cNvPr>
          <p:cNvSpPr>
            <a:spLocks noGrp="1"/>
          </p:cNvSpPr>
          <p:nvPr>
            <p:ph type="ftr" sz="quarter" idx="11"/>
          </p:nvPr>
        </p:nvSpPr>
        <p:spPr>
          <a:xfrm>
            <a:off x="838200" y="6356350"/>
            <a:ext cx="10515600" cy="365125"/>
          </a:xfrm>
        </p:spPr>
        <p:txBody>
          <a:bodyPr/>
          <a:lstStyle>
            <a:lvl1pPr algn="l">
              <a:defRPr/>
            </a:lvl1pPr>
          </a:lstStyle>
          <a:p>
            <a:endParaRPr lang="en-US" dirty="0"/>
          </a:p>
        </p:txBody>
      </p:sp>
      <p:grpSp>
        <p:nvGrpSpPr>
          <p:cNvPr id="16" name="Group 15">
            <a:extLst>
              <a:ext uri="{FF2B5EF4-FFF2-40B4-BE49-F238E27FC236}">
                <a16:creationId xmlns:a16="http://schemas.microsoft.com/office/drawing/2014/main" id="{C94395B9-66FB-454E-9409-747BB306BB5E}"/>
              </a:ext>
            </a:extLst>
          </p:cNvPr>
          <p:cNvGrpSpPr/>
          <p:nvPr userDrawn="1"/>
        </p:nvGrpSpPr>
        <p:grpSpPr>
          <a:xfrm>
            <a:off x="0" y="-254767"/>
            <a:ext cx="12192001" cy="2114746"/>
            <a:chOff x="0" y="-234889"/>
            <a:chExt cx="12192001" cy="2114746"/>
          </a:xfrm>
        </p:grpSpPr>
        <p:pic>
          <p:nvPicPr>
            <p:cNvPr id="10" name="Picture 9" descr="Shape, rectangle&#10;&#10;Description automatically generated">
              <a:extLst>
                <a:ext uri="{FF2B5EF4-FFF2-40B4-BE49-F238E27FC236}">
                  <a16:creationId xmlns:a16="http://schemas.microsoft.com/office/drawing/2014/main" id="{998C3620-16F4-495C-B180-65D17D01A5A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234889"/>
              <a:ext cx="12192000" cy="1831852"/>
            </a:xfrm>
            <a:prstGeom prst="rect">
              <a:avLst/>
            </a:prstGeom>
          </p:spPr>
        </p:pic>
        <p:pic>
          <p:nvPicPr>
            <p:cNvPr id="13" name="Picture 12" descr="Shape, arrow&#10;&#10;Description automatically generated">
              <a:extLst>
                <a:ext uri="{FF2B5EF4-FFF2-40B4-BE49-F238E27FC236}">
                  <a16:creationId xmlns:a16="http://schemas.microsoft.com/office/drawing/2014/main" id="{68D894F4-1FD3-420C-BDCC-77BD7CB0FC8A}"/>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38593" t="31126"/>
            <a:stretch/>
          </p:blipFill>
          <p:spPr>
            <a:xfrm>
              <a:off x="0" y="19878"/>
              <a:ext cx="1196008" cy="1859979"/>
            </a:xfrm>
            <a:prstGeom prst="rect">
              <a:avLst/>
            </a:prstGeom>
          </p:spPr>
        </p:pic>
        <p:pic>
          <p:nvPicPr>
            <p:cNvPr id="15" name="Picture 14" descr="Chart&#10;&#10;Description automatically generated">
              <a:extLst>
                <a:ext uri="{FF2B5EF4-FFF2-40B4-BE49-F238E27FC236}">
                  <a16:creationId xmlns:a16="http://schemas.microsoft.com/office/drawing/2014/main" id="{F82F021F-B9B8-4470-A37D-FCB8AA7161A5}"/>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r="23907"/>
            <a:stretch/>
          </p:blipFill>
          <p:spPr>
            <a:xfrm>
              <a:off x="10587027" y="420275"/>
              <a:ext cx="1604973" cy="1286259"/>
            </a:xfrm>
            <a:prstGeom prst="rect">
              <a:avLst/>
            </a:prstGeom>
          </p:spPr>
        </p:pic>
      </p:grpSp>
      <p:sp>
        <p:nvSpPr>
          <p:cNvPr id="2" name="Title 1">
            <a:extLst>
              <a:ext uri="{FF2B5EF4-FFF2-40B4-BE49-F238E27FC236}">
                <a16:creationId xmlns:a16="http://schemas.microsoft.com/office/drawing/2014/main" id="{EE0963CA-937F-46F5-BBA1-E5D719BB5BFD}"/>
              </a:ext>
            </a:extLst>
          </p:cNvPr>
          <p:cNvSpPr>
            <a:spLocks noGrp="1"/>
          </p:cNvSpPr>
          <p:nvPr>
            <p:ph type="title"/>
          </p:nvPr>
        </p:nvSpPr>
        <p:spPr>
          <a:xfrm>
            <a:off x="1196008" y="77042"/>
            <a:ext cx="10624531" cy="862886"/>
          </a:xfrm>
          <a:noFill/>
        </p:spPr>
        <p:txBody>
          <a:bodyPr/>
          <a:lstStyle>
            <a:lvl1pP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192225435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itle and Content_2">
    <p:bg>
      <p:bgPr>
        <a:solidFill>
          <a:srgbClr val="F7F7F7"/>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A10A2E-92D9-4D20-8635-083CB1F75889}"/>
              </a:ext>
            </a:extLst>
          </p:cNvPr>
          <p:cNvSpPr>
            <a:spLocks noGrp="1"/>
          </p:cNvSpPr>
          <p:nvPr>
            <p:ph idx="1"/>
          </p:nvPr>
        </p:nvSpPr>
        <p:spPr>
          <a:xfrm>
            <a:off x="838200" y="1769165"/>
            <a:ext cx="10515600" cy="440779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DFAA0C2F-B612-41BB-8C28-2FEF734DF64F}"/>
              </a:ext>
            </a:extLst>
          </p:cNvPr>
          <p:cNvSpPr>
            <a:spLocks noGrp="1"/>
          </p:cNvSpPr>
          <p:nvPr>
            <p:ph type="ftr" sz="quarter" idx="11"/>
          </p:nvPr>
        </p:nvSpPr>
        <p:spPr>
          <a:xfrm>
            <a:off x="838200" y="6356350"/>
            <a:ext cx="10515600" cy="365125"/>
          </a:xfrm>
        </p:spPr>
        <p:txBody>
          <a:bodyPr/>
          <a:lstStyle>
            <a:lvl1pPr algn="l">
              <a:defRPr/>
            </a:lvl1pPr>
          </a:lstStyle>
          <a:p>
            <a:endParaRPr lang="en-US" dirty="0"/>
          </a:p>
        </p:txBody>
      </p:sp>
      <p:grpSp>
        <p:nvGrpSpPr>
          <p:cNvPr id="6" name="Group 5">
            <a:extLst>
              <a:ext uri="{FF2B5EF4-FFF2-40B4-BE49-F238E27FC236}">
                <a16:creationId xmlns:a16="http://schemas.microsoft.com/office/drawing/2014/main" id="{DA98C908-55D4-41AF-AF82-CE3073229A26}"/>
              </a:ext>
            </a:extLst>
          </p:cNvPr>
          <p:cNvGrpSpPr/>
          <p:nvPr userDrawn="1"/>
        </p:nvGrpSpPr>
        <p:grpSpPr>
          <a:xfrm>
            <a:off x="0" y="0"/>
            <a:ext cx="1196008" cy="1859979"/>
            <a:chOff x="0" y="0"/>
            <a:chExt cx="1196008" cy="1859979"/>
          </a:xfrm>
        </p:grpSpPr>
        <p:sp>
          <p:nvSpPr>
            <p:cNvPr id="4" name="Rectangle 3">
              <a:extLst>
                <a:ext uri="{FF2B5EF4-FFF2-40B4-BE49-F238E27FC236}">
                  <a16:creationId xmlns:a16="http://schemas.microsoft.com/office/drawing/2014/main" id="{123A3BC2-A54C-4F3B-9593-12523FA00BF4}"/>
                </a:ext>
              </a:extLst>
            </p:cNvPr>
            <p:cNvSpPr/>
            <p:nvPr userDrawn="1"/>
          </p:nvSpPr>
          <p:spPr>
            <a:xfrm>
              <a:off x="0" y="0"/>
              <a:ext cx="1196008" cy="1013791"/>
            </a:xfrm>
            <a:prstGeom prst="rect">
              <a:avLst/>
            </a:prstGeom>
            <a:solidFill>
              <a:srgbClr val="00AA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Shape, arrow&#10;&#10;Description automatically generated">
              <a:extLst>
                <a:ext uri="{FF2B5EF4-FFF2-40B4-BE49-F238E27FC236}">
                  <a16:creationId xmlns:a16="http://schemas.microsoft.com/office/drawing/2014/main" id="{68D894F4-1FD3-420C-BDCC-77BD7CB0FC8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8593" t="31126"/>
            <a:stretch/>
          </p:blipFill>
          <p:spPr>
            <a:xfrm>
              <a:off x="0" y="0"/>
              <a:ext cx="1196008" cy="1859979"/>
            </a:xfrm>
            <a:prstGeom prst="rect">
              <a:avLst/>
            </a:prstGeom>
          </p:spPr>
        </p:pic>
      </p:grpSp>
      <p:sp>
        <p:nvSpPr>
          <p:cNvPr id="12" name="Title 1">
            <a:extLst>
              <a:ext uri="{FF2B5EF4-FFF2-40B4-BE49-F238E27FC236}">
                <a16:creationId xmlns:a16="http://schemas.microsoft.com/office/drawing/2014/main" id="{2321E32E-367F-4997-B73A-038C29833E68}"/>
              </a:ext>
            </a:extLst>
          </p:cNvPr>
          <p:cNvSpPr>
            <a:spLocks noGrp="1"/>
          </p:cNvSpPr>
          <p:nvPr>
            <p:ph type="title"/>
          </p:nvPr>
        </p:nvSpPr>
        <p:spPr>
          <a:xfrm>
            <a:off x="1196009" y="-1"/>
            <a:ext cx="8110038" cy="1013791"/>
          </a:xfrm>
          <a:gradFill>
            <a:gsLst>
              <a:gs pos="0">
                <a:srgbClr val="00AA4F"/>
              </a:gs>
              <a:gs pos="71000">
                <a:srgbClr val="00AA4F">
                  <a:alpha val="50000"/>
                </a:srgbClr>
              </a:gs>
              <a:gs pos="100000">
                <a:srgbClr val="00AA4F">
                  <a:alpha val="0"/>
                </a:srgbClr>
              </a:gs>
            </a:gsLst>
            <a:lin ang="0" scaled="1"/>
          </a:gradFill>
        </p:spPr>
        <p:txBody>
          <a:bodyPr vert="horz" lIns="91440" tIns="45720" rIns="91440" bIns="45720" rtlCol="0" anchor="ctr">
            <a:normAutofit/>
          </a:bodyPr>
          <a:lstStyle>
            <a:lvl1pPr>
              <a:defRPr lang="en-US" dirty="0">
                <a:solidFill>
                  <a:schemeClr val="bg1"/>
                </a:solidFill>
              </a:defRPr>
            </a:lvl1pPr>
          </a:lstStyle>
          <a:p>
            <a:pPr marL="0" lvl="0"/>
            <a:r>
              <a:rPr lang="en-US"/>
              <a:t>Click to edit Master title style</a:t>
            </a:r>
            <a:endParaRPr lang="en-US" dirty="0"/>
          </a:p>
        </p:txBody>
      </p:sp>
    </p:spTree>
    <p:extLst>
      <p:ext uri="{BB962C8B-B14F-4D97-AF65-F5344CB8AC3E}">
        <p14:creationId xmlns:p14="http://schemas.microsoft.com/office/powerpoint/2010/main" val="179650630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itle Only_1">
    <p:bg>
      <p:bgPr>
        <a:solidFill>
          <a:srgbClr val="F7F7F7"/>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DFAA0C2F-B612-41BB-8C28-2FEF734DF64F}"/>
              </a:ext>
            </a:extLst>
          </p:cNvPr>
          <p:cNvSpPr>
            <a:spLocks noGrp="1"/>
          </p:cNvSpPr>
          <p:nvPr>
            <p:ph type="ftr" sz="quarter" idx="11"/>
          </p:nvPr>
        </p:nvSpPr>
        <p:spPr>
          <a:xfrm>
            <a:off x="838200" y="6356350"/>
            <a:ext cx="10515600" cy="365125"/>
          </a:xfrm>
        </p:spPr>
        <p:txBody>
          <a:bodyPr/>
          <a:lstStyle>
            <a:lvl1pPr algn="l">
              <a:defRPr/>
            </a:lvl1pPr>
          </a:lstStyle>
          <a:p>
            <a:endParaRPr lang="en-US" dirty="0"/>
          </a:p>
        </p:txBody>
      </p:sp>
      <p:grpSp>
        <p:nvGrpSpPr>
          <p:cNvPr id="16" name="Group 15">
            <a:extLst>
              <a:ext uri="{FF2B5EF4-FFF2-40B4-BE49-F238E27FC236}">
                <a16:creationId xmlns:a16="http://schemas.microsoft.com/office/drawing/2014/main" id="{C94395B9-66FB-454E-9409-747BB306BB5E}"/>
              </a:ext>
            </a:extLst>
          </p:cNvPr>
          <p:cNvGrpSpPr/>
          <p:nvPr userDrawn="1"/>
        </p:nvGrpSpPr>
        <p:grpSpPr>
          <a:xfrm>
            <a:off x="0" y="-254767"/>
            <a:ext cx="12192001" cy="2114746"/>
            <a:chOff x="0" y="-234889"/>
            <a:chExt cx="12192001" cy="2114746"/>
          </a:xfrm>
        </p:grpSpPr>
        <p:pic>
          <p:nvPicPr>
            <p:cNvPr id="10" name="Picture 9" descr="Shape, rectangle&#10;&#10;Description automatically generated">
              <a:extLst>
                <a:ext uri="{FF2B5EF4-FFF2-40B4-BE49-F238E27FC236}">
                  <a16:creationId xmlns:a16="http://schemas.microsoft.com/office/drawing/2014/main" id="{998C3620-16F4-495C-B180-65D17D01A5A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234889"/>
              <a:ext cx="12192000" cy="1831852"/>
            </a:xfrm>
            <a:prstGeom prst="rect">
              <a:avLst/>
            </a:prstGeom>
          </p:spPr>
        </p:pic>
        <p:pic>
          <p:nvPicPr>
            <p:cNvPr id="13" name="Picture 12" descr="Shape, arrow&#10;&#10;Description automatically generated">
              <a:extLst>
                <a:ext uri="{FF2B5EF4-FFF2-40B4-BE49-F238E27FC236}">
                  <a16:creationId xmlns:a16="http://schemas.microsoft.com/office/drawing/2014/main" id="{68D894F4-1FD3-420C-BDCC-77BD7CB0FC8A}"/>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38593" t="31126"/>
            <a:stretch/>
          </p:blipFill>
          <p:spPr>
            <a:xfrm>
              <a:off x="0" y="19878"/>
              <a:ext cx="1196008" cy="1859979"/>
            </a:xfrm>
            <a:prstGeom prst="rect">
              <a:avLst/>
            </a:prstGeom>
          </p:spPr>
        </p:pic>
        <p:pic>
          <p:nvPicPr>
            <p:cNvPr id="15" name="Picture 14" descr="Chart&#10;&#10;Description automatically generated">
              <a:extLst>
                <a:ext uri="{FF2B5EF4-FFF2-40B4-BE49-F238E27FC236}">
                  <a16:creationId xmlns:a16="http://schemas.microsoft.com/office/drawing/2014/main" id="{F82F021F-B9B8-4470-A37D-FCB8AA7161A5}"/>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r="23907"/>
            <a:stretch/>
          </p:blipFill>
          <p:spPr>
            <a:xfrm>
              <a:off x="10587027" y="420275"/>
              <a:ext cx="1604973" cy="1286259"/>
            </a:xfrm>
            <a:prstGeom prst="rect">
              <a:avLst/>
            </a:prstGeom>
          </p:spPr>
        </p:pic>
      </p:grpSp>
      <p:sp>
        <p:nvSpPr>
          <p:cNvPr id="2" name="Title 1">
            <a:extLst>
              <a:ext uri="{FF2B5EF4-FFF2-40B4-BE49-F238E27FC236}">
                <a16:creationId xmlns:a16="http://schemas.microsoft.com/office/drawing/2014/main" id="{EE0963CA-937F-46F5-BBA1-E5D719BB5BFD}"/>
              </a:ext>
            </a:extLst>
          </p:cNvPr>
          <p:cNvSpPr>
            <a:spLocks noGrp="1"/>
          </p:cNvSpPr>
          <p:nvPr>
            <p:ph type="title"/>
          </p:nvPr>
        </p:nvSpPr>
        <p:spPr>
          <a:xfrm>
            <a:off x="1196008" y="77042"/>
            <a:ext cx="10624531" cy="862886"/>
          </a:xfrm>
          <a:noFill/>
        </p:spPr>
        <p:txBody>
          <a:bodyPr/>
          <a:lstStyle>
            <a:lvl1pP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316306395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tle Only_2">
    <p:bg>
      <p:bgPr>
        <a:solidFill>
          <a:srgbClr val="F7F7F7"/>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DFAA0C2F-B612-41BB-8C28-2FEF734DF64F}"/>
              </a:ext>
            </a:extLst>
          </p:cNvPr>
          <p:cNvSpPr>
            <a:spLocks noGrp="1"/>
          </p:cNvSpPr>
          <p:nvPr>
            <p:ph type="ftr" sz="quarter" idx="11"/>
          </p:nvPr>
        </p:nvSpPr>
        <p:spPr>
          <a:xfrm>
            <a:off x="838200" y="6356350"/>
            <a:ext cx="10515600" cy="365125"/>
          </a:xfrm>
        </p:spPr>
        <p:txBody>
          <a:bodyPr/>
          <a:lstStyle>
            <a:lvl1pPr algn="l">
              <a:defRPr/>
            </a:lvl1pPr>
          </a:lstStyle>
          <a:p>
            <a:endParaRPr lang="en-US" dirty="0"/>
          </a:p>
        </p:txBody>
      </p:sp>
      <p:grpSp>
        <p:nvGrpSpPr>
          <p:cNvPr id="6" name="Group 5">
            <a:extLst>
              <a:ext uri="{FF2B5EF4-FFF2-40B4-BE49-F238E27FC236}">
                <a16:creationId xmlns:a16="http://schemas.microsoft.com/office/drawing/2014/main" id="{DA98C908-55D4-41AF-AF82-CE3073229A26}"/>
              </a:ext>
            </a:extLst>
          </p:cNvPr>
          <p:cNvGrpSpPr/>
          <p:nvPr userDrawn="1"/>
        </p:nvGrpSpPr>
        <p:grpSpPr>
          <a:xfrm>
            <a:off x="0" y="0"/>
            <a:ext cx="1196008" cy="1859979"/>
            <a:chOff x="0" y="0"/>
            <a:chExt cx="1196008" cy="1859979"/>
          </a:xfrm>
        </p:grpSpPr>
        <p:sp>
          <p:nvSpPr>
            <p:cNvPr id="4" name="Rectangle 3">
              <a:extLst>
                <a:ext uri="{FF2B5EF4-FFF2-40B4-BE49-F238E27FC236}">
                  <a16:creationId xmlns:a16="http://schemas.microsoft.com/office/drawing/2014/main" id="{123A3BC2-A54C-4F3B-9593-12523FA00BF4}"/>
                </a:ext>
              </a:extLst>
            </p:cNvPr>
            <p:cNvSpPr/>
            <p:nvPr userDrawn="1"/>
          </p:nvSpPr>
          <p:spPr>
            <a:xfrm>
              <a:off x="0" y="0"/>
              <a:ext cx="1196008" cy="1013791"/>
            </a:xfrm>
            <a:prstGeom prst="rect">
              <a:avLst/>
            </a:prstGeom>
            <a:solidFill>
              <a:srgbClr val="00AA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Shape, arrow&#10;&#10;Description automatically generated">
              <a:extLst>
                <a:ext uri="{FF2B5EF4-FFF2-40B4-BE49-F238E27FC236}">
                  <a16:creationId xmlns:a16="http://schemas.microsoft.com/office/drawing/2014/main" id="{68D894F4-1FD3-420C-BDCC-77BD7CB0FC8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8593" t="31126"/>
            <a:stretch/>
          </p:blipFill>
          <p:spPr>
            <a:xfrm>
              <a:off x="0" y="0"/>
              <a:ext cx="1196008" cy="1859979"/>
            </a:xfrm>
            <a:prstGeom prst="rect">
              <a:avLst/>
            </a:prstGeom>
          </p:spPr>
        </p:pic>
      </p:grpSp>
      <p:sp>
        <p:nvSpPr>
          <p:cNvPr id="12" name="Title 1">
            <a:extLst>
              <a:ext uri="{FF2B5EF4-FFF2-40B4-BE49-F238E27FC236}">
                <a16:creationId xmlns:a16="http://schemas.microsoft.com/office/drawing/2014/main" id="{2321E32E-367F-4997-B73A-038C29833E68}"/>
              </a:ext>
            </a:extLst>
          </p:cNvPr>
          <p:cNvSpPr>
            <a:spLocks noGrp="1"/>
          </p:cNvSpPr>
          <p:nvPr>
            <p:ph type="title"/>
          </p:nvPr>
        </p:nvSpPr>
        <p:spPr>
          <a:xfrm>
            <a:off x="1196009" y="-1"/>
            <a:ext cx="8110038" cy="1013791"/>
          </a:xfrm>
          <a:gradFill>
            <a:gsLst>
              <a:gs pos="0">
                <a:srgbClr val="00AA4F"/>
              </a:gs>
              <a:gs pos="71000">
                <a:srgbClr val="00AA4F">
                  <a:alpha val="50000"/>
                </a:srgbClr>
              </a:gs>
              <a:gs pos="100000">
                <a:srgbClr val="00AA4F">
                  <a:alpha val="0"/>
                </a:srgbClr>
              </a:gs>
            </a:gsLst>
            <a:lin ang="0" scaled="1"/>
          </a:gradFill>
        </p:spPr>
        <p:txBody>
          <a:bodyPr vert="horz" lIns="91440" tIns="45720" rIns="91440" bIns="45720" rtlCol="0" anchor="ctr">
            <a:normAutofit/>
          </a:bodyPr>
          <a:lstStyle>
            <a:lvl1pPr>
              <a:defRPr lang="en-US" dirty="0">
                <a:solidFill>
                  <a:schemeClr val="bg1"/>
                </a:solidFill>
              </a:defRPr>
            </a:lvl1pPr>
          </a:lstStyle>
          <a:p>
            <a:pPr marL="0" lvl="0"/>
            <a:r>
              <a:rPr lang="en-US"/>
              <a:t>Click to edit Master title style</a:t>
            </a:r>
            <a:endParaRPr lang="en-US" dirty="0"/>
          </a:p>
        </p:txBody>
      </p:sp>
    </p:spTree>
    <p:extLst>
      <p:ext uri="{BB962C8B-B14F-4D97-AF65-F5344CB8AC3E}">
        <p14:creationId xmlns:p14="http://schemas.microsoft.com/office/powerpoint/2010/main" val="27122376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Two Content">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cstate="screen">
            <a:extLst>
              <a:ext uri="{28A0092B-C50C-407E-A947-70E740481C1C}">
                <a14:useLocalDpi xmlns:a14="http://schemas.microsoft.com/office/drawing/2010/main"/>
              </a:ext>
            </a:extLst>
          </a:blip>
          <a:srcRect t="-263"/>
          <a:stretch/>
        </p:blipFill>
        <p:spPr>
          <a:xfrm>
            <a:off x="8704" y="-15240"/>
            <a:ext cx="12189832" cy="6263640"/>
          </a:xfrm>
          <a:prstGeom prst="rect">
            <a:avLst/>
          </a:prstGeom>
        </p:spPr>
      </p:pic>
      <p:sp>
        <p:nvSpPr>
          <p:cNvPr id="7" name="Slide Number Placeholder 6"/>
          <p:cNvSpPr>
            <a:spLocks noGrp="1"/>
          </p:cNvSpPr>
          <p:nvPr>
            <p:ph type="sldNum" sz="quarter" idx="12"/>
          </p:nvPr>
        </p:nvSpPr>
        <p:spPr/>
        <p:txBody>
          <a:bodyPr/>
          <a:lstStyle/>
          <a:p>
            <a:fld id="{C10DD06B-44D0-4B5F-9DB8-096B8174C7B9}" type="slidenum">
              <a:rPr lang="en-US" smtClean="0"/>
              <a:t>‹#›</a:t>
            </a:fld>
            <a:endParaRPr lang="en-US" dirty="0"/>
          </a:p>
        </p:txBody>
      </p:sp>
      <p:sp>
        <p:nvSpPr>
          <p:cNvPr id="12" name="Rectangle 11"/>
          <p:cNvSpPr/>
          <p:nvPr userDrawn="1"/>
        </p:nvSpPr>
        <p:spPr>
          <a:xfrm>
            <a:off x="0" y="0"/>
            <a:ext cx="12192000" cy="185738"/>
          </a:xfrm>
          <a:prstGeom prst="rect">
            <a:avLst/>
          </a:prstGeom>
          <a:solidFill>
            <a:srgbClr val="1255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Content Placeholder 2"/>
          <p:cNvSpPr>
            <a:spLocks noGrp="1"/>
          </p:cNvSpPr>
          <p:nvPr>
            <p:ph sz="half" idx="16" hasCustomPrompt="1"/>
          </p:nvPr>
        </p:nvSpPr>
        <p:spPr>
          <a:xfrm>
            <a:off x="4668520" y="365125"/>
            <a:ext cx="7142480" cy="5664835"/>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Insert image here</a:t>
            </a:r>
          </a:p>
        </p:txBody>
      </p:sp>
      <p:sp>
        <p:nvSpPr>
          <p:cNvPr id="18" name="Title 1"/>
          <p:cNvSpPr>
            <a:spLocks noGrp="1"/>
          </p:cNvSpPr>
          <p:nvPr>
            <p:ph type="title"/>
          </p:nvPr>
        </p:nvSpPr>
        <p:spPr>
          <a:xfrm>
            <a:off x="495300" y="365125"/>
            <a:ext cx="3395980" cy="5664835"/>
          </a:xfrm>
        </p:spPr>
        <p:txBody>
          <a:bodyPr>
            <a:normAutofit/>
          </a:bodyPr>
          <a:lstStyle>
            <a:lvl1pPr algn="r">
              <a:defRPr sz="4400" b="1">
                <a:solidFill>
                  <a:schemeClr val="bg1"/>
                </a:solidFill>
              </a:defRPr>
            </a:lvl1pPr>
          </a:lstStyle>
          <a:p>
            <a:r>
              <a:rPr lang="en-US"/>
              <a:t>Click to edit Master title style</a:t>
            </a:r>
          </a:p>
        </p:txBody>
      </p:sp>
      <p:pic>
        <p:nvPicPr>
          <p:cNvPr id="19" name="Picture 1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92652" y="6311900"/>
            <a:ext cx="1581588" cy="473983"/>
          </a:xfrm>
          <a:prstGeom prst="rect">
            <a:avLst/>
          </a:prstGeom>
        </p:spPr>
      </p:pic>
      <p:grpSp>
        <p:nvGrpSpPr>
          <p:cNvPr id="16" name="Group 15">
            <a:extLst>
              <a:ext uri="{FF2B5EF4-FFF2-40B4-BE49-F238E27FC236}">
                <a16:creationId xmlns:a16="http://schemas.microsoft.com/office/drawing/2014/main" id="{135F917A-F091-4C24-B58E-FD8C68B17A1D}"/>
              </a:ext>
            </a:extLst>
          </p:cNvPr>
          <p:cNvGrpSpPr/>
          <p:nvPr userDrawn="1"/>
        </p:nvGrpSpPr>
        <p:grpSpPr>
          <a:xfrm>
            <a:off x="4186836" y="568243"/>
            <a:ext cx="269051" cy="5168096"/>
            <a:chOff x="4355943" y="833378"/>
            <a:chExt cx="269051" cy="5168096"/>
          </a:xfrm>
          <a:solidFill>
            <a:schemeClr val="bg1"/>
          </a:solidFill>
        </p:grpSpPr>
        <p:cxnSp>
          <p:nvCxnSpPr>
            <p:cNvPr id="17" name="Straight Connector 16">
              <a:extLst>
                <a:ext uri="{FF2B5EF4-FFF2-40B4-BE49-F238E27FC236}">
                  <a16:creationId xmlns:a16="http://schemas.microsoft.com/office/drawing/2014/main" id="{C19AD698-926D-4F27-A40A-D46F5E3831D3}"/>
                </a:ext>
              </a:extLst>
            </p:cNvPr>
            <p:cNvCxnSpPr/>
            <p:nvPr/>
          </p:nvCxnSpPr>
          <p:spPr>
            <a:xfrm>
              <a:off x="4355943" y="833378"/>
              <a:ext cx="0" cy="5168096"/>
            </a:xfrm>
            <a:prstGeom prst="line">
              <a:avLst/>
            </a:prstGeom>
            <a:grpFill/>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Isosceles Triangle 20">
              <a:extLst>
                <a:ext uri="{FF2B5EF4-FFF2-40B4-BE49-F238E27FC236}">
                  <a16:creationId xmlns:a16="http://schemas.microsoft.com/office/drawing/2014/main" id="{1FA5E612-39D3-4397-80E2-D03F1E377F54}"/>
                </a:ext>
              </a:extLst>
            </p:cNvPr>
            <p:cNvSpPr/>
            <p:nvPr/>
          </p:nvSpPr>
          <p:spPr>
            <a:xfrm rot="5400000">
              <a:off x="4254843" y="3287336"/>
              <a:ext cx="480121" cy="260180"/>
            </a:xfrm>
            <a:prstGeom prst="triangle">
              <a:avLst/>
            </a:prstGeom>
            <a:gr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spcBef>
                  <a:spcPts val="600"/>
                </a:spcBef>
                <a:spcAft>
                  <a:spcPts val="600"/>
                </a:spcAft>
              </a:pPr>
              <a:endParaRPr lang="en-US" sz="2800" dirty="0"/>
            </a:p>
          </p:txBody>
        </p:sp>
      </p:grpSp>
      <p:pic>
        <p:nvPicPr>
          <p:cNvPr id="13" name="Picture 12"/>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361340" y="6248400"/>
            <a:ext cx="1355678" cy="609600"/>
          </a:xfrm>
          <a:prstGeom prst="rect">
            <a:avLst/>
          </a:prstGeom>
        </p:spPr>
      </p:pic>
    </p:spTree>
    <p:extLst>
      <p:ext uri="{BB962C8B-B14F-4D97-AF65-F5344CB8AC3E}">
        <p14:creationId xmlns:p14="http://schemas.microsoft.com/office/powerpoint/2010/main" val="254139653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wo Content_1">
    <p:bg>
      <p:bgPr>
        <a:solidFill>
          <a:srgbClr val="F7F7F7"/>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231D71C-AA41-42ED-89AC-0751AB57A98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41A99A7-D5FF-48F7-B8C5-E10F653CB4E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4">
            <a:extLst>
              <a:ext uri="{FF2B5EF4-FFF2-40B4-BE49-F238E27FC236}">
                <a16:creationId xmlns:a16="http://schemas.microsoft.com/office/drawing/2014/main" id="{EE6A567B-965A-42AB-BBE8-16956A556FAB}"/>
              </a:ext>
            </a:extLst>
          </p:cNvPr>
          <p:cNvSpPr>
            <a:spLocks noGrp="1"/>
          </p:cNvSpPr>
          <p:nvPr>
            <p:ph type="ftr" sz="quarter" idx="11"/>
          </p:nvPr>
        </p:nvSpPr>
        <p:spPr>
          <a:xfrm>
            <a:off x="838200" y="6356350"/>
            <a:ext cx="10515600" cy="365125"/>
          </a:xfrm>
        </p:spPr>
        <p:txBody>
          <a:bodyPr/>
          <a:lstStyle>
            <a:lvl1pPr algn="l">
              <a:defRPr/>
            </a:lvl1pPr>
          </a:lstStyle>
          <a:p>
            <a:endParaRPr lang="en-US" dirty="0"/>
          </a:p>
        </p:txBody>
      </p:sp>
      <p:grpSp>
        <p:nvGrpSpPr>
          <p:cNvPr id="9" name="Group 8">
            <a:extLst>
              <a:ext uri="{FF2B5EF4-FFF2-40B4-BE49-F238E27FC236}">
                <a16:creationId xmlns:a16="http://schemas.microsoft.com/office/drawing/2014/main" id="{81A901C7-E4C6-4B72-AB4D-CA4A8CC81218}"/>
              </a:ext>
            </a:extLst>
          </p:cNvPr>
          <p:cNvGrpSpPr/>
          <p:nvPr userDrawn="1"/>
        </p:nvGrpSpPr>
        <p:grpSpPr>
          <a:xfrm>
            <a:off x="0" y="-254767"/>
            <a:ext cx="12192001" cy="2114746"/>
            <a:chOff x="0" y="-234889"/>
            <a:chExt cx="12192001" cy="2114746"/>
          </a:xfrm>
        </p:grpSpPr>
        <p:pic>
          <p:nvPicPr>
            <p:cNvPr id="10" name="Picture 9" descr="Shape, rectangle&#10;&#10;Description automatically generated">
              <a:extLst>
                <a:ext uri="{FF2B5EF4-FFF2-40B4-BE49-F238E27FC236}">
                  <a16:creationId xmlns:a16="http://schemas.microsoft.com/office/drawing/2014/main" id="{FFFD283A-DD57-413C-80D0-DAFF412C99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234889"/>
              <a:ext cx="12192000" cy="1831852"/>
            </a:xfrm>
            <a:prstGeom prst="rect">
              <a:avLst/>
            </a:prstGeom>
          </p:spPr>
        </p:pic>
        <p:pic>
          <p:nvPicPr>
            <p:cNvPr id="11" name="Picture 10" descr="Shape, arrow&#10;&#10;Description automatically generated">
              <a:extLst>
                <a:ext uri="{FF2B5EF4-FFF2-40B4-BE49-F238E27FC236}">
                  <a16:creationId xmlns:a16="http://schemas.microsoft.com/office/drawing/2014/main" id="{A8F6DD60-B934-4BC1-A31D-AC963E8982E4}"/>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38593" t="31126"/>
            <a:stretch/>
          </p:blipFill>
          <p:spPr>
            <a:xfrm>
              <a:off x="0" y="19878"/>
              <a:ext cx="1196008" cy="1859979"/>
            </a:xfrm>
            <a:prstGeom prst="rect">
              <a:avLst/>
            </a:prstGeom>
          </p:spPr>
        </p:pic>
        <p:pic>
          <p:nvPicPr>
            <p:cNvPr id="12" name="Picture 11" descr="Chart&#10;&#10;Description automatically generated">
              <a:extLst>
                <a:ext uri="{FF2B5EF4-FFF2-40B4-BE49-F238E27FC236}">
                  <a16:creationId xmlns:a16="http://schemas.microsoft.com/office/drawing/2014/main" id="{755772BF-7F9A-4986-8729-626956CF2131}"/>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r="23907"/>
            <a:stretch/>
          </p:blipFill>
          <p:spPr>
            <a:xfrm>
              <a:off x="10587027" y="420275"/>
              <a:ext cx="1604973" cy="1286259"/>
            </a:xfrm>
            <a:prstGeom prst="rect">
              <a:avLst/>
            </a:prstGeom>
          </p:spPr>
        </p:pic>
      </p:grpSp>
      <p:sp>
        <p:nvSpPr>
          <p:cNvPr id="2" name="Title 1">
            <a:extLst>
              <a:ext uri="{FF2B5EF4-FFF2-40B4-BE49-F238E27FC236}">
                <a16:creationId xmlns:a16="http://schemas.microsoft.com/office/drawing/2014/main" id="{008CA515-F04F-4D33-87B4-66B085756D14}"/>
              </a:ext>
            </a:extLst>
          </p:cNvPr>
          <p:cNvSpPr>
            <a:spLocks noGrp="1"/>
          </p:cNvSpPr>
          <p:nvPr>
            <p:ph type="title"/>
          </p:nvPr>
        </p:nvSpPr>
        <p:spPr>
          <a:xfrm>
            <a:off x="1196007" y="77042"/>
            <a:ext cx="10610170" cy="862886"/>
          </a:xfrm>
        </p:spPr>
        <p:txBody>
          <a:bodyPr/>
          <a:lstStyle>
            <a:lvl1pP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63434185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wo Content_2">
    <p:bg>
      <p:bgPr>
        <a:solidFill>
          <a:srgbClr val="F7F7F7"/>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231D71C-AA41-42ED-89AC-0751AB57A98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41A99A7-D5FF-48F7-B8C5-E10F653CB4E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4">
            <a:extLst>
              <a:ext uri="{FF2B5EF4-FFF2-40B4-BE49-F238E27FC236}">
                <a16:creationId xmlns:a16="http://schemas.microsoft.com/office/drawing/2014/main" id="{EE6A567B-965A-42AB-BBE8-16956A556FAB}"/>
              </a:ext>
            </a:extLst>
          </p:cNvPr>
          <p:cNvSpPr>
            <a:spLocks noGrp="1"/>
          </p:cNvSpPr>
          <p:nvPr>
            <p:ph type="ftr" sz="quarter" idx="11"/>
          </p:nvPr>
        </p:nvSpPr>
        <p:spPr>
          <a:xfrm>
            <a:off x="838200" y="6356350"/>
            <a:ext cx="10515600" cy="365125"/>
          </a:xfrm>
        </p:spPr>
        <p:txBody>
          <a:bodyPr/>
          <a:lstStyle>
            <a:lvl1pPr algn="l">
              <a:defRPr/>
            </a:lvl1pPr>
          </a:lstStyle>
          <a:p>
            <a:endParaRPr lang="en-US" dirty="0"/>
          </a:p>
        </p:txBody>
      </p:sp>
      <p:sp>
        <p:nvSpPr>
          <p:cNvPr id="2" name="Title 1">
            <a:extLst>
              <a:ext uri="{FF2B5EF4-FFF2-40B4-BE49-F238E27FC236}">
                <a16:creationId xmlns:a16="http://schemas.microsoft.com/office/drawing/2014/main" id="{008CA515-F04F-4D33-87B4-66B085756D14}"/>
              </a:ext>
            </a:extLst>
          </p:cNvPr>
          <p:cNvSpPr>
            <a:spLocks noGrp="1"/>
          </p:cNvSpPr>
          <p:nvPr>
            <p:ph type="title"/>
          </p:nvPr>
        </p:nvSpPr>
        <p:spPr>
          <a:xfrm>
            <a:off x="1196007" y="-1"/>
            <a:ext cx="8110039" cy="1013791"/>
          </a:xfrm>
          <a:gradFill>
            <a:gsLst>
              <a:gs pos="0">
                <a:srgbClr val="00AA4F"/>
              </a:gs>
              <a:gs pos="71000">
                <a:srgbClr val="00AA4F">
                  <a:alpha val="50000"/>
                </a:srgbClr>
              </a:gs>
              <a:gs pos="100000">
                <a:srgbClr val="00AA4F">
                  <a:alpha val="0"/>
                </a:srgbClr>
              </a:gs>
            </a:gsLst>
            <a:lin ang="0" scaled="1"/>
          </a:gradFill>
        </p:spPr>
        <p:txBody>
          <a:bodyPr vert="horz" lIns="91440" tIns="45720" rIns="91440" bIns="45720" rtlCol="0" anchor="ctr">
            <a:normAutofit/>
          </a:bodyPr>
          <a:lstStyle>
            <a:lvl1pPr>
              <a:defRPr lang="en-US" dirty="0">
                <a:solidFill>
                  <a:schemeClr val="bg1"/>
                </a:solidFill>
              </a:defRPr>
            </a:lvl1pPr>
          </a:lstStyle>
          <a:p>
            <a:pPr marL="0" lvl="0"/>
            <a:r>
              <a:rPr lang="en-US"/>
              <a:t>Click to edit Master title style</a:t>
            </a:r>
            <a:endParaRPr lang="en-US" dirty="0"/>
          </a:p>
        </p:txBody>
      </p:sp>
      <p:grpSp>
        <p:nvGrpSpPr>
          <p:cNvPr id="14" name="Group 13">
            <a:extLst>
              <a:ext uri="{FF2B5EF4-FFF2-40B4-BE49-F238E27FC236}">
                <a16:creationId xmlns:a16="http://schemas.microsoft.com/office/drawing/2014/main" id="{C5316BFC-E137-48F3-8D2D-54B56A2BD3B5}"/>
              </a:ext>
            </a:extLst>
          </p:cNvPr>
          <p:cNvGrpSpPr/>
          <p:nvPr userDrawn="1"/>
        </p:nvGrpSpPr>
        <p:grpSpPr>
          <a:xfrm>
            <a:off x="0" y="0"/>
            <a:ext cx="1196008" cy="1859979"/>
            <a:chOff x="0" y="0"/>
            <a:chExt cx="1196008" cy="1859979"/>
          </a:xfrm>
        </p:grpSpPr>
        <p:sp>
          <p:nvSpPr>
            <p:cNvPr id="15" name="Rectangle 14">
              <a:extLst>
                <a:ext uri="{FF2B5EF4-FFF2-40B4-BE49-F238E27FC236}">
                  <a16:creationId xmlns:a16="http://schemas.microsoft.com/office/drawing/2014/main" id="{18180045-D9AB-4C88-9541-1C3D601B7F36}"/>
                </a:ext>
              </a:extLst>
            </p:cNvPr>
            <p:cNvSpPr/>
            <p:nvPr userDrawn="1"/>
          </p:nvSpPr>
          <p:spPr>
            <a:xfrm>
              <a:off x="0" y="0"/>
              <a:ext cx="1196008" cy="1013791"/>
            </a:xfrm>
            <a:prstGeom prst="rect">
              <a:avLst/>
            </a:prstGeom>
            <a:solidFill>
              <a:srgbClr val="00AA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Shape, arrow&#10;&#10;Description automatically generated">
              <a:extLst>
                <a:ext uri="{FF2B5EF4-FFF2-40B4-BE49-F238E27FC236}">
                  <a16:creationId xmlns:a16="http://schemas.microsoft.com/office/drawing/2014/main" id="{EE59E05A-9844-43F1-9D6F-A5B9D35E48C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8593" t="31126"/>
            <a:stretch/>
          </p:blipFill>
          <p:spPr>
            <a:xfrm>
              <a:off x="0" y="0"/>
              <a:ext cx="1196008" cy="1859979"/>
            </a:xfrm>
            <a:prstGeom prst="rect">
              <a:avLst/>
            </a:prstGeom>
          </p:spPr>
        </p:pic>
      </p:grpSp>
    </p:spTree>
    <p:extLst>
      <p:ext uri="{BB962C8B-B14F-4D97-AF65-F5344CB8AC3E}">
        <p14:creationId xmlns:p14="http://schemas.microsoft.com/office/powerpoint/2010/main" val="297109297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Comparison_1">
    <p:bg>
      <p:bgPr>
        <a:solidFill>
          <a:srgbClr val="F7F7F7"/>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0E35FB91-DE06-4B55-BC8B-6CF19E9732C3}"/>
              </a:ext>
            </a:extLst>
          </p:cNvPr>
          <p:cNvGrpSpPr/>
          <p:nvPr userDrawn="1"/>
        </p:nvGrpSpPr>
        <p:grpSpPr>
          <a:xfrm>
            <a:off x="0" y="-254767"/>
            <a:ext cx="12192001" cy="2114746"/>
            <a:chOff x="0" y="-234889"/>
            <a:chExt cx="12192001" cy="2114746"/>
          </a:xfrm>
        </p:grpSpPr>
        <p:pic>
          <p:nvPicPr>
            <p:cNvPr id="12" name="Picture 11" descr="Shape, rectangle&#10;&#10;Description automatically generated">
              <a:extLst>
                <a:ext uri="{FF2B5EF4-FFF2-40B4-BE49-F238E27FC236}">
                  <a16:creationId xmlns:a16="http://schemas.microsoft.com/office/drawing/2014/main" id="{FC663F5F-504E-4439-9B5A-D1B48AAD0B2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234889"/>
              <a:ext cx="12192000" cy="1831852"/>
            </a:xfrm>
            <a:prstGeom prst="rect">
              <a:avLst/>
            </a:prstGeom>
          </p:spPr>
        </p:pic>
        <p:pic>
          <p:nvPicPr>
            <p:cNvPr id="13" name="Picture 12" descr="Shape, arrow&#10;&#10;Description automatically generated">
              <a:extLst>
                <a:ext uri="{FF2B5EF4-FFF2-40B4-BE49-F238E27FC236}">
                  <a16:creationId xmlns:a16="http://schemas.microsoft.com/office/drawing/2014/main" id="{1A9FC241-3443-4A9B-9F48-187543F69E2E}"/>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38593" t="31126"/>
            <a:stretch/>
          </p:blipFill>
          <p:spPr>
            <a:xfrm>
              <a:off x="0" y="19878"/>
              <a:ext cx="1196008" cy="1859979"/>
            </a:xfrm>
            <a:prstGeom prst="rect">
              <a:avLst/>
            </a:prstGeom>
          </p:spPr>
        </p:pic>
        <p:pic>
          <p:nvPicPr>
            <p:cNvPr id="14" name="Picture 13" descr="Chart&#10;&#10;Description automatically generated">
              <a:extLst>
                <a:ext uri="{FF2B5EF4-FFF2-40B4-BE49-F238E27FC236}">
                  <a16:creationId xmlns:a16="http://schemas.microsoft.com/office/drawing/2014/main" id="{E0D9236C-60FE-424A-9491-2868FD56B919}"/>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r="23907"/>
            <a:stretch/>
          </p:blipFill>
          <p:spPr>
            <a:xfrm>
              <a:off x="10587027" y="420275"/>
              <a:ext cx="1604973" cy="1286259"/>
            </a:xfrm>
            <a:prstGeom prst="rect">
              <a:avLst/>
            </a:prstGeom>
          </p:spPr>
        </p:pic>
      </p:grpSp>
      <p:sp>
        <p:nvSpPr>
          <p:cNvPr id="2" name="Title 1">
            <a:extLst>
              <a:ext uri="{FF2B5EF4-FFF2-40B4-BE49-F238E27FC236}">
                <a16:creationId xmlns:a16="http://schemas.microsoft.com/office/drawing/2014/main" id="{9867BFC4-D1D0-4C07-88AF-B94EBA66F2AA}"/>
              </a:ext>
            </a:extLst>
          </p:cNvPr>
          <p:cNvSpPr>
            <a:spLocks noGrp="1"/>
          </p:cNvSpPr>
          <p:nvPr>
            <p:ph type="title"/>
          </p:nvPr>
        </p:nvSpPr>
        <p:spPr>
          <a:xfrm>
            <a:off x="1196006" y="77042"/>
            <a:ext cx="10515600" cy="862886"/>
          </a:xfrm>
        </p:spPr>
        <p:txBody>
          <a:bodyPr/>
          <a:lstStyle>
            <a:lvl1pPr>
              <a:defRPr>
                <a:solidFill>
                  <a:schemeClr val="bg1"/>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116E0229-7CCF-4816-A6BE-285B2A18ED67}"/>
              </a:ext>
            </a:extLst>
          </p:cNvPr>
          <p:cNvSpPr>
            <a:spLocks noGrp="1"/>
          </p:cNvSpPr>
          <p:nvPr>
            <p:ph type="body" idx="1"/>
          </p:nvPr>
        </p:nvSpPr>
        <p:spPr>
          <a:xfrm>
            <a:off x="839788" y="1681163"/>
            <a:ext cx="5157787" cy="823912"/>
          </a:xfrm>
        </p:spPr>
        <p:txBody>
          <a:bodyPr anchor="b">
            <a:noAutofit/>
          </a:bodyPr>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9965D71-30D0-4A89-8053-23C13957EB1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6986F9A-AA7E-4EC1-AA66-9CA6183A78E3}"/>
              </a:ext>
            </a:extLst>
          </p:cNvPr>
          <p:cNvSpPr>
            <a:spLocks noGrp="1"/>
          </p:cNvSpPr>
          <p:nvPr>
            <p:ph type="body" sz="quarter" idx="3"/>
          </p:nvPr>
        </p:nvSpPr>
        <p:spPr>
          <a:xfrm>
            <a:off x="6172200" y="1681163"/>
            <a:ext cx="5183188" cy="823912"/>
          </a:xfrm>
        </p:spPr>
        <p:txBody>
          <a:bodyPr anchor="b">
            <a:noAutofit/>
          </a:bodyPr>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0FFC638-727D-4763-B8DA-79497BAD009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4">
            <a:extLst>
              <a:ext uri="{FF2B5EF4-FFF2-40B4-BE49-F238E27FC236}">
                <a16:creationId xmlns:a16="http://schemas.microsoft.com/office/drawing/2014/main" id="{6AFFAF62-2A52-4F59-8C64-7B4DC268FC60}"/>
              </a:ext>
            </a:extLst>
          </p:cNvPr>
          <p:cNvSpPr>
            <a:spLocks noGrp="1"/>
          </p:cNvSpPr>
          <p:nvPr>
            <p:ph type="ftr" sz="quarter" idx="11"/>
          </p:nvPr>
        </p:nvSpPr>
        <p:spPr>
          <a:xfrm>
            <a:off x="838200" y="6356350"/>
            <a:ext cx="10515600" cy="365125"/>
          </a:xfrm>
        </p:spPr>
        <p:txBody>
          <a:bodyPr/>
          <a:lstStyle>
            <a:lvl1pPr algn="l">
              <a:defRPr/>
            </a:lvl1pPr>
          </a:lstStyle>
          <a:p>
            <a:endParaRPr lang="en-US" dirty="0"/>
          </a:p>
        </p:txBody>
      </p:sp>
    </p:spTree>
    <p:extLst>
      <p:ext uri="{BB962C8B-B14F-4D97-AF65-F5344CB8AC3E}">
        <p14:creationId xmlns:p14="http://schemas.microsoft.com/office/powerpoint/2010/main" val="254972030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Comparison_2">
    <p:bg>
      <p:bgPr>
        <a:solidFill>
          <a:srgbClr val="F7F7F7"/>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67BFC4-D1D0-4C07-88AF-B94EBA66F2AA}"/>
              </a:ext>
            </a:extLst>
          </p:cNvPr>
          <p:cNvSpPr>
            <a:spLocks noGrp="1"/>
          </p:cNvSpPr>
          <p:nvPr>
            <p:ph type="title"/>
          </p:nvPr>
        </p:nvSpPr>
        <p:spPr>
          <a:xfrm>
            <a:off x="1196006" y="-1"/>
            <a:ext cx="8121614" cy="1013791"/>
          </a:xfrm>
          <a:gradFill>
            <a:gsLst>
              <a:gs pos="0">
                <a:srgbClr val="00AA4F"/>
              </a:gs>
              <a:gs pos="71000">
                <a:srgbClr val="00AA4F">
                  <a:alpha val="50000"/>
                </a:srgbClr>
              </a:gs>
              <a:gs pos="100000">
                <a:srgbClr val="00AA4F">
                  <a:alpha val="0"/>
                </a:srgbClr>
              </a:gs>
            </a:gsLst>
            <a:lin ang="0" scaled="1"/>
          </a:gradFill>
        </p:spPr>
        <p:txBody>
          <a:bodyPr vert="horz" lIns="91440" tIns="45720" rIns="91440" bIns="45720" rtlCol="0" anchor="ctr">
            <a:normAutofit/>
          </a:bodyPr>
          <a:lstStyle>
            <a:lvl1pPr>
              <a:defRPr lang="en-US" dirty="0">
                <a:solidFill>
                  <a:schemeClr val="bg1"/>
                </a:solidFill>
              </a:defRPr>
            </a:lvl1pPr>
          </a:lstStyle>
          <a:p>
            <a:pPr marL="0" lvl="0"/>
            <a:r>
              <a:rPr lang="en-US"/>
              <a:t>Click to edit Master title style</a:t>
            </a:r>
            <a:endParaRPr lang="en-US" dirty="0"/>
          </a:p>
        </p:txBody>
      </p:sp>
      <p:sp>
        <p:nvSpPr>
          <p:cNvPr id="3" name="Text Placeholder 2">
            <a:extLst>
              <a:ext uri="{FF2B5EF4-FFF2-40B4-BE49-F238E27FC236}">
                <a16:creationId xmlns:a16="http://schemas.microsoft.com/office/drawing/2014/main" id="{116E0229-7CCF-4816-A6BE-285B2A18ED67}"/>
              </a:ext>
            </a:extLst>
          </p:cNvPr>
          <p:cNvSpPr>
            <a:spLocks noGrp="1"/>
          </p:cNvSpPr>
          <p:nvPr>
            <p:ph type="body" idx="1"/>
          </p:nvPr>
        </p:nvSpPr>
        <p:spPr>
          <a:xfrm>
            <a:off x="839788" y="1681163"/>
            <a:ext cx="5157787" cy="823912"/>
          </a:xfrm>
        </p:spPr>
        <p:txBody>
          <a:bodyPr anchor="b">
            <a:noAutofit/>
          </a:bodyPr>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9965D71-30D0-4A89-8053-23C13957EB1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6986F9A-AA7E-4EC1-AA66-9CA6183A78E3}"/>
              </a:ext>
            </a:extLst>
          </p:cNvPr>
          <p:cNvSpPr>
            <a:spLocks noGrp="1"/>
          </p:cNvSpPr>
          <p:nvPr>
            <p:ph type="body" sz="quarter" idx="3"/>
          </p:nvPr>
        </p:nvSpPr>
        <p:spPr>
          <a:xfrm>
            <a:off x="6172200" y="1681163"/>
            <a:ext cx="5183188" cy="823912"/>
          </a:xfrm>
        </p:spPr>
        <p:txBody>
          <a:bodyPr anchor="b">
            <a:noAutofit/>
          </a:bodyPr>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0FFC638-727D-4763-B8DA-79497BAD009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4">
            <a:extLst>
              <a:ext uri="{FF2B5EF4-FFF2-40B4-BE49-F238E27FC236}">
                <a16:creationId xmlns:a16="http://schemas.microsoft.com/office/drawing/2014/main" id="{6AFFAF62-2A52-4F59-8C64-7B4DC268FC60}"/>
              </a:ext>
            </a:extLst>
          </p:cNvPr>
          <p:cNvSpPr>
            <a:spLocks noGrp="1"/>
          </p:cNvSpPr>
          <p:nvPr>
            <p:ph type="ftr" sz="quarter" idx="11"/>
          </p:nvPr>
        </p:nvSpPr>
        <p:spPr>
          <a:xfrm>
            <a:off x="838200" y="6356350"/>
            <a:ext cx="10515600" cy="365125"/>
          </a:xfrm>
        </p:spPr>
        <p:txBody>
          <a:bodyPr/>
          <a:lstStyle>
            <a:lvl1pPr algn="l">
              <a:defRPr/>
            </a:lvl1pPr>
          </a:lstStyle>
          <a:p>
            <a:endParaRPr lang="en-US" dirty="0"/>
          </a:p>
        </p:txBody>
      </p:sp>
      <p:grpSp>
        <p:nvGrpSpPr>
          <p:cNvPr id="15" name="Group 14">
            <a:extLst>
              <a:ext uri="{FF2B5EF4-FFF2-40B4-BE49-F238E27FC236}">
                <a16:creationId xmlns:a16="http://schemas.microsoft.com/office/drawing/2014/main" id="{E7C42593-7888-4B3E-873E-1FA765F71383}"/>
              </a:ext>
            </a:extLst>
          </p:cNvPr>
          <p:cNvGrpSpPr/>
          <p:nvPr userDrawn="1"/>
        </p:nvGrpSpPr>
        <p:grpSpPr>
          <a:xfrm>
            <a:off x="0" y="0"/>
            <a:ext cx="1196008" cy="1859979"/>
            <a:chOff x="0" y="0"/>
            <a:chExt cx="1196008" cy="1859979"/>
          </a:xfrm>
        </p:grpSpPr>
        <p:sp>
          <p:nvSpPr>
            <p:cNvPr id="16" name="Rectangle 15">
              <a:extLst>
                <a:ext uri="{FF2B5EF4-FFF2-40B4-BE49-F238E27FC236}">
                  <a16:creationId xmlns:a16="http://schemas.microsoft.com/office/drawing/2014/main" id="{2EC47979-8D49-4F61-88ED-74CECBB5ABF6}"/>
                </a:ext>
              </a:extLst>
            </p:cNvPr>
            <p:cNvSpPr/>
            <p:nvPr userDrawn="1"/>
          </p:nvSpPr>
          <p:spPr>
            <a:xfrm>
              <a:off x="0" y="0"/>
              <a:ext cx="1196008" cy="1013791"/>
            </a:xfrm>
            <a:prstGeom prst="rect">
              <a:avLst/>
            </a:prstGeom>
            <a:solidFill>
              <a:srgbClr val="00AA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Shape, arrow&#10;&#10;Description automatically generated">
              <a:extLst>
                <a:ext uri="{FF2B5EF4-FFF2-40B4-BE49-F238E27FC236}">
                  <a16:creationId xmlns:a16="http://schemas.microsoft.com/office/drawing/2014/main" id="{6046ED96-92BB-4666-B78B-96C2209986F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8593" t="31126"/>
            <a:stretch/>
          </p:blipFill>
          <p:spPr>
            <a:xfrm>
              <a:off x="0" y="0"/>
              <a:ext cx="1196008" cy="1859979"/>
            </a:xfrm>
            <a:prstGeom prst="rect">
              <a:avLst/>
            </a:prstGeom>
          </p:spPr>
        </p:pic>
      </p:grpSp>
    </p:spTree>
    <p:extLst>
      <p:ext uri="{BB962C8B-B14F-4D97-AF65-F5344CB8AC3E}">
        <p14:creationId xmlns:p14="http://schemas.microsoft.com/office/powerpoint/2010/main" val="98040565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Picture with Caption_ColorBlock">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306B692-F460-4511-B556-EE55B12872D1}"/>
              </a:ext>
            </a:extLst>
          </p:cNvPr>
          <p:cNvSpPr>
            <a:spLocks noGrp="1"/>
          </p:cNvSpPr>
          <p:nvPr>
            <p:ph type="pic" idx="1"/>
          </p:nvPr>
        </p:nvSpPr>
        <p:spPr>
          <a:xfrm>
            <a:off x="5183188" y="1041721"/>
            <a:ext cx="6172200" cy="481932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AD97D853-7902-4EE3-B00D-B063CC3538F3}"/>
              </a:ext>
            </a:extLst>
          </p:cNvPr>
          <p:cNvSpPr>
            <a:spLocks noGrp="1"/>
          </p:cNvSpPr>
          <p:nvPr>
            <p:ph type="body" sz="half" idx="2"/>
          </p:nvPr>
        </p:nvSpPr>
        <p:spPr>
          <a:xfrm>
            <a:off x="1036558" y="2141316"/>
            <a:ext cx="3932237" cy="3727672"/>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Footer Placeholder 4">
            <a:extLst>
              <a:ext uri="{FF2B5EF4-FFF2-40B4-BE49-F238E27FC236}">
                <a16:creationId xmlns:a16="http://schemas.microsoft.com/office/drawing/2014/main" id="{AFA426AA-02B6-4759-8EC9-C44C1942A6AD}"/>
              </a:ext>
            </a:extLst>
          </p:cNvPr>
          <p:cNvSpPr>
            <a:spLocks noGrp="1"/>
          </p:cNvSpPr>
          <p:nvPr>
            <p:ph type="ftr" sz="quarter" idx="11"/>
          </p:nvPr>
        </p:nvSpPr>
        <p:spPr>
          <a:xfrm>
            <a:off x="838200" y="6356350"/>
            <a:ext cx="10515600" cy="365125"/>
          </a:xfrm>
        </p:spPr>
        <p:txBody>
          <a:bodyPr/>
          <a:lstStyle>
            <a:lvl1pPr algn="l">
              <a:defRPr/>
            </a:lvl1pPr>
          </a:lstStyle>
          <a:p>
            <a:endParaRPr lang="en-US" dirty="0"/>
          </a:p>
        </p:txBody>
      </p:sp>
      <p:grpSp>
        <p:nvGrpSpPr>
          <p:cNvPr id="5" name="Group 4">
            <a:extLst>
              <a:ext uri="{FF2B5EF4-FFF2-40B4-BE49-F238E27FC236}">
                <a16:creationId xmlns:a16="http://schemas.microsoft.com/office/drawing/2014/main" id="{2CC14E3D-CB0B-4CFA-A097-1A98FF1BD749}"/>
              </a:ext>
            </a:extLst>
          </p:cNvPr>
          <p:cNvGrpSpPr/>
          <p:nvPr userDrawn="1"/>
        </p:nvGrpSpPr>
        <p:grpSpPr>
          <a:xfrm>
            <a:off x="0" y="281644"/>
            <a:ext cx="4968795" cy="2616821"/>
            <a:chOff x="0" y="281644"/>
            <a:chExt cx="4968795" cy="2616821"/>
          </a:xfrm>
        </p:grpSpPr>
        <p:pic>
          <p:nvPicPr>
            <p:cNvPr id="7" name="Picture 6" descr="Shape, rectangle&#10;&#10;Description automatically generated">
              <a:extLst>
                <a:ext uri="{FF2B5EF4-FFF2-40B4-BE49-F238E27FC236}">
                  <a16:creationId xmlns:a16="http://schemas.microsoft.com/office/drawing/2014/main" id="{97F6A3EA-64BD-4A77-9945-7167202FCD7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794883"/>
              <a:ext cx="4968794" cy="1831852"/>
            </a:xfrm>
            <a:prstGeom prst="rect">
              <a:avLst/>
            </a:prstGeom>
          </p:spPr>
        </p:pic>
        <p:pic>
          <p:nvPicPr>
            <p:cNvPr id="9" name="Picture 8" descr="Shape, arrow&#10;&#10;Description automatically generated">
              <a:extLst>
                <a:ext uri="{FF2B5EF4-FFF2-40B4-BE49-F238E27FC236}">
                  <a16:creationId xmlns:a16="http://schemas.microsoft.com/office/drawing/2014/main" id="{F2D564DE-233E-4A13-B85D-219093BA7115}"/>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38593" t="3100"/>
            <a:stretch/>
          </p:blipFill>
          <p:spPr>
            <a:xfrm>
              <a:off x="0" y="281644"/>
              <a:ext cx="1196008" cy="2616821"/>
            </a:xfrm>
            <a:prstGeom prst="rect">
              <a:avLst/>
            </a:prstGeom>
          </p:spPr>
        </p:pic>
      </p:grpSp>
      <p:sp>
        <p:nvSpPr>
          <p:cNvPr id="2" name="Title 1">
            <a:extLst>
              <a:ext uri="{FF2B5EF4-FFF2-40B4-BE49-F238E27FC236}">
                <a16:creationId xmlns:a16="http://schemas.microsoft.com/office/drawing/2014/main" id="{A9331A00-1212-47E8-9BB4-A0F764BD84A6}"/>
              </a:ext>
            </a:extLst>
          </p:cNvPr>
          <p:cNvSpPr>
            <a:spLocks noGrp="1"/>
          </p:cNvSpPr>
          <p:nvPr>
            <p:ph type="title"/>
          </p:nvPr>
        </p:nvSpPr>
        <p:spPr>
          <a:xfrm>
            <a:off x="1036558" y="457200"/>
            <a:ext cx="3932237" cy="1600200"/>
          </a:xfrm>
        </p:spPr>
        <p:txBody>
          <a:bodyPr anchor="b"/>
          <a:lstStyle>
            <a:lvl1pPr>
              <a:defRPr sz="32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153653280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reserve="1">
  <p:cSld name="Picture with Caption_Plai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31A00-1212-47E8-9BB4-A0F764BD84A6}"/>
              </a:ext>
            </a:extLst>
          </p:cNvPr>
          <p:cNvSpPr>
            <a:spLocks noGrp="1"/>
          </p:cNvSpPr>
          <p:nvPr>
            <p:ph type="title"/>
          </p:nvPr>
        </p:nvSpPr>
        <p:spPr>
          <a:xfrm>
            <a:off x="1036558" y="457200"/>
            <a:ext cx="3932237" cy="1600200"/>
          </a:xfrm>
        </p:spPr>
        <p:txBody>
          <a:bodyPr anchor="b"/>
          <a:lstStyle>
            <a:lvl1pPr>
              <a:defRPr sz="32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9306B692-F460-4511-B556-EE55B12872D1}"/>
              </a:ext>
            </a:extLst>
          </p:cNvPr>
          <p:cNvSpPr>
            <a:spLocks noGrp="1"/>
          </p:cNvSpPr>
          <p:nvPr>
            <p:ph type="pic" idx="1"/>
          </p:nvPr>
        </p:nvSpPr>
        <p:spPr>
          <a:xfrm>
            <a:off x="5183188" y="1041721"/>
            <a:ext cx="6172200" cy="481932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AD97D853-7902-4EE3-B00D-B063CC3538F3}"/>
              </a:ext>
            </a:extLst>
          </p:cNvPr>
          <p:cNvSpPr>
            <a:spLocks noGrp="1"/>
          </p:cNvSpPr>
          <p:nvPr>
            <p:ph type="body" sz="half" idx="2"/>
          </p:nvPr>
        </p:nvSpPr>
        <p:spPr>
          <a:xfrm>
            <a:off x="1036558" y="2141316"/>
            <a:ext cx="3932237" cy="3727672"/>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Footer Placeholder 4">
            <a:extLst>
              <a:ext uri="{FF2B5EF4-FFF2-40B4-BE49-F238E27FC236}">
                <a16:creationId xmlns:a16="http://schemas.microsoft.com/office/drawing/2014/main" id="{AFA426AA-02B6-4759-8EC9-C44C1942A6AD}"/>
              </a:ext>
            </a:extLst>
          </p:cNvPr>
          <p:cNvSpPr>
            <a:spLocks noGrp="1"/>
          </p:cNvSpPr>
          <p:nvPr>
            <p:ph type="ftr" sz="quarter" idx="11"/>
          </p:nvPr>
        </p:nvSpPr>
        <p:spPr>
          <a:xfrm>
            <a:off x="838200" y="6356350"/>
            <a:ext cx="10515600" cy="365125"/>
          </a:xfrm>
        </p:spPr>
        <p:txBody>
          <a:bodyPr/>
          <a:lstStyle>
            <a:lvl1pPr algn="l">
              <a:defRPr/>
            </a:lvl1pPr>
          </a:lstStyle>
          <a:p>
            <a:endParaRPr lang="en-US" dirty="0"/>
          </a:p>
        </p:txBody>
      </p:sp>
      <p:pic>
        <p:nvPicPr>
          <p:cNvPr id="9" name="Picture 8" descr="Shape, arrow&#10;&#10;Description automatically generated">
            <a:extLst>
              <a:ext uri="{FF2B5EF4-FFF2-40B4-BE49-F238E27FC236}">
                <a16:creationId xmlns:a16="http://schemas.microsoft.com/office/drawing/2014/main" id="{F2D564DE-233E-4A13-B85D-219093BA711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8593" t="3100"/>
          <a:stretch/>
        </p:blipFill>
        <p:spPr>
          <a:xfrm>
            <a:off x="0" y="281644"/>
            <a:ext cx="1196008" cy="2616821"/>
          </a:xfrm>
          <a:prstGeom prst="rect">
            <a:avLst/>
          </a:prstGeom>
        </p:spPr>
      </p:pic>
    </p:spTree>
    <p:extLst>
      <p:ext uri="{BB962C8B-B14F-4D97-AF65-F5344CB8AC3E}">
        <p14:creationId xmlns:p14="http://schemas.microsoft.com/office/powerpoint/2010/main" val="347526222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bg>
      <p:bgPr>
        <a:solidFill>
          <a:srgbClr val="F7F7F7"/>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D2C7A9C7-7888-4F57-B4FE-8BD445C585B8}"/>
              </a:ext>
            </a:extLst>
          </p:cNvPr>
          <p:cNvSpPr>
            <a:spLocks noGrp="1"/>
          </p:cNvSpPr>
          <p:nvPr>
            <p:ph type="ftr" sz="quarter" idx="11"/>
          </p:nvPr>
        </p:nvSpPr>
        <p:spPr>
          <a:xfrm>
            <a:off x="838200" y="6356350"/>
            <a:ext cx="10515600" cy="365125"/>
          </a:xfrm>
        </p:spPr>
        <p:txBody>
          <a:bodyPr/>
          <a:lstStyle>
            <a:lvl1pPr algn="l">
              <a:defRPr/>
            </a:lvl1pPr>
          </a:lstStyle>
          <a:p>
            <a:endParaRPr lang="en-US" dirty="0"/>
          </a:p>
        </p:txBody>
      </p:sp>
    </p:spTree>
    <p:extLst>
      <p:ext uri="{BB962C8B-B14F-4D97-AF65-F5344CB8AC3E}">
        <p14:creationId xmlns:p14="http://schemas.microsoft.com/office/powerpoint/2010/main" val="283271948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Questions/Contact">
    <p:bg>
      <p:bgPr>
        <a:solidFill>
          <a:srgbClr val="F7F7F7"/>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E9ECC10A-81F0-4021-A99C-22A96E88D415}"/>
              </a:ext>
            </a:extLst>
          </p:cNvPr>
          <p:cNvSpPr>
            <a:spLocks noGrp="1"/>
          </p:cNvSpPr>
          <p:nvPr>
            <p:ph type="ftr" sz="quarter" idx="11"/>
          </p:nvPr>
        </p:nvSpPr>
        <p:spPr>
          <a:xfrm>
            <a:off x="1523999" y="6356350"/>
            <a:ext cx="9143999" cy="365125"/>
          </a:xfrm>
        </p:spPr>
        <p:txBody>
          <a:bodyPr/>
          <a:lstStyle>
            <a:lvl1pPr algn="l">
              <a:defRPr/>
            </a:lvl1pPr>
          </a:lstStyle>
          <a:p>
            <a:endParaRPr lang="en-US" dirty="0"/>
          </a:p>
        </p:txBody>
      </p:sp>
      <p:pic>
        <p:nvPicPr>
          <p:cNvPr id="8" name="Picture 7" descr="A picture containing drawing&#10;&#10;Description automatically generated">
            <a:extLst>
              <a:ext uri="{FF2B5EF4-FFF2-40B4-BE49-F238E27FC236}">
                <a16:creationId xmlns:a16="http://schemas.microsoft.com/office/drawing/2014/main" id="{C86AD4C5-5B1D-4587-B3D0-134A1DEA272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177489"/>
            <a:ext cx="1326454" cy="680511"/>
          </a:xfrm>
          <a:prstGeom prst="rect">
            <a:avLst/>
          </a:prstGeom>
        </p:spPr>
      </p:pic>
      <p:grpSp>
        <p:nvGrpSpPr>
          <p:cNvPr id="15" name="Group 14">
            <a:extLst>
              <a:ext uri="{FF2B5EF4-FFF2-40B4-BE49-F238E27FC236}">
                <a16:creationId xmlns:a16="http://schemas.microsoft.com/office/drawing/2014/main" id="{D466D552-B463-480C-BF06-DFB30977B7A6}"/>
              </a:ext>
            </a:extLst>
          </p:cNvPr>
          <p:cNvGrpSpPr/>
          <p:nvPr userDrawn="1"/>
        </p:nvGrpSpPr>
        <p:grpSpPr>
          <a:xfrm>
            <a:off x="0" y="0"/>
            <a:ext cx="12191999" cy="1831852"/>
            <a:chOff x="0" y="0"/>
            <a:chExt cx="12191999" cy="1831852"/>
          </a:xfrm>
        </p:grpSpPr>
        <p:pic>
          <p:nvPicPr>
            <p:cNvPr id="14" name="Picture 13" descr="Shape, rectangle&#10;&#10;Description automatically generated">
              <a:extLst>
                <a:ext uri="{FF2B5EF4-FFF2-40B4-BE49-F238E27FC236}">
                  <a16:creationId xmlns:a16="http://schemas.microsoft.com/office/drawing/2014/main" id="{CC847621-DF25-4070-9732-28C375EC7A5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407051" y="0"/>
              <a:ext cx="7775464" cy="1831852"/>
            </a:xfrm>
            <a:prstGeom prst="rect">
              <a:avLst/>
            </a:prstGeom>
          </p:spPr>
        </p:pic>
        <p:pic>
          <p:nvPicPr>
            <p:cNvPr id="10" name="Picture 9" descr="Graphical user interface&#10;&#10;Description automatically generated">
              <a:extLst>
                <a:ext uri="{FF2B5EF4-FFF2-40B4-BE49-F238E27FC236}">
                  <a16:creationId xmlns:a16="http://schemas.microsoft.com/office/drawing/2014/main" id="{2E0DAA6E-539A-485B-BA80-3EBE1AA54D01}"/>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r="41966"/>
            <a:stretch/>
          </p:blipFill>
          <p:spPr>
            <a:xfrm>
              <a:off x="0" y="0"/>
              <a:ext cx="4512365" cy="1831852"/>
            </a:xfrm>
            <a:prstGeom prst="rect">
              <a:avLst/>
            </a:prstGeom>
          </p:spPr>
        </p:pic>
        <p:pic>
          <p:nvPicPr>
            <p:cNvPr id="11" name="Picture 10" descr="Graphical user interface&#10;&#10;Description automatically generated">
              <a:extLst>
                <a:ext uri="{FF2B5EF4-FFF2-40B4-BE49-F238E27FC236}">
                  <a16:creationId xmlns:a16="http://schemas.microsoft.com/office/drawing/2014/main" id="{89ED2252-0312-4458-AFF2-84D6F94D364A}"/>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57476"/>
            <a:stretch/>
          </p:blipFill>
          <p:spPr>
            <a:xfrm>
              <a:off x="8885582" y="0"/>
              <a:ext cx="3306417" cy="1831852"/>
            </a:xfrm>
            <a:prstGeom prst="rect">
              <a:avLst/>
            </a:prstGeom>
          </p:spPr>
        </p:pic>
      </p:grpSp>
      <p:sp>
        <p:nvSpPr>
          <p:cNvPr id="12" name="Rounded Rectangle 3">
            <a:extLst>
              <a:ext uri="{FF2B5EF4-FFF2-40B4-BE49-F238E27FC236}">
                <a16:creationId xmlns:a16="http://schemas.microsoft.com/office/drawing/2014/main" id="{46BDEB00-23B4-46C3-A76C-8FC99A4A547A}"/>
              </a:ext>
            </a:extLst>
          </p:cNvPr>
          <p:cNvSpPr/>
          <p:nvPr userDrawn="1"/>
        </p:nvSpPr>
        <p:spPr>
          <a:xfrm>
            <a:off x="4902419" y="2017460"/>
            <a:ext cx="2387158" cy="2590444"/>
          </a:xfrm>
          <a:prstGeom prst="roundRect">
            <a:avLst>
              <a:gd name="adj" fmla="val 11102"/>
            </a:avLst>
          </a:prstGeom>
          <a:solidFill>
            <a:srgbClr val="00AA4F"/>
          </a:solidFill>
          <a:ln w="196850"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900" dirty="0">
                <a:latin typeface="Franklin Gothic Demi" panose="020B0703020102020204" pitchFamily="34" charset="0"/>
              </a:rPr>
              <a:t>?</a:t>
            </a:r>
          </a:p>
        </p:txBody>
      </p:sp>
      <p:sp>
        <p:nvSpPr>
          <p:cNvPr id="6" name="Text Placeholder 5">
            <a:extLst>
              <a:ext uri="{FF2B5EF4-FFF2-40B4-BE49-F238E27FC236}">
                <a16:creationId xmlns:a16="http://schemas.microsoft.com/office/drawing/2014/main" id="{F707208E-8E53-40E2-A513-C9A26D8A876D}"/>
              </a:ext>
            </a:extLst>
          </p:cNvPr>
          <p:cNvSpPr>
            <a:spLocks noGrp="1"/>
          </p:cNvSpPr>
          <p:nvPr>
            <p:ph type="body" sz="quarter" idx="12"/>
          </p:nvPr>
        </p:nvSpPr>
        <p:spPr>
          <a:xfrm>
            <a:off x="4000498" y="4793512"/>
            <a:ext cx="4191000" cy="843359"/>
          </a:xfrm>
        </p:spPr>
        <p:txBody>
          <a:bodyPr/>
          <a:lstStyle>
            <a:lvl1pPr marL="0" indent="0" algn="ctr">
              <a:buNone/>
              <a:defRPr b="0"/>
            </a:lvl1pPr>
            <a:lvl2pPr marL="0" indent="0" algn="ctr">
              <a:buNone/>
              <a:defRPr sz="2000"/>
            </a:lvl2pPr>
            <a:lvl3pPr marL="0" indent="0" algn="ctr">
              <a:buNone/>
              <a:defRPr u="sng">
                <a:solidFill>
                  <a:schemeClr val="accent3"/>
                </a:solidFill>
              </a:defRPr>
            </a:lvl3pPr>
            <a:lvl4pPr marL="1371600" indent="0">
              <a:buNone/>
              <a:defRPr/>
            </a:lvl4pPr>
            <a:lvl5pPr marL="18288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63699466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screen">
            <a:extLst>
              <a:ext uri="{28A0092B-C50C-407E-A947-70E740481C1C}">
                <a14:useLocalDpi xmlns:a14="http://schemas.microsoft.com/office/drawing/2010/main"/>
              </a:ext>
            </a:extLst>
          </a:blip>
          <a:srcRect t="-263"/>
          <a:stretch/>
        </p:blipFill>
        <p:spPr>
          <a:xfrm>
            <a:off x="2168" y="-20320"/>
            <a:ext cx="12189832" cy="6263640"/>
          </a:xfrm>
          <a:prstGeom prst="rect">
            <a:avLst/>
          </a:prstGeom>
        </p:spPr>
      </p:pic>
      <p:sp>
        <p:nvSpPr>
          <p:cNvPr id="8" name="Rectangle 7"/>
          <p:cNvSpPr/>
          <p:nvPr userDrawn="1"/>
        </p:nvSpPr>
        <p:spPr>
          <a:xfrm>
            <a:off x="0" y="0"/>
            <a:ext cx="12192000" cy="185738"/>
          </a:xfrm>
          <a:prstGeom prst="rect">
            <a:avLst/>
          </a:prstGeom>
          <a:solidFill>
            <a:srgbClr val="1255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lvl1pPr>
              <a:defRPr b="1">
                <a:solidFill>
                  <a:schemeClr val="bg1"/>
                </a:solidFill>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11709400" y="6356350"/>
            <a:ext cx="409121" cy="365125"/>
          </a:xfrm>
        </p:spPr>
        <p:txBody>
          <a:bodyPr/>
          <a:lstStyle>
            <a:lvl1pPr>
              <a:defRPr>
                <a:solidFill>
                  <a:srgbClr val="898989"/>
                </a:solidFill>
              </a:defRPr>
            </a:lvl1pPr>
          </a:lstStyle>
          <a:p>
            <a:fld id="{C10DD06B-44D0-4B5F-9DB8-096B8174C7B9}" type="slidenum">
              <a:rPr lang="en-US" smtClean="0"/>
              <a:pPr/>
              <a:t>‹#›</a:t>
            </a:fld>
            <a:endParaRPr lang="en-US"/>
          </a:p>
        </p:txBody>
      </p:sp>
      <p:pic>
        <p:nvPicPr>
          <p:cNvPr id="10" name="Picture 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92652" y="6311900"/>
            <a:ext cx="1581588" cy="473983"/>
          </a:xfrm>
          <a:prstGeom prst="rect">
            <a:avLst/>
          </a:prstGeom>
        </p:spPr>
      </p:pic>
      <p:pic>
        <p:nvPicPr>
          <p:cNvPr id="9" name="Picture 8"/>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361340" y="6248400"/>
            <a:ext cx="1355678" cy="609600"/>
          </a:xfrm>
          <a:prstGeom prst="rect">
            <a:avLst/>
          </a:prstGeom>
        </p:spPr>
      </p:pic>
    </p:spTree>
    <p:extLst>
      <p:ext uri="{BB962C8B-B14F-4D97-AF65-F5344CB8AC3E}">
        <p14:creationId xmlns:p14="http://schemas.microsoft.com/office/powerpoint/2010/main" val="12040701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860800" y="0"/>
            <a:ext cx="8337736" cy="5425440"/>
          </a:xfrm>
          <a:prstGeom prst="rect">
            <a:avLst/>
          </a:prstGeom>
        </p:spPr>
      </p:pic>
      <p:sp>
        <p:nvSpPr>
          <p:cNvPr id="8" name="Rectangle 7"/>
          <p:cNvSpPr/>
          <p:nvPr userDrawn="1"/>
        </p:nvSpPr>
        <p:spPr>
          <a:xfrm>
            <a:off x="0" y="0"/>
            <a:ext cx="3939268" cy="6858000"/>
          </a:xfrm>
          <a:prstGeom prst="rect">
            <a:avLst/>
          </a:prstGeom>
          <a:solidFill>
            <a:srgbClr val="1255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4110718" y="457200"/>
            <a:ext cx="7644402" cy="3235959"/>
          </a:xfrm>
        </p:spPr>
        <p:txBody>
          <a:bodyPr anchor="b"/>
          <a:lstStyle>
            <a:lvl1pPr algn="l">
              <a:defRPr sz="6000" b="1">
                <a:solidFill>
                  <a:schemeClr val="bg1"/>
                </a:solidFill>
              </a:defRPr>
            </a:lvl1pPr>
          </a:lstStyle>
          <a:p>
            <a:r>
              <a:rPr lang="en-US"/>
              <a:t>Click to edit Master title style</a:t>
            </a:r>
          </a:p>
        </p:txBody>
      </p:sp>
      <p:sp>
        <p:nvSpPr>
          <p:cNvPr id="3" name="Subtitle 2"/>
          <p:cNvSpPr>
            <a:spLocks noGrp="1"/>
          </p:cNvSpPr>
          <p:nvPr>
            <p:ph type="subTitle" idx="1"/>
          </p:nvPr>
        </p:nvSpPr>
        <p:spPr>
          <a:xfrm>
            <a:off x="4110718" y="3810000"/>
            <a:ext cx="7644402" cy="14478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48640" y="5577840"/>
            <a:ext cx="2480155" cy="1005840"/>
          </a:xfrm>
          <a:prstGeom prst="rect">
            <a:avLst/>
          </a:prstGeom>
        </p:spPr>
      </p:pic>
      <p:pic>
        <p:nvPicPr>
          <p:cNvPr id="10" name="Picture 9"/>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193618" y="5880434"/>
            <a:ext cx="3561502" cy="759125"/>
          </a:xfrm>
          <a:prstGeom prst="rect">
            <a:avLst/>
          </a:prstGeom>
        </p:spPr>
      </p:pic>
    </p:spTree>
    <p:extLst>
      <p:ext uri="{BB962C8B-B14F-4D97-AF65-F5344CB8AC3E}">
        <p14:creationId xmlns:p14="http://schemas.microsoft.com/office/powerpoint/2010/main" val="9103470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6_Two Content">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cstate="screen">
            <a:extLst>
              <a:ext uri="{28A0092B-C50C-407E-A947-70E740481C1C}">
                <a14:useLocalDpi xmlns:a14="http://schemas.microsoft.com/office/drawing/2010/main"/>
              </a:ext>
            </a:extLst>
          </a:blip>
          <a:srcRect t="-913" b="-1"/>
          <a:stretch/>
        </p:blipFill>
        <p:spPr>
          <a:xfrm>
            <a:off x="8704" y="-55880"/>
            <a:ext cx="12189832" cy="6304280"/>
          </a:xfrm>
          <a:prstGeom prst="rect">
            <a:avLst/>
          </a:prstGeom>
        </p:spPr>
      </p:pic>
      <p:sp>
        <p:nvSpPr>
          <p:cNvPr id="7" name="Slide Number Placeholder 6"/>
          <p:cNvSpPr>
            <a:spLocks noGrp="1"/>
          </p:cNvSpPr>
          <p:nvPr>
            <p:ph type="sldNum" sz="quarter" idx="12"/>
          </p:nvPr>
        </p:nvSpPr>
        <p:spPr/>
        <p:txBody>
          <a:bodyPr/>
          <a:lstStyle/>
          <a:p>
            <a:fld id="{C10DD06B-44D0-4B5F-9DB8-096B8174C7B9}" type="slidenum">
              <a:rPr lang="en-US" smtClean="0"/>
              <a:t>‹#›</a:t>
            </a:fld>
            <a:endParaRPr lang="en-US" dirty="0"/>
          </a:p>
        </p:txBody>
      </p:sp>
      <p:sp>
        <p:nvSpPr>
          <p:cNvPr id="12" name="Rectangle 11"/>
          <p:cNvSpPr/>
          <p:nvPr userDrawn="1"/>
        </p:nvSpPr>
        <p:spPr>
          <a:xfrm>
            <a:off x="4140200" y="-1"/>
            <a:ext cx="8051800" cy="6248401"/>
          </a:xfrm>
          <a:prstGeom prst="rect">
            <a:avLst/>
          </a:prstGeom>
          <a:solidFill>
            <a:srgbClr val="1255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Content Placeholder 2"/>
          <p:cNvSpPr>
            <a:spLocks noGrp="1"/>
          </p:cNvSpPr>
          <p:nvPr>
            <p:ph sz="half" idx="16" hasCustomPrompt="1"/>
          </p:nvPr>
        </p:nvSpPr>
        <p:spPr>
          <a:xfrm>
            <a:off x="4785360" y="0"/>
            <a:ext cx="7413176" cy="6248399"/>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Insert image here</a:t>
            </a:r>
          </a:p>
        </p:txBody>
      </p:sp>
      <p:sp>
        <p:nvSpPr>
          <p:cNvPr id="18" name="Title 1"/>
          <p:cNvSpPr>
            <a:spLocks noGrp="1"/>
          </p:cNvSpPr>
          <p:nvPr>
            <p:ph type="title" hasCustomPrompt="1"/>
          </p:nvPr>
        </p:nvSpPr>
        <p:spPr>
          <a:xfrm>
            <a:off x="495300" y="365125"/>
            <a:ext cx="3538220" cy="5664835"/>
          </a:xfrm>
        </p:spPr>
        <p:txBody>
          <a:bodyPr>
            <a:normAutofit/>
          </a:bodyPr>
          <a:lstStyle>
            <a:lvl1pPr>
              <a:defRPr sz="3600">
                <a:solidFill>
                  <a:schemeClr val="bg1"/>
                </a:solidFill>
              </a:defRPr>
            </a:lvl1pPr>
          </a:lstStyle>
          <a:p>
            <a:r>
              <a:rPr lang="en-US"/>
              <a:t>Grids can save time in the decision making process and bring structure to your slides. Click to edit…</a:t>
            </a:r>
          </a:p>
        </p:txBody>
      </p:sp>
      <p:pic>
        <p:nvPicPr>
          <p:cNvPr id="19" name="Picture 1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92652" y="6311900"/>
            <a:ext cx="1581588" cy="473983"/>
          </a:xfrm>
          <a:prstGeom prst="rect">
            <a:avLst/>
          </a:prstGeom>
        </p:spPr>
      </p:pic>
      <p:grpSp>
        <p:nvGrpSpPr>
          <p:cNvPr id="13" name="Group 12">
            <a:extLst>
              <a:ext uri="{FF2B5EF4-FFF2-40B4-BE49-F238E27FC236}">
                <a16:creationId xmlns:a16="http://schemas.microsoft.com/office/drawing/2014/main" id="{135F917A-F091-4C24-B58E-FD8C68B17A1D}"/>
              </a:ext>
            </a:extLst>
          </p:cNvPr>
          <p:cNvGrpSpPr/>
          <p:nvPr userDrawn="1"/>
        </p:nvGrpSpPr>
        <p:grpSpPr>
          <a:xfrm>
            <a:off x="4385590" y="568243"/>
            <a:ext cx="269051" cy="5168096"/>
            <a:chOff x="4355943" y="833378"/>
            <a:chExt cx="269051" cy="5168096"/>
          </a:xfrm>
          <a:solidFill>
            <a:schemeClr val="bg1"/>
          </a:solidFill>
        </p:grpSpPr>
        <p:cxnSp>
          <p:nvCxnSpPr>
            <p:cNvPr id="14" name="Straight Connector 13">
              <a:extLst>
                <a:ext uri="{FF2B5EF4-FFF2-40B4-BE49-F238E27FC236}">
                  <a16:creationId xmlns:a16="http://schemas.microsoft.com/office/drawing/2014/main" id="{C19AD698-926D-4F27-A40A-D46F5E3831D3}"/>
                </a:ext>
              </a:extLst>
            </p:cNvPr>
            <p:cNvCxnSpPr/>
            <p:nvPr/>
          </p:nvCxnSpPr>
          <p:spPr>
            <a:xfrm>
              <a:off x="4355943" y="833378"/>
              <a:ext cx="0" cy="5168096"/>
            </a:xfrm>
            <a:prstGeom prst="line">
              <a:avLst/>
            </a:prstGeom>
            <a:grpFill/>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Isosceles Triangle 15">
              <a:extLst>
                <a:ext uri="{FF2B5EF4-FFF2-40B4-BE49-F238E27FC236}">
                  <a16:creationId xmlns:a16="http://schemas.microsoft.com/office/drawing/2014/main" id="{1FA5E612-39D3-4397-80E2-D03F1E377F54}"/>
                </a:ext>
              </a:extLst>
            </p:cNvPr>
            <p:cNvSpPr/>
            <p:nvPr/>
          </p:nvSpPr>
          <p:spPr>
            <a:xfrm rot="5400000">
              <a:off x="4254843" y="3287336"/>
              <a:ext cx="480121" cy="260180"/>
            </a:xfrm>
            <a:prstGeom prst="triangle">
              <a:avLst/>
            </a:prstGeom>
            <a:gr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spcBef>
                  <a:spcPts val="600"/>
                </a:spcBef>
                <a:spcAft>
                  <a:spcPts val="600"/>
                </a:spcAft>
              </a:pPr>
              <a:endParaRPr lang="en-US" sz="2800" dirty="0"/>
            </a:p>
          </p:txBody>
        </p:sp>
      </p:grpSp>
      <p:pic>
        <p:nvPicPr>
          <p:cNvPr id="17" name="Picture 16"/>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361340" y="6248400"/>
            <a:ext cx="1355678" cy="609600"/>
          </a:xfrm>
          <a:prstGeom prst="rect">
            <a:avLst/>
          </a:prstGeom>
        </p:spPr>
      </p:pic>
    </p:spTree>
    <p:extLst>
      <p:ext uri="{BB962C8B-B14F-4D97-AF65-F5344CB8AC3E}">
        <p14:creationId xmlns:p14="http://schemas.microsoft.com/office/powerpoint/2010/main" val="47510786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2_Title Slide Alt. with Image">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080" y="-1"/>
            <a:ext cx="12203616" cy="5725161"/>
          </a:xfrm>
          <a:prstGeom prst="rect">
            <a:avLst/>
          </a:prstGeom>
        </p:spPr>
      </p:pic>
      <p:sp>
        <p:nvSpPr>
          <p:cNvPr id="8" name="Rectangle 7"/>
          <p:cNvSpPr/>
          <p:nvPr userDrawn="1"/>
        </p:nvSpPr>
        <p:spPr>
          <a:xfrm>
            <a:off x="0" y="-10223"/>
            <a:ext cx="12198536" cy="1239583"/>
          </a:xfrm>
          <a:prstGeom prst="rect">
            <a:avLst/>
          </a:prstGeom>
          <a:solidFill>
            <a:srgbClr val="1255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495300" y="2827356"/>
            <a:ext cx="11315700" cy="1904506"/>
          </a:xfrm>
        </p:spPr>
        <p:txBody>
          <a:bodyPr anchor="b"/>
          <a:lstStyle>
            <a:lvl1pPr algn="l">
              <a:defRPr sz="6000" b="1">
                <a:solidFill>
                  <a:schemeClr val="bg1"/>
                </a:solidFill>
              </a:defRPr>
            </a:lvl1pPr>
          </a:lstStyle>
          <a:p>
            <a:r>
              <a:rPr lang="en-US"/>
              <a:t>Click to edit Master title style</a:t>
            </a:r>
          </a:p>
        </p:txBody>
      </p:sp>
      <p:sp>
        <p:nvSpPr>
          <p:cNvPr id="3" name="Subtitle 2"/>
          <p:cNvSpPr>
            <a:spLocks noGrp="1"/>
          </p:cNvSpPr>
          <p:nvPr>
            <p:ph type="subTitle" idx="1"/>
          </p:nvPr>
        </p:nvSpPr>
        <p:spPr>
          <a:xfrm>
            <a:off x="495300" y="4856480"/>
            <a:ext cx="6557282" cy="49784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0" y="6694942"/>
            <a:ext cx="2743200" cy="157389"/>
          </a:xfrm>
          <a:prstGeom prst="rect">
            <a:avLst/>
          </a:prstGeom>
        </p:spPr>
        <p:txBody>
          <a:bodyPr/>
          <a:lstStyle>
            <a:lvl1pPr>
              <a:defRPr sz="800">
                <a:solidFill>
                  <a:schemeClr val="bg1">
                    <a:lumMod val="50000"/>
                  </a:schemeClr>
                </a:solidFill>
              </a:defRPr>
            </a:lvl1pPr>
          </a:lstStyle>
          <a:p>
            <a:endParaRPr lang="en-US"/>
          </a:p>
        </p:txBody>
      </p:sp>
      <p:pic>
        <p:nvPicPr>
          <p:cNvPr id="9" name="Picture 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52473" y="326888"/>
            <a:ext cx="2029888" cy="823232"/>
          </a:xfrm>
          <a:prstGeom prst="rect">
            <a:avLst/>
          </a:prstGeom>
        </p:spPr>
      </p:pic>
      <p:pic>
        <p:nvPicPr>
          <p:cNvPr id="10" name="Picture 9"/>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133490" y="5842000"/>
            <a:ext cx="3677509" cy="783851"/>
          </a:xfrm>
          <a:prstGeom prst="rect">
            <a:avLst/>
          </a:prstGeom>
        </p:spPr>
      </p:pic>
      <p:pic>
        <p:nvPicPr>
          <p:cNvPr id="13" name="Picture 12"/>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8133491" y="457200"/>
            <a:ext cx="3692750" cy="247152"/>
          </a:xfrm>
          <a:prstGeom prst="rect">
            <a:avLst/>
          </a:prstGeom>
        </p:spPr>
      </p:pic>
      <p:sp>
        <p:nvSpPr>
          <p:cNvPr id="12" name="Content Placeholder 2"/>
          <p:cNvSpPr>
            <a:spLocks noGrp="1"/>
          </p:cNvSpPr>
          <p:nvPr>
            <p:ph sz="half" idx="16" hasCustomPrompt="1"/>
          </p:nvPr>
        </p:nvSpPr>
        <p:spPr>
          <a:xfrm>
            <a:off x="0" y="1234502"/>
            <a:ext cx="12192000" cy="1437578"/>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Insert image here</a:t>
            </a:r>
          </a:p>
        </p:txBody>
      </p:sp>
    </p:spTree>
    <p:extLst>
      <p:ext uri="{BB962C8B-B14F-4D97-AF65-F5344CB8AC3E}">
        <p14:creationId xmlns:p14="http://schemas.microsoft.com/office/powerpoint/2010/main" val="113428708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3_Section Title slide with Image">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080" y="-1"/>
            <a:ext cx="12203616" cy="5125721"/>
          </a:xfrm>
          <a:prstGeom prst="rect">
            <a:avLst/>
          </a:prstGeom>
        </p:spPr>
      </p:pic>
      <p:sp>
        <p:nvSpPr>
          <p:cNvPr id="2" name="Title 1"/>
          <p:cNvSpPr>
            <a:spLocks noGrp="1"/>
          </p:cNvSpPr>
          <p:nvPr>
            <p:ph type="ctrTitle"/>
          </p:nvPr>
        </p:nvSpPr>
        <p:spPr>
          <a:xfrm>
            <a:off x="495300" y="2199640"/>
            <a:ext cx="11315700" cy="2804160"/>
          </a:xfrm>
        </p:spPr>
        <p:txBody>
          <a:bodyPr anchor="ctr"/>
          <a:lstStyle>
            <a:lvl1pPr algn="ctr">
              <a:defRPr sz="6000" b="1">
                <a:solidFill>
                  <a:schemeClr val="bg1"/>
                </a:solidFill>
              </a:defRPr>
            </a:lvl1pPr>
          </a:lstStyle>
          <a:p>
            <a:r>
              <a:rPr lang="en-US"/>
              <a:t>Click to edit Master title style</a:t>
            </a:r>
          </a:p>
        </p:txBody>
      </p:sp>
      <p:pic>
        <p:nvPicPr>
          <p:cNvPr id="10" name="Picture 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48584" y="5699760"/>
            <a:ext cx="3670318" cy="782319"/>
          </a:xfrm>
          <a:prstGeom prst="rect">
            <a:avLst/>
          </a:prstGeom>
        </p:spPr>
      </p:pic>
      <p:sp>
        <p:nvSpPr>
          <p:cNvPr id="12" name="Content Placeholder 2"/>
          <p:cNvSpPr>
            <a:spLocks noGrp="1"/>
          </p:cNvSpPr>
          <p:nvPr>
            <p:ph sz="half" idx="16" hasCustomPrompt="1"/>
          </p:nvPr>
        </p:nvSpPr>
        <p:spPr>
          <a:xfrm>
            <a:off x="0" y="185738"/>
            <a:ext cx="12192000" cy="1912302"/>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Insert image here</a:t>
            </a:r>
          </a:p>
        </p:txBody>
      </p:sp>
      <p:sp>
        <p:nvSpPr>
          <p:cNvPr id="14" name="Rectangle 13"/>
          <p:cNvSpPr/>
          <p:nvPr userDrawn="1"/>
        </p:nvSpPr>
        <p:spPr>
          <a:xfrm>
            <a:off x="0" y="0"/>
            <a:ext cx="12192000" cy="185738"/>
          </a:xfrm>
          <a:prstGeom prst="rect">
            <a:avLst/>
          </a:prstGeom>
          <a:solidFill>
            <a:srgbClr val="1255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userDrawn="1"/>
        </p:nvSpPr>
        <p:spPr>
          <a:xfrm>
            <a:off x="0" y="5120640"/>
            <a:ext cx="12192000" cy="185738"/>
          </a:xfrm>
          <a:prstGeom prst="rect">
            <a:avLst/>
          </a:prstGeom>
          <a:solidFill>
            <a:srgbClr val="1255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Slide Number Placeholder 5"/>
          <p:cNvSpPr>
            <a:spLocks noGrp="1"/>
          </p:cNvSpPr>
          <p:nvPr>
            <p:ph type="sldNum" sz="quarter" idx="12"/>
          </p:nvPr>
        </p:nvSpPr>
        <p:spPr>
          <a:xfrm>
            <a:off x="11709400" y="6356350"/>
            <a:ext cx="409121" cy="365125"/>
          </a:xfrm>
        </p:spPr>
        <p:txBody>
          <a:bodyPr/>
          <a:lstStyle>
            <a:lvl1pPr>
              <a:defRPr>
                <a:solidFill>
                  <a:srgbClr val="898989"/>
                </a:solidFill>
              </a:defRPr>
            </a:lvl1pPr>
          </a:lstStyle>
          <a:p>
            <a:fld id="{C10DD06B-44D0-4B5F-9DB8-096B8174C7B9}" type="slidenum">
              <a:rPr lang="en-US" smtClean="0"/>
              <a:pPr/>
              <a:t>‹#›</a:t>
            </a:fld>
            <a:endParaRPr lang="en-US"/>
          </a:p>
        </p:txBody>
      </p:sp>
      <p:pic>
        <p:nvPicPr>
          <p:cNvPr id="18" name="Picture 17"/>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540239" y="5607702"/>
            <a:ext cx="2087877" cy="935338"/>
          </a:xfrm>
          <a:prstGeom prst="rect">
            <a:avLst/>
          </a:prstGeom>
        </p:spPr>
      </p:pic>
    </p:spTree>
    <p:extLst>
      <p:ext uri="{BB962C8B-B14F-4D97-AF65-F5344CB8AC3E}">
        <p14:creationId xmlns:p14="http://schemas.microsoft.com/office/powerpoint/2010/main" val="211866326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4_Section Title slide">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080" y="-1"/>
            <a:ext cx="12203616" cy="5125721"/>
          </a:xfrm>
          <a:prstGeom prst="rect">
            <a:avLst/>
          </a:prstGeom>
        </p:spPr>
      </p:pic>
      <p:sp>
        <p:nvSpPr>
          <p:cNvPr id="2" name="Title 1"/>
          <p:cNvSpPr>
            <a:spLocks noGrp="1"/>
          </p:cNvSpPr>
          <p:nvPr>
            <p:ph type="ctrTitle"/>
          </p:nvPr>
        </p:nvSpPr>
        <p:spPr>
          <a:xfrm>
            <a:off x="495300" y="325120"/>
            <a:ext cx="11315700" cy="4678680"/>
          </a:xfrm>
        </p:spPr>
        <p:txBody>
          <a:bodyPr anchor="ctr"/>
          <a:lstStyle>
            <a:lvl1pPr algn="ctr">
              <a:defRPr sz="6000" b="1">
                <a:solidFill>
                  <a:schemeClr val="bg1"/>
                </a:solidFill>
              </a:defRPr>
            </a:lvl1pPr>
          </a:lstStyle>
          <a:p>
            <a:r>
              <a:rPr lang="en-US"/>
              <a:t>Click to edit Master title style</a:t>
            </a:r>
          </a:p>
        </p:txBody>
      </p:sp>
      <p:sp>
        <p:nvSpPr>
          <p:cNvPr id="14" name="Rectangle 13"/>
          <p:cNvSpPr/>
          <p:nvPr userDrawn="1"/>
        </p:nvSpPr>
        <p:spPr>
          <a:xfrm>
            <a:off x="0" y="0"/>
            <a:ext cx="12192000" cy="185738"/>
          </a:xfrm>
          <a:prstGeom prst="rect">
            <a:avLst/>
          </a:prstGeom>
          <a:solidFill>
            <a:srgbClr val="1255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userDrawn="1"/>
        </p:nvSpPr>
        <p:spPr>
          <a:xfrm>
            <a:off x="0" y="5120640"/>
            <a:ext cx="12192000" cy="185738"/>
          </a:xfrm>
          <a:prstGeom prst="rect">
            <a:avLst/>
          </a:prstGeom>
          <a:solidFill>
            <a:srgbClr val="1255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Slide Number Placeholder 5"/>
          <p:cNvSpPr>
            <a:spLocks noGrp="1"/>
          </p:cNvSpPr>
          <p:nvPr>
            <p:ph type="sldNum" sz="quarter" idx="12"/>
          </p:nvPr>
        </p:nvSpPr>
        <p:spPr>
          <a:xfrm>
            <a:off x="11709400" y="6356350"/>
            <a:ext cx="409121" cy="365125"/>
          </a:xfrm>
        </p:spPr>
        <p:txBody>
          <a:bodyPr/>
          <a:lstStyle>
            <a:lvl1pPr>
              <a:defRPr>
                <a:solidFill>
                  <a:srgbClr val="898989"/>
                </a:solidFill>
              </a:defRPr>
            </a:lvl1pPr>
          </a:lstStyle>
          <a:p>
            <a:fld id="{C10DD06B-44D0-4B5F-9DB8-096B8174C7B9}" type="slidenum">
              <a:rPr lang="en-US" smtClean="0"/>
              <a:pPr/>
              <a:t>‹#›</a:t>
            </a:fld>
            <a:endParaRPr lang="en-US"/>
          </a:p>
        </p:txBody>
      </p:sp>
      <p:pic>
        <p:nvPicPr>
          <p:cNvPr id="18" name="Picture 1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540239" y="5607702"/>
            <a:ext cx="2087877" cy="935338"/>
          </a:xfrm>
          <a:prstGeom prst="rect">
            <a:avLst/>
          </a:prstGeom>
        </p:spPr>
      </p:pic>
      <p:pic>
        <p:nvPicPr>
          <p:cNvPr id="13" name="Picture 12"/>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48584" y="5699760"/>
            <a:ext cx="3670318" cy="782319"/>
          </a:xfrm>
          <a:prstGeom prst="rect">
            <a:avLst/>
          </a:prstGeom>
        </p:spPr>
      </p:pic>
    </p:spTree>
    <p:extLst>
      <p:ext uri="{BB962C8B-B14F-4D97-AF65-F5344CB8AC3E}">
        <p14:creationId xmlns:p14="http://schemas.microsoft.com/office/powerpoint/2010/main" val="373037448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Section Title Slide">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cstate="screen">
            <a:extLst>
              <a:ext uri="{28A0092B-C50C-407E-A947-70E740481C1C}">
                <a14:useLocalDpi xmlns:a14="http://schemas.microsoft.com/office/drawing/2010/main"/>
              </a:ext>
            </a:extLst>
          </a:blip>
          <a:srcRect t="-913" b="-1"/>
          <a:stretch/>
        </p:blipFill>
        <p:spPr>
          <a:xfrm>
            <a:off x="8704" y="-55880"/>
            <a:ext cx="12189832" cy="6304280"/>
          </a:xfrm>
          <a:prstGeom prst="rect">
            <a:avLst/>
          </a:prstGeom>
        </p:spPr>
      </p:pic>
      <p:sp>
        <p:nvSpPr>
          <p:cNvPr id="7" name="Slide Number Placeholder 6"/>
          <p:cNvSpPr>
            <a:spLocks noGrp="1"/>
          </p:cNvSpPr>
          <p:nvPr>
            <p:ph type="sldNum" sz="quarter" idx="12"/>
          </p:nvPr>
        </p:nvSpPr>
        <p:spPr/>
        <p:txBody>
          <a:bodyPr/>
          <a:lstStyle/>
          <a:p>
            <a:fld id="{C10DD06B-44D0-4B5F-9DB8-096B8174C7B9}" type="slidenum">
              <a:rPr lang="en-US" smtClean="0"/>
              <a:t>‹#›</a:t>
            </a:fld>
            <a:endParaRPr lang="en-US"/>
          </a:p>
        </p:txBody>
      </p:sp>
      <p:sp>
        <p:nvSpPr>
          <p:cNvPr id="12" name="Rectangle 11"/>
          <p:cNvSpPr/>
          <p:nvPr userDrawn="1"/>
        </p:nvSpPr>
        <p:spPr>
          <a:xfrm>
            <a:off x="8704" y="3886200"/>
            <a:ext cx="12189832" cy="2362200"/>
          </a:xfrm>
          <a:prstGeom prst="rect">
            <a:avLst/>
          </a:prstGeom>
          <a:solidFill>
            <a:srgbClr val="1255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ontent Placeholder 2"/>
          <p:cNvSpPr>
            <a:spLocks noGrp="1"/>
          </p:cNvSpPr>
          <p:nvPr>
            <p:ph sz="half" idx="16" hasCustomPrompt="1"/>
          </p:nvPr>
        </p:nvSpPr>
        <p:spPr>
          <a:xfrm>
            <a:off x="495300" y="4152900"/>
            <a:ext cx="11315700" cy="1871979"/>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Insert image here</a:t>
            </a:r>
          </a:p>
        </p:txBody>
      </p:sp>
      <p:pic>
        <p:nvPicPr>
          <p:cNvPr id="19" name="Picture 1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92652" y="6311900"/>
            <a:ext cx="1581588" cy="473983"/>
          </a:xfrm>
          <a:prstGeom prst="rect">
            <a:avLst/>
          </a:prstGeom>
        </p:spPr>
      </p:pic>
      <p:pic>
        <p:nvPicPr>
          <p:cNvPr id="20" name="Picture 19"/>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361340" y="6248400"/>
            <a:ext cx="1355678" cy="609600"/>
          </a:xfrm>
          <a:prstGeom prst="rect">
            <a:avLst/>
          </a:prstGeom>
        </p:spPr>
      </p:pic>
      <p:sp>
        <p:nvSpPr>
          <p:cNvPr id="13" name="Title 1"/>
          <p:cNvSpPr>
            <a:spLocks noGrp="1"/>
          </p:cNvSpPr>
          <p:nvPr>
            <p:ph type="ctrTitle"/>
          </p:nvPr>
        </p:nvSpPr>
        <p:spPr>
          <a:xfrm>
            <a:off x="495300" y="457200"/>
            <a:ext cx="11315700" cy="3086100"/>
          </a:xfrm>
        </p:spPr>
        <p:txBody>
          <a:bodyPr anchor="ctr"/>
          <a:lstStyle>
            <a:lvl1pPr algn="ctr">
              <a:defRPr sz="6000" b="1">
                <a:solidFill>
                  <a:schemeClr val="bg1"/>
                </a:solidFill>
              </a:defRPr>
            </a:lvl1pPr>
          </a:lstStyle>
          <a:p>
            <a:r>
              <a:rPr lang="en-US"/>
              <a:t>Click to edit Master title style</a:t>
            </a:r>
          </a:p>
        </p:txBody>
      </p:sp>
    </p:spTree>
    <p:extLst>
      <p:ext uri="{BB962C8B-B14F-4D97-AF65-F5344CB8AC3E}">
        <p14:creationId xmlns:p14="http://schemas.microsoft.com/office/powerpoint/2010/main" val="309063316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screen">
            <a:extLst>
              <a:ext uri="{28A0092B-C50C-407E-A947-70E740481C1C}">
                <a14:useLocalDpi xmlns:a14="http://schemas.microsoft.com/office/drawing/2010/main"/>
              </a:ext>
            </a:extLst>
          </a:blip>
          <a:srcRect t="-263"/>
          <a:stretch/>
        </p:blipFill>
        <p:spPr>
          <a:xfrm>
            <a:off x="2168" y="-20320"/>
            <a:ext cx="12189832" cy="6263640"/>
          </a:xfrm>
          <a:prstGeom prst="rect">
            <a:avLst/>
          </a:prstGeom>
        </p:spPr>
      </p:pic>
      <p:sp>
        <p:nvSpPr>
          <p:cNvPr id="8" name="Rectangle 7"/>
          <p:cNvSpPr/>
          <p:nvPr userDrawn="1"/>
        </p:nvSpPr>
        <p:spPr>
          <a:xfrm>
            <a:off x="0" y="0"/>
            <a:ext cx="12192000" cy="185738"/>
          </a:xfrm>
          <a:prstGeom prst="rect">
            <a:avLst/>
          </a:prstGeom>
          <a:solidFill>
            <a:srgbClr val="1255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lvl1pPr>
              <a:defRPr b="1">
                <a:solidFill>
                  <a:schemeClr val="bg1"/>
                </a:solidFill>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11709400" y="6356350"/>
            <a:ext cx="409121" cy="365125"/>
          </a:xfrm>
        </p:spPr>
        <p:txBody>
          <a:bodyPr/>
          <a:lstStyle>
            <a:lvl1pPr>
              <a:defRPr>
                <a:solidFill>
                  <a:srgbClr val="898989"/>
                </a:solidFill>
              </a:defRPr>
            </a:lvl1pPr>
          </a:lstStyle>
          <a:p>
            <a:fld id="{C10DD06B-44D0-4B5F-9DB8-096B8174C7B9}" type="slidenum">
              <a:rPr lang="en-US" smtClean="0"/>
              <a:pPr/>
              <a:t>‹#›</a:t>
            </a:fld>
            <a:endParaRPr lang="en-US"/>
          </a:p>
        </p:txBody>
      </p:sp>
      <p:pic>
        <p:nvPicPr>
          <p:cNvPr id="10" name="Picture 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92652" y="6311900"/>
            <a:ext cx="1581588" cy="473983"/>
          </a:xfrm>
          <a:prstGeom prst="rect">
            <a:avLst/>
          </a:prstGeom>
        </p:spPr>
      </p:pic>
      <p:pic>
        <p:nvPicPr>
          <p:cNvPr id="9" name="Picture 8"/>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361340" y="6248400"/>
            <a:ext cx="1355678" cy="609600"/>
          </a:xfrm>
          <a:prstGeom prst="rect">
            <a:avLst/>
          </a:prstGeom>
        </p:spPr>
      </p:pic>
    </p:spTree>
    <p:extLst>
      <p:ext uri="{BB962C8B-B14F-4D97-AF65-F5344CB8AC3E}">
        <p14:creationId xmlns:p14="http://schemas.microsoft.com/office/powerpoint/2010/main" val="47982959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2_Title and Content with accent color">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screen">
            <a:extLst>
              <a:ext uri="{28A0092B-C50C-407E-A947-70E740481C1C}">
                <a14:useLocalDpi xmlns:a14="http://schemas.microsoft.com/office/drawing/2010/main"/>
              </a:ext>
            </a:extLst>
          </a:blip>
          <a:srcRect t="-263"/>
          <a:stretch/>
        </p:blipFill>
        <p:spPr>
          <a:xfrm>
            <a:off x="2168" y="-20320"/>
            <a:ext cx="12189832" cy="6263640"/>
          </a:xfrm>
          <a:prstGeom prst="rect">
            <a:avLst/>
          </a:prstGeom>
        </p:spPr>
      </p:pic>
      <p:sp>
        <p:nvSpPr>
          <p:cNvPr id="8" name="Rectangle 7"/>
          <p:cNvSpPr/>
          <p:nvPr userDrawn="1"/>
        </p:nvSpPr>
        <p:spPr>
          <a:xfrm>
            <a:off x="0" y="-1"/>
            <a:ext cx="12192000" cy="1757045"/>
          </a:xfrm>
          <a:prstGeom prst="rect">
            <a:avLst/>
          </a:prstGeom>
          <a:solidFill>
            <a:srgbClr val="1255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lvl1pPr>
              <a:defRPr b="1">
                <a:solidFill>
                  <a:schemeClr val="bg1"/>
                </a:solidFill>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11709400" y="6356350"/>
            <a:ext cx="409121" cy="365125"/>
          </a:xfrm>
        </p:spPr>
        <p:txBody>
          <a:bodyPr/>
          <a:lstStyle>
            <a:lvl1pPr>
              <a:defRPr>
                <a:solidFill>
                  <a:srgbClr val="898989"/>
                </a:solidFill>
              </a:defRPr>
            </a:lvl1pPr>
          </a:lstStyle>
          <a:p>
            <a:fld id="{C10DD06B-44D0-4B5F-9DB8-096B8174C7B9}" type="slidenum">
              <a:rPr lang="en-US" smtClean="0"/>
              <a:pPr/>
              <a:t>‹#›</a:t>
            </a:fld>
            <a:endParaRPr lang="en-US"/>
          </a:p>
        </p:txBody>
      </p:sp>
      <p:pic>
        <p:nvPicPr>
          <p:cNvPr id="10" name="Picture 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92652" y="6311900"/>
            <a:ext cx="1581588" cy="473983"/>
          </a:xfrm>
          <a:prstGeom prst="rect">
            <a:avLst/>
          </a:prstGeom>
        </p:spPr>
      </p:pic>
      <p:pic>
        <p:nvPicPr>
          <p:cNvPr id="9" name="Picture 8"/>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361340" y="6248400"/>
            <a:ext cx="1355678" cy="609600"/>
          </a:xfrm>
          <a:prstGeom prst="rect">
            <a:avLst/>
          </a:prstGeom>
        </p:spPr>
      </p:pic>
    </p:spTree>
    <p:extLst>
      <p:ext uri="{BB962C8B-B14F-4D97-AF65-F5344CB8AC3E}">
        <p14:creationId xmlns:p14="http://schemas.microsoft.com/office/powerpoint/2010/main" val="13405932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screen">
            <a:extLst>
              <a:ext uri="{28A0092B-C50C-407E-A947-70E740481C1C}">
                <a14:useLocalDpi xmlns:a14="http://schemas.microsoft.com/office/drawing/2010/main"/>
              </a:ext>
            </a:extLst>
          </a:blip>
          <a:srcRect t="-182"/>
          <a:stretch/>
        </p:blipFill>
        <p:spPr>
          <a:xfrm>
            <a:off x="8704" y="-10160"/>
            <a:ext cx="12189832" cy="6258560"/>
          </a:xfrm>
          <a:prstGeom prst="rect">
            <a:avLst/>
          </a:prstGeom>
        </p:spPr>
      </p:pic>
      <p:pic>
        <p:nvPicPr>
          <p:cNvPr id="9" name="Picture 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92652" y="6311900"/>
            <a:ext cx="1581588" cy="473983"/>
          </a:xfrm>
          <a:prstGeom prst="rect">
            <a:avLst/>
          </a:prstGeom>
        </p:spPr>
      </p:pic>
      <p:sp>
        <p:nvSpPr>
          <p:cNvPr id="2" name="Title 1"/>
          <p:cNvSpPr>
            <a:spLocks noGrp="1"/>
          </p:cNvSpPr>
          <p:nvPr>
            <p:ph type="title"/>
          </p:nvPr>
        </p:nvSpPr>
        <p:spPr/>
        <p:txBody>
          <a:bodyPr/>
          <a:lstStyle>
            <a:lvl1pPr>
              <a:defRPr b="1">
                <a:solidFill>
                  <a:schemeClr val="bg1"/>
                </a:solidFill>
              </a:defRPr>
            </a:lvl1p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fld id="{C10DD06B-44D0-4B5F-9DB8-096B8174C7B9}" type="slidenum">
              <a:rPr lang="en-US" smtClean="0"/>
              <a:t>‹#›</a:t>
            </a:fld>
            <a:endParaRPr lang="en-US"/>
          </a:p>
        </p:txBody>
      </p:sp>
      <p:sp>
        <p:nvSpPr>
          <p:cNvPr id="11" name="Rectangle 10"/>
          <p:cNvSpPr/>
          <p:nvPr userDrawn="1"/>
        </p:nvSpPr>
        <p:spPr>
          <a:xfrm>
            <a:off x="0" y="0"/>
            <a:ext cx="12192000" cy="185738"/>
          </a:xfrm>
          <a:prstGeom prst="rect">
            <a:avLst/>
          </a:prstGeom>
          <a:solidFill>
            <a:srgbClr val="1255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361340" y="6248400"/>
            <a:ext cx="1355678" cy="609600"/>
          </a:xfrm>
          <a:prstGeom prst="rect">
            <a:avLst/>
          </a:prstGeom>
        </p:spPr>
      </p:pic>
    </p:spTree>
    <p:extLst>
      <p:ext uri="{BB962C8B-B14F-4D97-AF65-F5344CB8AC3E}">
        <p14:creationId xmlns:p14="http://schemas.microsoft.com/office/powerpoint/2010/main" val="46176498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cstate="screen">
            <a:extLst>
              <a:ext uri="{28A0092B-C50C-407E-A947-70E740481C1C}">
                <a14:useLocalDpi xmlns:a14="http://schemas.microsoft.com/office/drawing/2010/main"/>
              </a:ext>
            </a:extLst>
          </a:blip>
          <a:srcRect t="-100"/>
          <a:stretch/>
        </p:blipFill>
        <p:spPr>
          <a:xfrm>
            <a:off x="8704" y="-5080"/>
            <a:ext cx="12189832" cy="6253480"/>
          </a:xfrm>
          <a:prstGeom prst="rect">
            <a:avLst/>
          </a:prstGeom>
        </p:spPr>
      </p:pic>
      <p:sp>
        <p:nvSpPr>
          <p:cNvPr id="7" name="Slide Number Placeholder 6"/>
          <p:cNvSpPr>
            <a:spLocks noGrp="1"/>
          </p:cNvSpPr>
          <p:nvPr>
            <p:ph type="sldNum" sz="quarter" idx="12"/>
          </p:nvPr>
        </p:nvSpPr>
        <p:spPr/>
        <p:txBody>
          <a:bodyPr/>
          <a:lstStyle/>
          <a:p>
            <a:fld id="{C10DD06B-44D0-4B5F-9DB8-096B8174C7B9}" type="slidenum">
              <a:rPr lang="en-US" smtClean="0"/>
              <a:t>‹#›</a:t>
            </a:fld>
            <a:endParaRPr lang="en-US"/>
          </a:p>
        </p:txBody>
      </p:sp>
      <p:sp>
        <p:nvSpPr>
          <p:cNvPr id="10" name="Content Placeholder 2"/>
          <p:cNvSpPr>
            <a:spLocks noGrp="1"/>
          </p:cNvSpPr>
          <p:nvPr>
            <p:ph sz="half" idx="13" hasCustomPrompt="1"/>
          </p:nvPr>
        </p:nvSpPr>
        <p:spPr>
          <a:xfrm>
            <a:off x="838200" y="4152900"/>
            <a:ext cx="3266440" cy="1938020"/>
          </a:xfrm>
        </p:spPr>
        <p:txBody>
          <a:bodyPr/>
          <a:lstStyle>
            <a:lvl1pPr marL="0" indent="0">
              <a:buNone/>
              <a:defRPr>
                <a:solidFill>
                  <a:schemeClr val="bg1"/>
                </a:solidFill>
              </a:defRPr>
            </a:lvl1pPr>
            <a:lvl2pPr marL="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Point One</a:t>
            </a:r>
          </a:p>
          <a:p>
            <a:pPr lvl="1"/>
            <a:r>
              <a:rPr lang="en-US"/>
              <a:t>Subheading</a:t>
            </a:r>
          </a:p>
        </p:txBody>
      </p:sp>
      <p:sp>
        <p:nvSpPr>
          <p:cNvPr id="12" name="Rectangle 11"/>
          <p:cNvSpPr/>
          <p:nvPr userDrawn="1"/>
        </p:nvSpPr>
        <p:spPr>
          <a:xfrm>
            <a:off x="0" y="0"/>
            <a:ext cx="12192000" cy="185738"/>
          </a:xfrm>
          <a:prstGeom prst="rect">
            <a:avLst/>
          </a:prstGeom>
          <a:solidFill>
            <a:srgbClr val="1255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ontent Placeholder 2"/>
          <p:cNvSpPr>
            <a:spLocks noGrp="1"/>
          </p:cNvSpPr>
          <p:nvPr>
            <p:ph sz="half" idx="14" hasCustomPrompt="1"/>
          </p:nvPr>
        </p:nvSpPr>
        <p:spPr>
          <a:xfrm>
            <a:off x="838200" y="1805940"/>
            <a:ext cx="3266440" cy="2080260"/>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Insert image here</a:t>
            </a:r>
          </a:p>
        </p:txBody>
      </p:sp>
      <p:sp>
        <p:nvSpPr>
          <p:cNvPr id="14" name="Content Placeholder 2"/>
          <p:cNvSpPr>
            <a:spLocks noGrp="1"/>
          </p:cNvSpPr>
          <p:nvPr>
            <p:ph sz="half" idx="15" hasCustomPrompt="1"/>
          </p:nvPr>
        </p:nvSpPr>
        <p:spPr>
          <a:xfrm>
            <a:off x="4470400" y="4152900"/>
            <a:ext cx="3266440" cy="1938020"/>
          </a:xfrm>
        </p:spPr>
        <p:txBody>
          <a:bodyPr/>
          <a:lstStyle>
            <a:lvl1pPr marL="0" indent="0">
              <a:buNone/>
              <a:defRPr>
                <a:solidFill>
                  <a:schemeClr val="bg1"/>
                </a:solidFill>
              </a:defRPr>
            </a:lvl1pPr>
            <a:lvl2pPr marL="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Point Two</a:t>
            </a:r>
          </a:p>
          <a:p>
            <a:pPr lvl="1"/>
            <a:r>
              <a:rPr lang="en-US"/>
              <a:t>Subheading</a:t>
            </a:r>
          </a:p>
        </p:txBody>
      </p:sp>
      <p:sp>
        <p:nvSpPr>
          <p:cNvPr id="15" name="Content Placeholder 2"/>
          <p:cNvSpPr>
            <a:spLocks noGrp="1"/>
          </p:cNvSpPr>
          <p:nvPr>
            <p:ph sz="half" idx="16" hasCustomPrompt="1"/>
          </p:nvPr>
        </p:nvSpPr>
        <p:spPr>
          <a:xfrm>
            <a:off x="4470400" y="1805940"/>
            <a:ext cx="3266440" cy="2080260"/>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Insert image here</a:t>
            </a:r>
          </a:p>
        </p:txBody>
      </p:sp>
      <p:sp>
        <p:nvSpPr>
          <p:cNvPr id="16" name="Content Placeholder 2"/>
          <p:cNvSpPr>
            <a:spLocks noGrp="1"/>
          </p:cNvSpPr>
          <p:nvPr>
            <p:ph sz="half" idx="17" hasCustomPrompt="1"/>
          </p:nvPr>
        </p:nvSpPr>
        <p:spPr>
          <a:xfrm>
            <a:off x="8087360" y="4152900"/>
            <a:ext cx="3266440" cy="1938020"/>
          </a:xfrm>
        </p:spPr>
        <p:txBody>
          <a:bodyPr/>
          <a:lstStyle>
            <a:lvl1pPr marL="0" indent="0">
              <a:buNone/>
              <a:defRPr>
                <a:solidFill>
                  <a:schemeClr val="bg1"/>
                </a:solidFill>
              </a:defRPr>
            </a:lvl1pPr>
            <a:lvl2pPr marL="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Point Three</a:t>
            </a:r>
          </a:p>
          <a:p>
            <a:pPr lvl="1"/>
            <a:r>
              <a:rPr lang="en-US"/>
              <a:t>Subheading</a:t>
            </a:r>
          </a:p>
        </p:txBody>
      </p:sp>
      <p:sp>
        <p:nvSpPr>
          <p:cNvPr id="17" name="Content Placeholder 2"/>
          <p:cNvSpPr>
            <a:spLocks noGrp="1"/>
          </p:cNvSpPr>
          <p:nvPr>
            <p:ph sz="half" idx="18" hasCustomPrompt="1"/>
          </p:nvPr>
        </p:nvSpPr>
        <p:spPr>
          <a:xfrm>
            <a:off x="8087360" y="1805940"/>
            <a:ext cx="3266440" cy="2080260"/>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Insert image here</a:t>
            </a:r>
          </a:p>
        </p:txBody>
      </p:sp>
      <p:sp>
        <p:nvSpPr>
          <p:cNvPr id="18" name="Title 1"/>
          <p:cNvSpPr>
            <a:spLocks noGrp="1"/>
          </p:cNvSpPr>
          <p:nvPr>
            <p:ph type="title"/>
          </p:nvPr>
        </p:nvSpPr>
        <p:spPr>
          <a:xfrm>
            <a:off x="838200" y="365125"/>
            <a:ext cx="10515600" cy="1325563"/>
          </a:xfrm>
        </p:spPr>
        <p:txBody>
          <a:bodyPr/>
          <a:lstStyle>
            <a:lvl1pPr>
              <a:defRPr b="1">
                <a:solidFill>
                  <a:schemeClr val="bg1"/>
                </a:solidFill>
              </a:defRPr>
            </a:lvl1pPr>
          </a:lstStyle>
          <a:p>
            <a:r>
              <a:rPr lang="en-US"/>
              <a:t>Click to edit Master title style</a:t>
            </a:r>
          </a:p>
        </p:txBody>
      </p:sp>
      <p:pic>
        <p:nvPicPr>
          <p:cNvPr id="19" name="Picture 1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92652" y="6311900"/>
            <a:ext cx="1581588" cy="473983"/>
          </a:xfrm>
          <a:prstGeom prst="rect">
            <a:avLst/>
          </a:prstGeom>
        </p:spPr>
      </p:pic>
      <p:pic>
        <p:nvPicPr>
          <p:cNvPr id="21" name="Picture 20"/>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361340" y="6248400"/>
            <a:ext cx="1355678" cy="609600"/>
          </a:xfrm>
          <a:prstGeom prst="rect">
            <a:avLst/>
          </a:prstGeom>
        </p:spPr>
      </p:pic>
    </p:spTree>
    <p:extLst>
      <p:ext uri="{BB962C8B-B14F-4D97-AF65-F5344CB8AC3E}">
        <p14:creationId xmlns:p14="http://schemas.microsoft.com/office/powerpoint/2010/main" val="10480298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cstate="screen">
            <a:extLst>
              <a:ext uri="{28A0092B-C50C-407E-A947-70E740481C1C}">
                <a14:useLocalDpi xmlns:a14="http://schemas.microsoft.com/office/drawing/2010/main"/>
              </a:ext>
            </a:extLst>
          </a:blip>
          <a:srcRect t="-100"/>
          <a:stretch/>
        </p:blipFill>
        <p:spPr>
          <a:xfrm>
            <a:off x="8704" y="-5080"/>
            <a:ext cx="12189832" cy="6253480"/>
          </a:xfrm>
          <a:prstGeom prst="rect">
            <a:avLst/>
          </a:prstGeom>
        </p:spPr>
      </p:pic>
      <p:sp>
        <p:nvSpPr>
          <p:cNvPr id="7" name="Slide Number Placeholder 6"/>
          <p:cNvSpPr>
            <a:spLocks noGrp="1"/>
          </p:cNvSpPr>
          <p:nvPr>
            <p:ph type="sldNum" sz="quarter" idx="12"/>
          </p:nvPr>
        </p:nvSpPr>
        <p:spPr/>
        <p:txBody>
          <a:bodyPr/>
          <a:lstStyle/>
          <a:p>
            <a:fld id="{C10DD06B-44D0-4B5F-9DB8-096B8174C7B9}" type="slidenum">
              <a:rPr lang="en-US" smtClean="0"/>
              <a:t>‹#›</a:t>
            </a:fld>
            <a:endParaRPr lang="en-US"/>
          </a:p>
        </p:txBody>
      </p:sp>
      <p:sp>
        <p:nvSpPr>
          <p:cNvPr id="10" name="Content Placeholder 2"/>
          <p:cNvSpPr>
            <a:spLocks noGrp="1"/>
          </p:cNvSpPr>
          <p:nvPr>
            <p:ph sz="half" idx="13"/>
          </p:nvPr>
        </p:nvSpPr>
        <p:spPr>
          <a:xfrm>
            <a:off x="838200" y="1805940"/>
            <a:ext cx="3266440" cy="4284980"/>
          </a:xfrm>
        </p:spPr>
        <p:txBody>
          <a:bodyPr/>
          <a:lstStyle>
            <a:lvl1pPr marL="0" indent="0">
              <a:buNone/>
              <a:defRPr>
                <a:solidFill>
                  <a:schemeClr val="bg1"/>
                </a:solidFill>
              </a:defRPr>
            </a:lvl1pPr>
            <a:lvl2pPr marL="0" indent="0">
              <a:buNone/>
              <a:defRPr>
                <a:solidFill>
                  <a:schemeClr val="bg1"/>
                </a:solidFill>
              </a:defRPr>
            </a:lvl2pPr>
            <a:lvl3pPr marL="401638" indent="-228600">
              <a:defRPr>
                <a:solidFill>
                  <a:schemeClr val="bg1"/>
                </a:solidFill>
              </a:defRPr>
            </a:lvl3pPr>
            <a:lvl4pPr marL="914400" indent="-228600">
              <a:defRPr>
                <a:solidFill>
                  <a:schemeClr val="bg1"/>
                </a:solidFill>
              </a:defRPr>
            </a:lvl4pPr>
            <a:lvl5pPr marL="1544638" indent="-228600">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Rectangle 11"/>
          <p:cNvSpPr/>
          <p:nvPr userDrawn="1"/>
        </p:nvSpPr>
        <p:spPr>
          <a:xfrm>
            <a:off x="0" y="0"/>
            <a:ext cx="12192000" cy="185738"/>
          </a:xfrm>
          <a:prstGeom prst="rect">
            <a:avLst/>
          </a:prstGeom>
          <a:solidFill>
            <a:srgbClr val="1255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ontent Placeholder 2"/>
          <p:cNvSpPr>
            <a:spLocks noGrp="1"/>
          </p:cNvSpPr>
          <p:nvPr>
            <p:ph sz="half" idx="16" hasCustomPrompt="1"/>
          </p:nvPr>
        </p:nvSpPr>
        <p:spPr>
          <a:xfrm>
            <a:off x="4246880" y="1805940"/>
            <a:ext cx="7106920" cy="4284980"/>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Insert image here</a:t>
            </a:r>
          </a:p>
        </p:txBody>
      </p:sp>
      <p:sp>
        <p:nvSpPr>
          <p:cNvPr id="18" name="Title 1"/>
          <p:cNvSpPr>
            <a:spLocks noGrp="1"/>
          </p:cNvSpPr>
          <p:nvPr>
            <p:ph type="title"/>
          </p:nvPr>
        </p:nvSpPr>
        <p:spPr>
          <a:xfrm>
            <a:off x="838200" y="365125"/>
            <a:ext cx="10515600" cy="1325563"/>
          </a:xfrm>
        </p:spPr>
        <p:txBody>
          <a:bodyPr/>
          <a:lstStyle>
            <a:lvl1pPr>
              <a:defRPr b="1">
                <a:solidFill>
                  <a:schemeClr val="bg1"/>
                </a:solidFill>
              </a:defRPr>
            </a:lvl1pPr>
          </a:lstStyle>
          <a:p>
            <a:r>
              <a:rPr lang="en-US"/>
              <a:t>Click to edit Master title style</a:t>
            </a:r>
          </a:p>
        </p:txBody>
      </p:sp>
      <p:pic>
        <p:nvPicPr>
          <p:cNvPr id="19" name="Picture 1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92652" y="6311900"/>
            <a:ext cx="1581588" cy="473983"/>
          </a:xfrm>
          <a:prstGeom prst="rect">
            <a:avLst/>
          </a:prstGeom>
        </p:spPr>
      </p:pic>
      <p:pic>
        <p:nvPicPr>
          <p:cNvPr id="13" name="Picture 12"/>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361340" y="6248400"/>
            <a:ext cx="1355678" cy="609600"/>
          </a:xfrm>
          <a:prstGeom prst="rect">
            <a:avLst/>
          </a:prstGeom>
        </p:spPr>
      </p:pic>
    </p:spTree>
    <p:extLst>
      <p:ext uri="{BB962C8B-B14F-4D97-AF65-F5344CB8AC3E}">
        <p14:creationId xmlns:p14="http://schemas.microsoft.com/office/powerpoint/2010/main" val="112678989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11_Two Content">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cstate="screen">
            <a:extLst>
              <a:ext uri="{28A0092B-C50C-407E-A947-70E740481C1C}">
                <a14:useLocalDpi xmlns:a14="http://schemas.microsoft.com/office/drawing/2010/main"/>
              </a:ext>
            </a:extLst>
          </a:blip>
          <a:srcRect t="-100"/>
          <a:stretch/>
        </p:blipFill>
        <p:spPr>
          <a:xfrm>
            <a:off x="8704" y="-5080"/>
            <a:ext cx="12189832" cy="6253480"/>
          </a:xfrm>
          <a:prstGeom prst="rect">
            <a:avLst/>
          </a:prstGeom>
        </p:spPr>
      </p:pic>
      <p:sp>
        <p:nvSpPr>
          <p:cNvPr id="7" name="Slide Number Placeholder 6"/>
          <p:cNvSpPr>
            <a:spLocks noGrp="1"/>
          </p:cNvSpPr>
          <p:nvPr>
            <p:ph type="sldNum" sz="quarter" idx="12"/>
          </p:nvPr>
        </p:nvSpPr>
        <p:spPr/>
        <p:txBody>
          <a:bodyPr/>
          <a:lstStyle/>
          <a:p>
            <a:fld id="{C10DD06B-44D0-4B5F-9DB8-096B8174C7B9}" type="slidenum">
              <a:rPr lang="en-US" smtClean="0"/>
              <a:t>‹#›</a:t>
            </a:fld>
            <a:endParaRPr lang="en-US"/>
          </a:p>
        </p:txBody>
      </p:sp>
      <p:sp>
        <p:nvSpPr>
          <p:cNvPr id="10" name="Content Placeholder 2"/>
          <p:cNvSpPr>
            <a:spLocks noGrp="1"/>
          </p:cNvSpPr>
          <p:nvPr>
            <p:ph sz="half" idx="13"/>
          </p:nvPr>
        </p:nvSpPr>
        <p:spPr>
          <a:xfrm>
            <a:off x="4301304" y="1805940"/>
            <a:ext cx="7052496" cy="4284980"/>
          </a:xfrm>
        </p:spPr>
        <p:txBody>
          <a:bodyPr/>
          <a:lstStyle>
            <a:lvl1pPr marL="0" indent="0">
              <a:buNone/>
              <a:defRPr>
                <a:solidFill>
                  <a:schemeClr val="bg1"/>
                </a:solidFill>
              </a:defRPr>
            </a:lvl1pPr>
            <a:lvl2pPr marL="0" indent="0">
              <a:buNone/>
              <a:defRPr>
                <a:solidFill>
                  <a:schemeClr val="bg1"/>
                </a:solidFill>
              </a:defRPr>
            </a:lvl2pPr>
            <a:lvl3pPr marL="401638" indent="-228600">
              <a:defRPr>
                <a:solidFill>
                  <a:schemeClr val="bg1"/>
                </a:solidFill>
              </a:defRPr>
            </a:lvl3pPr>
            <a:lvl4pPr marL="914400" indent="-228600">
              <a:defRPr>
                <a:solidFill>
                  <a:schemeClr val="bg1"/>
                </a:solidFill>
              </a:defRPr>
            </a:lvl4pPr>
            <a:lvl5pPr marL="1544638" indent="-228600">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Rectangle 11"/>
          <p:cNvSpPr/>
          <p:nvPr userDrawn="1"/>
        </p:nvSpPr>
        <p:spPr>
          <a:xfrm>
            <a:off x="0" y="0"/>
            <a:ext cx="12192000" cy="185738"/>
          </a:xfrm>
          <a:prstGeom prst="rect">
            <a:avLst/>
          </a:prstGeom>
          <a:solidFill>
            <a:srgbClr val="1255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ontent Placeholder 2"/>
          <p:cNvSpPr>
            <a:spLocks noGrp="1"/>
          </p:cNvSpPr>
          <p:nvPr>
            <p:ph sz="half" idx="16" hasCustomPrompt="1"/>
          </p:nvPr>
        </p:nvSpPr>
        <p:spPr>
          <a:xfrm>
            <a:off x="838200" y="1805940"/>
            <a:ext cx="3238500" cy="4284980"/>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Insert image here using the tools below.</a:t>
            </a:r>
          </a:p>
        </p:txBody>
      </p:sp>
      <p:sp>
        <p:nvSpPr>
          <p:cNvPr id="18" name="Title 1"/>
          <p:cNvSpPr>
            <a:spLocks noGrp="1"/>
          </p:cNvSpPr>
          <p:nvPr>
            <p:ph type="title"/>
          </p:nvPr>
        </p:nvSpPr>
        <p:spPr>
          <a:xfrm>
            <a:off x="838200" y="365125"/>
            <a:ext cx="10515600" cy="1325563"/>
          </a:xfrm>
        </p:spPr>
        <p:txBody>
          <a:bodyPr/>
          <a:lstStyle>
            <a:lvl1pPr>
              <a:defRPr b="1">
                <a:solidFill>
                  <a:schemeClr val="bg1"/>
                </a:solidFill>
              </a:defRPr>
            </a:lvl1pPr>
          </a:lstStyle>
          <a:p>
            <a:r>
              <a:rPr lang="en-US"/>
              <a:t>Click to edit Master title style</a:t>
            </a:r>
          </a:p>
        </p:txBody>
      </p:sp>
      <p:pic>
        <p:nvPicPr>
          <p:cNvPr id="19" name="Picture 1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92652" y="6311900"/>
            <a:ext cx="1581588" cy="473983"/>
          </a:xfrm>
          <a:prstGeom prst="rect">
            <a:avLst/>
          </a:prstGeom>
        </p:spPr>
      </p:pic>
      <p:pic>
        <p:nvPicPr>
          <p:cNvPr id="13" name="Picture 12"/>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361340" y="6248400"/>
            <a:ext cx="1355678" cy="609600"/>
          </a:xfrm>
          <a:prstGeom prst="rect">
            <a:avLst/>
          </a:prstGeom>
        </p:spPr>
      </p:pic>
    </p:spTree>
    <p:extLst>
      <p:ext uri="{BB962C8B-B14F-4D97-AF65-F5344CB8AC3E}">
        <p14:creationId xmlns:p14="http://schemas.microsoft.com/office/powerpoint/2010/main" val="16977632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18" Type="http://schemas.openxmlformats.org/officeDocument/2006/relationships/slideLayout" Target="../slideLayouts/slideLayout53.xml"/><Relationship Id="rId26" Type="http://schemas.openxmlformats.org/officeDocument/2006/relationships/slideLayout" Target="../slideLayouts/slideLayout61.xml"/><Relationship Id="rId3" Type="http://schemas.openxmlformats.org/officeDocument/2006/relationships/slideLayout" Target="../slideLayouts/slideLayout38.xml"/><Relationship Id="rId21" Type="http://schemas.openxmlformats.org/officeDocument/2006/relationships/slideLayout" Target="../slideLayouts/slideLayout56.xml"/><Relationship Id="rId34" Type="http://schemas.openxmlformats.org/officeDocument/2006/relationships/slideLayout" Target="../slideLayouts/slideLayout69.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17" Type="http://schemas.openxmlformats.org/officeDocument/2006/relationships/slideLayout" Target="../slideLayouts/slideLayout52.xml"/><Relationship Id="rId25" Type="http://schemas.openxmlformats.org/officeDocument/2006/relationships/slideLayout" Target="../slideLayouts/slideLayout60.xml"/><Relationship Id="rId33" Type="http://schemas.openxmlformats.org/officeDocument/2006/relationships/slideLayout" Target="../slideLayouts/slideLayout68.xml"/><Relationship Id="rId2" Type="http://schemas.openxmlformats.org/officeDocument/2006/relationships/slideLayout" Target="../slideLayouts/slideLayout37.xml"/><Relationship Id="rId16" Type="http://schemas.openxmlformats.org/officeDocument/2006/relationships/slideLayout" Target="../slideLayouts/slideLayout51.xml"/><Relationship Id="rId20" Type="http://schemas.openxmlformats.org/officeDocument/2006/relationships/slideLayout" Target="../slideLayouts/slideLayout55.xml"/><Relationship Id="rId29" Type="http://schemas.openxmlformats.org/officeDocument/2006/relationships/slideLayout" Target="../slideLayouts/slideLayout64.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24" Type="http://schemas.openxmlformats.org/officeDocument/2006/relationships/slideLayout" Target="../slideLayouts/slideLayout59.xml"/><Relationship Id="rId32" Type="http://schemas.openxmlformats.org/officeDocument/2006/relationships/slideLayout" Target="../slideLayouts/slideLayout67.xml"/><Relationship Id="rId5" Type="http://schemas.openxmlformats.org/officeDocument/2006/relationships/slideLayout" Target="../slideLayouts/slideLayout40.xml"/><Relationship Id="rId15" Type="http://schemas.openxmlformats.org/officeDocument/2006/relationships/slideLayout" Target="../slideLayouts/slideLayout50.xml"/><Relationship Id="rId23" Type="http://schemas.openxmlformats.org/officeDocument/2006/relationships/slideLayout" Target="../slideLayouts/slideLayout58.xml"/><Relationship Id="rId28" Type="http://schemas.openxmlformats.org/officeDocument/2006/relationships/slideLayout" Target="../slideLayouts/slideLayout63.xml"/><Relationship Id="rId36" Type="http://schemas.openxmlformats.org/officeDocument/2006/relationships/theme" Target="../theme/theme2.xml"/><Relationship Id="rId10" Type="http://schemas.openxmlformats.org/officeDocument/2006/relationships/slideLayout" Target="../slideLayouts/slideLayout45.xml"/><Relationship Id="rId19" Type="http://schemas.openxmlformats.org/officeDocument/2006/relationships/slideLayout" Target="../slideLayouts/slideLayout54.xml"/><Relationship Id="rId31" Type="http://schemas.openxmlformats.org/officeDocument/2006/relationships/slideLayout" Target="../slideLayouts/slideLayout66.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 Id="rId22" Type="http://schemas.openxmlformats.org/officeDocument/2006/relationships/slideLayout" Target="../slideLayouts/slideLayout57.xml"/><Relationship Id="rId27" Type="http://schemas.openxmlformats.org/officeDocument/2006/relationships/slideLayout" Target="../slideLayouts/slideLayout62.xml"/><Relationship Id="rId30" Type="http://schemas.openxmlformats.org/officeDocument/2006/relationships/slideLayout" Target="../slideLayouts/slideLayout65.xml"/><Relationship Id="rId35" Type="http://schemas.openxmlformats.org/officeDocument/2006/relationships/slideLayout" Target="../slideLayouts/slideLayout7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slideLayout" Target="../slideLayouts/slideLayout83.xml"/><Relationship Id="rId18" Type="http://schemas.openxmlformats.org/officeDocument/2006/relationships/slideLayout" Target="../slideLayouts/slideLayout88.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slideLayout" Target="../slideLayouts/slideLayout82.xml"/><Relationship Id="rId17" Type="http://schemas.openxmlformats.org/officeDocument/2006/relationships/slideLayout" Target="../slideLayouts/slideLayout87.xml"/><Relationship Id="rId2" Type="http://schemas.openxmlformats.org/officeDocument/2006/relationships/slideLayout" Target="../slideLayouts/slideLayout72.xml"/><Relationship Id="rId16" Type="http://schemas.openxmlformats.org/officeDocument/2006/relationships/slideLayout" Target="../slideLayouts/slideLayout86.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5" Type="http://schemas.openxmlformats.org/officeDocument/2006/relationships/slideLayout" Target="../slideLayouts/slideLayout85.xml"/><Relationship Id="rId10" Type="http://schemas.openxmlformats.org/officeDocument/2006/relationships/slideLayout" Target="../slideLayouts/slideLayout80.xml"/><Relationship Id="rId19" Type="http://schemas.openxmlformats.org/officeDocument/2006/relationships/theme" Target="../theme/theme3.xml"/><Relationship Id="rId4" Type="http://schemas.openxmlformats.org/officeDocument/2006/relationships/slideLayout" Target="../slideLayouts/slideLayout74.xml"/><Relationship Id="rId9" Type="http://schemas.openxmlformats.org/officeDocument/2006/relationships/slideLayout" Target="../slideLayouts/slideLayout79.xml"/><Relationship Id="rId14" Type="http://schemas.openxmlformats.org/officeDocument/2006/relationships/slideLayout" Target="../slideLayouts/slideLayout8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slideLayout" Target="../slideLayouts/slideLayout101.xml"/><Relationship Id="rId18" Type="http://schemas.openxmlformats.org/officeDocument/2006/relationships/slideLayout" Target="../slideLayouts/slideLayout106.xml"/><Relationship Id="rId26" Type="http://schemas.openxmlformats.org/officeDocument/2006/relationships/slideLayout" Target="../slideLayouts/slideLayout114.xml"/><Relationship Id="rId39" Type="http://schemas.openxmlformats.org/officeDocument/2006/relationships/slideLayout" Target="../slideLayouts/slideLayout127.xml"/><Relationship Id="rId3" Type="http://schemas.openxmlformats.org/officeDocument/2006/relationships/slideLayout" Target="../slideLayouts/slideLayout91.xml"/><Relationship Id="rId21" Type="http://schemas.openxmlformats.org/officeDocument/2006/relationships/slideLayout" Target="../slideLayouts/slideLayout109.xml"/><Relationship Id="rId34" Type="http://schemas.openxmlformats.org/officeDocument/2006/relationships/slideLayout" Target="../slideLayouts/slideLayout122.xml"/><Relationship Id="rId42" Type="http://schemas.openxmlformats.org/officeDocument/2006/relationships/slideLayout" Target="../slideLayouts/slideLayout130.xml"/><Relationship Id="rId47" Type="http://schemas.openxmlformats.org/officeDocument/2006/relationships/slideLayout" Target="../slideLayouts/slideLayout135.xml"/><Relationship Id="rId7" Type="http://schemas.openxmlformats.org/officeDocument/2006/relationships/slideLayout" Target="../slideLayouts/slideLayout95.xml"/><Relationship Id="rId12" Type="http://schemas.openxmlformats.org/officeDocument/2006/relationships/slideLayout" Target="../slideLayouts/slideLayout100.xml"/><Relationship Id="rId17" Type="http://schemas.openxmlformats.org/officeDocument/2006/relationships/slideLayout" Target="../slideLayouts/slideLayout105.xml"/><Relationship Id="rId25" Type="http://schemas.openxmlformats.org/officeDocument/2006/relationships/slideLayout" Target="../slideLayouts/slideLayout113.xml"/><Relationship Id="rId33" Type="http://schemas.openxmlformats.org/officeDocument/2006/relationships/slideLayout" Target="../slideLayouts/slideLayout121.xml"/><Relationship Id="rId38" Type="http://schemas.openxmlformats.org/officeDocument/2006/relationships/slideLayout" Target="../slideLayouts/slideLayout126.xml"/><Relationship Id="rId46" Type="http://schemas.openxmlformats.org/officeDocument/2006/relationships/slideLayout" Target="../slideLayouts/slideLayout134.xml"/><Relationship Id="rId2" Type="http://schemas.openxmlformats.org/officeDocument/2006/relationships/slideLayout" Target="../slideLayouts/slideLayout90.xml"/><Relationship Id="rId16" Type="http://schemas.openxmlformats.org/officeDocument/2006/relationships/slideLayout" Target="../slideLayouts/slideLayout104.xml"/><Relationship Id="rId20" Type="http://schemas.openxmlformats.org/officeDocument/2006/relationships/slideLayout" Target="../slideLayouts/slideLayout108.xml"/><Relationship Id="rId29" Type="http://schemas.openxmlformats.org/officeDocument/2006/relationships/slideLayout" Target="../slideLayouts/slideLayout117.xml"/><Relationship Id="rId41" Type="http://schemas.openxmlformats.org/officeDocument/2006/relationships/slideLayout" Target="../slideLayouts/slideLayout129.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24" Type="http://schemas.openxmlformats.org/officeDocument/2006/relationships/slideLayout" Target="../slideLayouts/slideLayout112.xml"/><Relationship Id="rId32" Type="http://schemas.openxmlformats.org/officeDocument/2006/relationships/slideLayout" Target="../slideLayouts/slideLayout120.xml"/><Relationship Id="rId37" Type="http://schemas.openxmlformats.org/officeDocument/2006/relationships/slideLayout" Target="../slideLayouts/slideLayout125.xml"/><Relationship Id="rId40" Type="http://schemas.openxmlformats.org/officeDocument/2006/relationships/slideLayout" Target="../slideLayouts/slideLayout128.xml"/><Relationship Id="rId45" Type="http://schemas.openxmlformats.org/officeDocument/2006/relationships/slideLayout" Target="../slideLayouts/slideLayout133.xml"/><Relationship Id="rId5" Type="http://schemas.openxmlformats.org/officeDocument/2006/relationships/slideLayout" Target="../slideLayouts/slideLayout93.xml"/><Relationship Id="rId15" Type="http://schemas.openxmlformats.org/officeDocument/2006/relationships/slideLayout" Target="../slideLayouts/slideLayout103.xml"/><Relationship Id="rId23" Type="http://schemas.openxmlformats.org/officeDocument/2006/relationships/slideLayout" Target="../slideLayouts/slideLayout111.xml"/><Relationship Id="rId28" Type="http://schemas.openxmlformats.org/officeDocument/2006/relationships/slideLayout" Target="../slideLayouts/slideLayout116.xml"/><Relationship Id="rId36" Type="http://schemas.openxmlformats.org/officeDocument/2006/relationships/slideLayout" Target="../slideLayouts/slideLayout124.xml"/><Relationship Id="rId10" Type="http://schemas.openxmlformats.org/officeDocument/2006/relationships/slideLayout" Target="../slideLayouts/slideLayout98.xml"/><Relationship Id="rId19" Type="http://schemas.openxmlformats.org/officeDocument/2006/relationships/slideLayout" Target="../slideLayouts/slideLayout107.xml"/><Relationship Id="rId31" Type="http://schemas.openxmlformats.org/officeDocument/2006/relationships/slideLayout" Target="../slideLayouts/slideLayout119.xml"/><Relationship Id="rId44" Type="http://schemas.openxmlformats.org/officeDocument/2006/relationships/slideLayout" Target="../slideLayouts/slideLayout132.xml"/><Relationship Id="rId4" Type="http://schemas.openxmlformats.org/officeDocument/2006/relationships/slideLayout" Target="../slideLayouts/slideLayout92.xml"/><Relationship Id="rId9" Type="http://schemas.openxmlformats.org/officeDocument/2006/relationships/slideLayout" Target="../slideLayouts/slideLayout97.xml"/><Relationship Id="rId14" Type="http://schemas.openxmlformats.org/officeDocument/2006/relationships/slideLayout" Target="../slideLayouts/slideLayout102.xml"/><Relationship Id="rId22" Type="http://schemas.openxmlformats.org/officeDocument/2006/relationships/slideLayout" Target="../slideLayouts/slideLayout110.xml"/><Relationship Id="rId27" Type="http://schemas.openxmlformats.org/officeDocument/2006/relationships/slideLayout" Target="../slideLayouts/slideLayout115.xml"/><Relationship Id="rId30" Type="http://schemas.openxmlformats.org/officeDocument/2006/relationships/slideLayout" Target="../slideLayouts/slideLayout118.xml"/><Relationship Id="rId35" Type="http://schemas.openxmlformats.org/officeDocument/2006/relationships/slideLayout" Target="../slideLayouts/slideLayout123.xml"/><Relationship Id="rId43" Type="http://schemas.openxmlformats.org/officeDocument/2006/relationships/slideLayout" Target="../slideLayouts/slideLayout131.xml"/><Relationship Id="rId48"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43.xml"/><Relationship Id="rId13" Type="http://schemas.openxmlformats.org/officeDocument/2006/relationships/slideLayout" Target="../slideLayouts/slideLayout148.xml"/><Relationship Id="rId3" Type="http://schemas.openxmlformats.org/officeDocument/2006/relationships/slideLayout" Target="../slideLayouts/slideLayout138.xml"/><Relationship Id="rId7" Type="http://schemas.openxmlformats.org/officeDocument/2006/relationships/slideLayout" Target="../slideLayouts/slideLayout142.xml"/><Relationship Id="rId12" Type="http://schemas.openxmlformats.org/officeDocument/2006/relationships/slideLayout" Target="../slideLayouts/slideLayout147.xml"/><Relationship Id="rId2" Type="http://schemas.openxmlformats.org/officeDocument/2006/relationships/slideLayout" Target="../slideLayouts/slideLayout137.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slideLayout" Target="../slideLayouts/slideLayout146.xml"/><Relationship Id="rId5" Type="http://schemas.openxmlformats.org/officeDocument/2006/relationships/slideLayout" Target="../slideLayouts/slideLayout140.xml"/><Relationship Id="rId10" Type="http://schemas.openxmlformats.org/officeDocument/2006/relationships/slideLayout" Target="../slideLayouts/slideLayout145.xml"/><Relationship Id="rId4" Type="http://schemas.openxmlformats.org/officeDocument/2006/relationships/slideLayout" Target="../slideLayouts/slideLayout139.xml"/><Relationship Id="rId9" Type="http://schemas.openxmlformats.org/officeDocument/2006/relationships/slideLayout" Target="../slideLayouts/slideLayout144.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56.xml"/><Relationship Id="rId13" Type="http://schemas.openxmlformats.org/officeDocument/2006/relationships/theme" Target="../theme/theme6.xml"/><Relationship Id="rId3" Type="http://schemas.openxmlformats.org/officeDocument/2006/relationships/slideLayout" Target="../slideLayouts/slideLayout151.xml"/><Relationship Id="rId7" Type="http://schemas.openxmlformats.org/officeDocument/2006/relationships/slideLayout" Target="../slideLayouts/slideLayout155.xml"/><Relationship Id="rId12" Type="http://schemas.openxmlformats.org/officeDocument/2006/relationships/slideLayout" Target="../slideLayouts/slideLayout160.xml"/><Relationship Id="rId2" Type="http://schemas.openxmlformats.org/officeDocument/2006/relationships/slideLayout" Target="../slideLayouts/slideLayout150.xml"/><Relationship Id="rId1" Type="http://schemas.openxmlformats.org/officeDocument/2006/relationships/slideLayout" Target="../slideLayouts/slideLayout149.xml"/><Relationship Id="rId6" Type="http://schemas.openxmlformats.org/officeDocument/2006/relationships/slideLayout" Target="../slideLayouts/slideLayout154.xml"/><Relationship Id="rId11" Type="http://schemas.openxmlformats.org/officeDocument/2006/relationships/slideLayout" Target="../slideLayouts/slideLayout159.xml"/><Relationship Id="rId5" Type="http://schemas.openxmlformats.org/officeDocument/2006/relationships/slideLayout" Target="../slideLayouts/slideLayout153.xml"/><Relationship Id="rId10" Type="http://schemas.openxmlformats.org/officeDocument/2006/relationships/slideLayout" Target="../slideLayouts/slideLayout158.xml"/><Relationship Id="rId4" Type="http://schemas.openxmlformats.org/officeDocument/2006/relationships/slideLayout" Target="../slideLayouts/slideLayout152.xml"/><Relationship Id="rId9" Type="http://schemas.openxmlformats.org/officeDocument/2006/relationships/slideLayout" Target="../slideLayouts/slideLayout157.xml"/></Relationships>
</file>

<file path=ppt/slideMasters/_rels/slideMaster7.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slideLayout" Target="../slideLayouts/slideLayout163.xml"/><Relationship Id="rId7" Type="http://schemas.openxmlformats.org/officeDocument/2006/relationships/image" Target="../media/image38.png"/><Relationship Id="rId2" Type="http://schemas.openxmlformats.org/officeDocument/2006/relationships/slideLayout" Target="../slideLayouts/slideLayout162.xml"/><Relationship Id="rId1" Type="http://schemas.openxmlformats.org/officeDocument/2006/relationships/slideLayout" Target="../slideLayouts/slideLayout161.xml"/><Relationship Id="rId6" Type="http://schemas.openxmlformats.org/officeDocument/2006/relationships/theme" Target="../theme/theme7.xml"/><Relationship Id="rId5" Type="http://schemas.openxmlformats.org/officeDocument/2006/relationships/slideLayout" Target="../slideLayouts/slideLayout165.xml"/><Relationship Id="rId4" Type="http://schemas.openxmlformats.org/officeDocument/2006/relationships/slideLayout" Target="../slideLayouts/slideLayout1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11684000" y="6356350"/>
            <a:ext cx="457200" cy="365125"/>
          </a:xfrm>
          <a:prstGeom prst="rect">
            <a:avLst/>
          </a:prstGeom>
        </p:spPr>
        <p:txBody>
          <a:bodyPr vert="horz" lIns="91440" tIns="45720" rIns="91440" bIns="45720" rtlCol="0" anchor="ctr"/>
          <a:lstStyle>
            <a:lvl1pPr algn="r">
              <a:defRPr sz="1000" b="1">
                <a:solidFill>
                  <a:schemeClr val="tx1"/>
                </a:solidFill>
                <a:latin typeface="Arial" panose="020B0604020202020204" pitchFamily="34" charset="0"/>
                <a:cs typeface="Arial" panose="020B0604020202020204" pitchFamily="34" charset="0"/>
              </a:defRPr>
            </a:lvl1pPr>
          </a:lstStyle>
          <a:p>
            <a:fld id="{C10DD06B-44D0-4B5F-9DB8-096B8174C7B9}" type="slidenum">
              <a:rPr lang="en-US" smtClean="0"/>
              <a:pPr/>
              <a:t>‹#›</a:t>
            </a:fld>
            <a:endParaRPr lang="en-US" dirty="0"/>
          </a:p>
        </p:txBody>
      </p:sp>
    </p:spTree>
    <p:extLst>
      <p:ext uri="{BB962C8B-B14F-4D97-AF65-F5344CB8AC3E}">
        <p14:creationId xmlns:p14="http://schemas.microsoft.com/office/powerpoint/2010/main" val="1963880085"/>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5" r:id="rId3"/>
    <p:sldLayoutId id="2147483746" r:id="rId4"/>
    <p:sldLayoutId id="2147483747" r:id="rId5"/>
    <p:sldLayoutId id="2147483748" r:id="rId6"/>
    <p:sldLayoutId id="2147483749" r:id="rId7"/>
    <p:sldLayoutId id="2147483755" r:id="rId8"/>
    <p:sldLayoutId id="2147483757" r:id="rId9"/>
    <p:sldLayoutId id="2147483758" r:id="rId10"/>
    <p:sldLayoutId id="2147483759" r:id="rId11"/>
    <p:sldLayoutId id="2147483760" r:id="rId12"/>
    <p:sldLayoutId id="2147483762" r:id="rId13"/>
    <p:sldLayoutId id="2147483665" r:id="rId14"/>
    <p:sldLayoutId id="2147483676" r:id="rId15"/>
    <p:sldLayoutId id="2147483677" r:id="rId16"/>
    <p:sldLayoutId id="2147483679" r:id="rId17"/>
    <p:sldLayoutId id="2147483652" r:id="rId18"/>
    <p:sldLayoutId id="2147483711" r:id="rId19"/>
    <p:sldLayoutId id="2147483714" r:id="rId20"/>
    <p:sldLayoutId id="2147483723" r:id="rId21"/>
    <p:sldLayoutId id="2147483724" r:id="rId22"/>
    <p:sldLayoutId id="2147483725" r:id="rId23"/>
    <p:sldLayoutId id="2147483726" r:id="rId24"/>
    <p:sldLayoutId id="2147483727" r:id="rId25"/>
    <p:sldLayoutId id="2147483728" r:id="rId26"/>
    <p:sldLayoutId id="2147483729" r:id="rId27"/>
    <p:sldLayoutId id="2147483730" r:id="rId28"/>
    <p:sldLayoutId id="2147483731" r:id="rId29"/>
    <p:sldLayoutId id="2147483786" r:id="rId30"/>
    <p:sldLayoutId id="2147483790" r:id="rId31"/>
    <p:sldLayoutId id="2147483794" r:id="rId32"/>
    <p:sldLayoutId id="2147483820" r:id="rId33"/>
    <p:sldLayoutId id="2147483821" r:id="rId34"/>
    <p:sldLayoutId id="2147483841" r:id="rId35"/>
  </p:sldLayoutIdLst>
  <p:hf hdr="0" ftr="0" dt="0"/>
  <p:txStyles>
    <p:titleStyle>
      <a:lvl1pPr algn="l" defTabSz="914400" rtl="0" eaLnBrk="1" latinLnBrk="0" hangingPunct="1">
        <a:lnSpc>
          <a:spcPct val="90000"/>
        </a:lnSpc>
        <a:spcBef>
          <a:spcPct val="0"/>
        </a:spcBef>
        <a:buNone/>
        <a:defRPr sz="4400" b="0" i="0" u="none"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056" userDrawn="1">
          <p15:clr>
            <a:srgbClr val="F26B43"/>
          </p15:clr>
        </p15:guide>
        <p15:guide id="2" pos="5112" userDrawn="1">
          <p15:clr>
            <a:srgbClr val="F26B43"/>
          </p15:clr>
        </p15:guide>
        <p15:guide id="3" pos="2568" userDrawn="1">
          <p15:clr>
            <a:srgbClr val="F26B43"/>
          </p15:clr>
        </p15:guide>
        <p15:guide id="4" orient="horz" pos="2448" userDrawn="1">
          <p15:clr>
            <a:srgbClr val="F26B43"/>
          </p15:clr>
        </p15:guide>
        <p15:guide id="5" orient="horz" pos="2616" userDrawn="1">
          <p15:clr>
            <a:srgbClr val="F26B43"/>
          </p15:clr>
        </p15:guide>
        <p15:guide id="6" orient="horz" pos="288" userDrawn="1">
          <p15:clr>
            <a:srgbClr val="F26B43"/>
          </p15:clr>
        </p15:guide>
        <p15:guide id="7" pos="312" userDrawn="1">
          <p15:clr>
            <a:srgbClr val="F26B43"/>
          </p15:clr>
        </p15:guide>
        <p15:guide id="8" pos="7440" userDrawn="1">
          <p15:clr>
            <a:srgbClr val="F26B43"/>
          </p15:clr>
        </p15:guide>
        <p15:guide id="9" orient="horz" pos="3936"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11684000" y="6356350"/>
            <a:ext cx="457200" cy="365125"/>
          </a:xfrm>
          <a:prstGeom prst="rect">
            <a:avLst/>
          </a:prstGeom>
        </p:spPr>
        <p:txBody>
          <a:bodyPr vert="horz" lIns="91440" tIns="45720" rIns="91440" bIns="45720" rtlCol="0" anchor="ctr"/>
          <a:lstStyle>
            <a:lvl1pPr algn="r">
              <a:defRPr sz="1000">
                <a:solidFill>
                  <a:schemeClr val="tx1">
                    <a:tint val="75000"/>
                  </a:schemeClr>
                </a:solidFill>
                <a:latin typeface="Arial" panose="020B0604020202020204" pitchFamily="34" charset="0"/>
                <a:cs typeface="Arial" panose="020B0604020202020204" pitchFamily="34" charset="0"/>
              </a:defRPr>
            </a:lvl1pPr>
          </a:lstStyle>
          <a:p>
            <a:fld id="{C10DD06B-44D0-4B5F-9DB8-096B8174C7B9}" type="slidenum">
              <a:rPr lang="en-US" smtClean="0"/>
              <a:pPr/>
              <a:t>‹#›</a:t>
            </a:fld>
            <a:endParaRPr lang="en-US"/>
          </a:p>
        </p:txBody>
      </p:sp>
    </p:spTree>
    <p:extLst>
      <p:ext uri="{BB962C8B-B14F-4D97-AF65-F5344CB8AC3E}">
        <p14:creationId xmlns:p14="http://schemas.microsoft.com/office/powerpoint/2010/main" val="2097052870"/>
      </p:ext>
    </p:extLst>
  </p:cSld>
  <p:clrMap bg1="lt1" tx1="dk1" bg2="lt2" tx2="dk2" accent1="accent1" accent2="accent2" accent3="accent3" accent4="accent4" accent5="accent5" accent6="accent6" hlink="hlink" folHlink="folHlink"/>
  <p:sldLayoutIdLst>
    <p:sldLayoutId id="2147483843" r:id="rId1"/>
    <p:sldLayoutId id="2147483844" r:id="rId2"/>
    <p:sldLayoutId id="2147483845" r:id="rId3"/>
    <p:sldLayoutId id="2147483846" r:id="rId4"/>
    <p:sldLayoutId id="2147483847" r:id="rId5"/>
    <p:sldLayoutId id="2147483848" r:id="rId6"/>
    <p:sldLayoutId id="2147483849" r:id="rId7"/>
    <p:sldLayoutId id="2147483850" r:id="rId8"/>
    <p:sldLayoutId id="2147483851" r:id="rId9"/>
    <p:sldLayoutId id="2147483852" r:id="rId10"/>
    <p:sldLayoutId id="2147483853" r:id="rId11"/>
    <p:sldLayoutId id="2147483854" r:id="rId12"/>
    <p:sldLayoutId id="2147483855" r:id="rId13"/>
    <p:sldLayoutId id="2147483856" r:id="rId14"/>
    <p:sldLayoutId id="2147483857" r:id="rId15"/>
    <p:sldLayoutId id="2147483858" r:id="rId16"/>
    <p:sldLayoutId id="2147483859" r:id="rId17"/>
    <p:sldLayoutId id="2147483860" r:id="rId18"/>
    <p:sldLayoutId id="2147483861" r:id="rId19"/>
    <p:sldLayoutId id="2147483862" r:id="rId20"/>
    <p:sldLayoutId id="2147483863" r:id="rId21"/>
    <p:sldLayoutId id="2147483864" r:id="rId22"/>
    <p:sldLayoutId id="2147483865" r:id="rId23"/>
    <p:sldLayoutId id="2147483866" r:id="rId24"/>
    <p:sldLayoutId id="2147483867" r:id="rId25"/>
    <p:sldLayoutId id="2147483868" r:id="rId26"/>
    <p:sldLayoutId id="2147483869" r:id="rId27"/>
    <p:sldLayoutId id="2147483870" r:id="rId28"/>
    <p:sldLayoutId id="2147483871" r:id="rId29"/>
    <p:sldLayoutId id="2147483872" r:id="rId30"/>
    <p:sldLayoutId id="2147483873" r:id="rId31"/>
    <p:sldLayoutId id="2147483874" r:id="rId32"/>
    <p:sldLayoutId id="2147483875" r:id="rId33"/>
    <p:sldLayoutId id="2147483876" r:id="rId34"/>
    <p:sldLayoutId id="2147483877" r:id="rId35"/>
  </p:sldLayoutIdLst>
  <p:hf hdr="0" ftr="0" dt="0"/>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056">
          <p15:clr>
            <a:srgbClr val="F26B43"/>
          </p15:clr>
        </p15:guide>
        <p15:guide id="2" pos="5112">
          <p15:clr>
            <a:srgbClr val="F26B43"/>
          </p15:clr>
        </p15:guide>
        <p15:guide id="3" pos="2568">
          <p15:clr>
            <a:srgbClr val="F26B43"/>
          </p15:clr>
        </p15:guide>
        <p15:guide id="4" orient="horz" pos="2448">
          <p15:clr>
            <a:srgbClr val="F26B43"/>
          </p15:clr>
        </p15:guide>
        <p15:guide id="5" orient="horz" pos="2616">
          <p15:clr>
            <a:srgbClr val="F26B43"/>
          </p15:clr>
        </p15:guide>
        <p15:guide id="6" orient="horz" pos="288">
          <p15:clr>
            <a:srgbClr val="F26B43"/>
          </p15:clr>
        </p15:guide>
        <p15:guide id="7" pos="312">
          <p15:clr>
            <a:srgbClr val="F26B43"/>
          </p15:clr>
        </p15:guide>
        <p15:guide id="8" pos="7440">
          <p15:clr>
            <a:srgbClr val="F26B43"/>
          </p15:clr>
        </p15:guide>
        <p15:guide id="9" orient="horz" pos="3936">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2EC2FEA-58F8-4AF9-9297-AE0EA8EDB02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B6BCAC8-B001-4806-A5D1-E3FF89D63B5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008437-67BD-424D-B832-49BE3180BE5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306063-E6A4-4566-B803-2C6B400A4EDC}" type="datetimeFigureOut">
              <a:rPr lang="en-US" smtClean="0"/>
              <a:t>9/7/2023</a:t>
            </a:fld>
            <a:endParaRPr lang="en-US"/>
          </a:p>
        </p:txBody>
      </p:sp>
      <p:sp>
        <p:nvSpPr>
          <p:cNvPr id="5" name="Footer Placeholder 4">
            <a:extLst>
              <a:ext uri="{FF2B5EF4-FFF2-40B4-BE49-F238E27FC236}">
                <a16:creationId xmlns:a16="http://schemas.microsoft.com/office/drawing/2014/main" id="{90F0F84C-4115-4711-A99E-4CB24561F1B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CFD5709-BF99-472B-A3B7-F063379DE7D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5F8B29B-ACF1-4205-BF95-6267623E09D4}" type="slidenum">
              <a:rPr lang="en-US" smtClean="0"/>
              <a:t>‹#›</a:t>
            </a:fld>
            <a:endParaRPr lang="en-US"/>
          </a:p>
        </p:txBody>
      </p:sp>
    </p:spTree>
    <p:extLst>
      <p:ext uri="{BB962C8B-B14F-4D97-AF65-F5344CB8AC3E}">
        <p14:creationId xmlns:p14="http://schemas.microsoft.com/office/powerpoint/2010/main" val="2238603676"/>
      </p:ext>
    </p:extLst>
  </p:cSld>
  <p:clrMap bg1="lt1" tx1="dk1" bg2="lt2" tx2="dk2" accent1="accent1" accent2="accent2" accent3="accent3" accent4="accent4" accent5="accent5" accent6="accent6" hlink="hlink" folHlink="folHlink"/>
  <p:sldLayoutIdLst>
    <p:sldLayoutId id="2147483927" r:id="rId1"/>
    <p:sldLayoutId id="2147483928" r:id="rId2"/>
    <p:sldLayoutId id="2147483929" r:id="rId3"/>
    <p:sldLayoutId id="2147483930" r:id="rId4"/>
    <p:sldLayoutId id="2147483931" r:id="rId5"/>
    <p:sldLayoutId id="2147483932" r:id="rId6"/>
    <p:sldLayoutId id="2147483933" r:id="rId7"/>
    <p:sldLayoutId id="2147483934" r:id="rId8"/>
    <p:sldLayoutId id="2147483935" r:id="rId9"/>
    <p:sldLayoutId id="2147483936" r:id="rId10"/>
    <p:sldLayoutId id="2147483937" r:id="rId11"/>
    <p:sldLayoutId id="2147483938" r:id="rId12"/>
    <p:sldLayoutId id="2147483939" r:id="rId13"/>
    <p:sldLayoutId id="2147483940" r:id="rId14"/>
    <p:sldLayoutId id="2147483941" r:id="rId15"/>
    <p:sldLayoutId id="2147483942" r:id="rId16"/>
    <p:sldLayoutId id="2147483943" r:id="rId17"/>
    <p:sldLayoutId id="2147483944"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11684000" y="6356350"/>
            <a:ext cx="457200" cy="365125"/>
          </a:xfrm>
          <a:prstGeom prst="rect">
            <a:avLst/>
          </a:prstGeom>
        </p:spPr>
        <p:txBody>
          <a:bodyPr vert="horz" lIns="91440" tIns="45720" rIns="91440" bIns="45720" rtlCol="0" anchor="ctr"/>
          <a:lstStyle>
            <a:lvl1pPr algn="r">
              <a:defRPr sz="1000">
                <a:solidFill>
                  <a:schemeClr val="tx1">
                    <a:tint val="75000"/>
                  </a:schemeClr>
                </a:solidFill>
                <a:latin typeface="Arial" panose="020B0604020202020204" pitchFamily="34" charset="0"/>
                <a:cs typeface="Arial" panose="020B0604020202020204" pitchFamily="34" charset="0"/>
              </a:defRPr>
            </a:lvl1pPr>
          </a:lstStyle>
          <a:p>
            <a:fld id="{C10DD06B-44D0-4B5F-9DB8-096B8174C7B9}" type="slidenum">
              <a:rPr lang="en-US" smtClean="0"/>
              <a:pPr/>
              <a:t>‹#›</a:t>
            </a:fld>
            <a:endParaRPr lang="en-US"/>
          </a:p>
        </p:txBody>
      </p:sp>
    </p:spTree>
    <p:extLst>
      <p:ext uri="{BB962C8B-B14F-4D97-AF65-F5344CB8AC3E}">
        <p14:creationId xmlns:p14="http://schemas.microsoft.com/office/powerpoint/2010/main" val="1864828849"/>
      </p:ext>
    </p:extLst>
  </p:cSld>
  <p:clrMap bg1="lt1" tx1="dk1" bg2="lt2" tx2="dk2" accent1="accent1" accent2="accent2" accent3="accent3" accent4="accent4" accent5="accent5" accent6="accent6" hlink="hlink" folHlink="folHlink"/>
  <p:sldLayoutIdLst>
    <p:sldLayoutId id="2147483946" r:id="rId1"/>
    <p:sldLayoutId id="2147483947" r:id="rId2"/>
    <p:sldLayoutId id="2147483948" r:id="rId3"/>
    <p:sldLayoutId id="2147483949" r:id="rId4"/>
    <p:sldLayoutId id="2147483950" r:id="rId5"/>
    <p:sldLayoutId id="2147483951" r:id="rId6"/>
    <p:sldLayoutId id="2147483952" r:id="rId7"/>
    <p:sldLayoutId id="2147483953" r:id="rId8"/>
    <p:sldLayoutId id="2147483954" r:id="rId9"/>
    <p:sldLayoutId id="2147483955" r:id="rId10"/>
    <p:sldLayoutId id="2147483956" r:id="rId11"/>
    <p:sldLayoutId id="2147483957" r:id="rId12"/>
    <p:sldLayoutId id="2147483958" r:id="rId13"/>
    <p:sldLayoutId id="2147483959" r:id="rId14"/>
    <p:sldLayoutId id="2147483960" r:id="rId15"/>
    <p:sldLayoutId id="2147483961" r:id="rId16"/>
    <p:sldLayoutId id="2147483962" r:id="rId17"/>
    <p:sldLayoutId id="2147483963" r:id="rId18"/>
    <p:sldLayoutId id="2147483964" r:id="rId19"/>
    <p:sldLayoutId id="2147483965" r:id="rId20"/>
    <p:sldLayoutId id="2147483966" r:id="rId21"/>
    <p:sldLayoutId id="2147483967" r:id="rId22"/>
    <p:sldLayoutId id="2147483968" r:id="rId23"/>
    <p:sldLayoutId id="2147483969" r:id="rId24"/>
    <p:sldLayoutId id="2147483970" r:id="rId25"/>
    <p:sldLayoutId id="2147483971" r:id="rId26"/>
    <p:sldLayoutId id="2147483972" r:id="rId27"/>
    <p:sldLayoutId id="2147483973" r:id="rId28"/>
    <p:sldLayoutId id="2147483990" r:id="rId29"/>
    <p:sldLayoutId id="2147483991" r:id="rId30"/>
    <p:sldLayoutId id="2147483992" r:id="rId31"/>
    <p:sldLayoutId id="2147483993" r:id="rId32"/>
    <p:sldLayoutId id="2147483994" r:id="rId33"/>
    <p:sldLayoutId id="2147483995" r:id="rId34"/>
    <p:sldLayoutId id="2147483996" r:id="rId35"/>
    <p:sldLayoutId id="2147483997" r:id="rId36"/>
    <p:sldLayoutId id="2147483998" r:id="rId37"/>
    <p:sldLayoutId id="2147483999" r:id="rId38"/>
    <p:sldLayoutId id="2147484000" r:id="rId39"/>
    <p:sldLayoutId id="2147484001" r:id="rId40"/>
    <p:sldLayoutId id="2147484002" r:id="rId41"/>
    <p:sldLayoutId id="2147484003" r:id="rId42"/>
    <p:sldLayoutId id="2147484004" r:id="rId43"/>
    <p:sldLayoutId id="2147484005" r:id="rId44"/>
    <p:sldLayoutId id="2147484006" r:id="rId45"/>
    <p:sldLayoutId id="2147484007" r:id="rId46"/>
    <p:sldLayoutId id="2147484008" r:id="rId47"/>
  </p:sldLayoutIdLst>
  <p:hf hdr="0" ftr="0" dt="0"/>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056">
          <p15:clr>
            <a:srgbClr val="F26B43"/>
          </p15:clr>
        </p15:guide>
        <p15:guide id="2" pos="5112">
          <p15:clr>
            <a:srgbClr val="F26B43"/>
          </p15:clr>
        </p15:guide>
        <p15:guide id="3" pos="2568">
          <p15:clr>
            <a:srgbClr val="F26B43"/>
          </p15:clr>
        </p15:guide>
        <p15:guide id="4" orient="horz" pos="2448">
          <p15:clr>
            <a:srgbClr val="F26B43"/>
          </p15:clr>
        </p15:guide>
        <p15:guide id="5" orient="horz" pos="2616">
          <p15:clr>
            <a:srgbClr val="F26B43"/>
          </p15:clr>
        </p15:guide>
        <p15:guide id="6" orient="horz" pos="288">
          <p15:clr>
            <a:srgbClr val="F26B43"/>
          </p15:clr>
        </p15:guide>
        <p15:guide id="7" pos="312">
          <p15:clr>
            <a:srgbClr val="F26B43"/>
          </p15:clr>
        </p15:guide>
        <p15:guide id="8" pos="7440">
          <p15:clr>
            <a:srgbClr val="F26B43"/>
          </p15:clr>
        </p15:guide>
        <p15:guide id="9" orient="horz" pos="3936">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7BA9642-89E3-4D5E-43D8-1A55A048461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498330D-BD06-5C9A-888E-68E29F032D4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1DE6E6-6174-AE98-50CF-FFCAE5C0D90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333CBB-154A-42AC-9BAE-FA2DA89A6183}" type="datetimeFigureOut">
              <a:rPr lang="en-US" smtClean="0"/>
              <a:t>9/7/2023</a:t>
            </a:fld>
            <a:endParaRPr lang="en-US"/>
          </a:p>
        </p:txBody>
      </p:sp>
      <p:sp>
        <p:nvSpPr>
          <p:cNvPr id="5" name="Footer Placeholder 4">
            <a:extLst>
              <a:ext uri="{FF2B5EF4-FFF2-40B4-BE49-F238E27FC236}">
                <a16:creationId xmlns:a16="http://schemas.microsoft.com/office/drawing/2014/main" id="{50C9B667-90DE-B3F2-7549-F2041ED3DBF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1ED03E8-CAA0-86CE-4D0E-1FDB8876B14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885E6F-1565-4F76-89B8-AD534BA5EB5A}" type="slidenum">
              <a:rPr lang="en-US" smtClean="0"/>
              <a:t>‹#›</a:t>
            </a:fld>
            <a:endParaRPr lang="en-US"/>
          </a:p>
        </p:txBody>
      </p:sp>
    </p:spTree>
    <p:extLst>
      <p:ext uri="{BB962C8B-B14F-4D97-AF65-F5344CB8AC3E}">
        <p14:creationId xmlns:p14="http://schemas.microsoft.com/office/powerpoint/2010/main" val="33055590"/>
      </p:ext>
    </p:extLst>
  </p:cSld>
  <p:clrMap bg1="lt1" tx1="dk1" bg2="lt2" tx2="dk2" accent1="accent1" accent2="accent2" accent3="accent3" accent4="accent4" accent5="accent5" accent6="accent6" hlink="hlink" folHlink="folHlink"/>
  <p:sldLayoutIdLst>
    <p:sldLayoutId id="2147484024" r:id="rId1"/>
    <p:sldLayoutId id="2147484025" r:id="rId2"/>
    <p:sldLayoutId id="2147484026" r:id="rId3"/>
    <p:sldLayoutId id="2147484027" r:id="rId4"/>
    <p:sldLayoutId id="2147484028" r:id="rId5"/>
    <p:sldLayoutId id="2147484029" r:id="rId6"/>
    <p:sldLayoutId id="2147484030" r:id="rId7"/>
    <p:sldLayoutId id="2147484031" r:id="rId8"/>
    <p:sldLayoutId id="2147484032" r:id="rId9"/>
    <p:sldLayoutId id="2147484033" r:id="rId10"/>
    <p:sldLayoutId id="2147484034" r:id="rId11"/>
    <p:sldLayoutId id="2147484035" r:id="rId12"/>
    <p:sldLayoutId id="2147484036"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5338E10-12B9-40FE-B8AB-8B8AFAB5AF5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4F7E78C-CAF4-4E3B-8322-93E7B2E4CA1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53D30E-69EC-41D5-AAAB-2207F1FB20D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A178F32-6F0C-48C8-B5B9-FD6B72120A70}" type="datetimeFigureOut">
              <a:rPr lang="en-US" smtClean="0"/>
              <a:t>9/7/2023</a:t>
            </a:fld>
            <a:endParaRPr lang="en-US"/>
          </a:p>
        </p:txBody>
      </p:sp>
      <p:sp>
        <p:nvSpPr>
          <p:cNvPr id="5" name="Footer Placeholder 4">
            <a:extLst>
              <a:ext uri="{FF2B5EF4-FFF2-40B4-BE49-F238E27FC236}">
                <a16:creationId xmlns:a16="http://schemas.microsoft.com/office/drawing/2014/main" id="{983A281A-51DB-4A80-84B0-1F69EFB7040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343D400-6AAB-4CB9-A817-80C746C6C4C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024C68-FD12-4AB2-9CD6-1BAC83A11A98}" type="slidenum">
              <a:rPr lang="en-US" smtClean="0"/>
              <a:t>‹#›</a:t>
            </a:fld>
            <a:endParaRPr lang="en-US"/>
          </a:p>
        </p:txBody>
      </p:sp>
    </p:spTree>
    <p:extLst>
      <p:ext uri="{BB962C8B-B14F-4D97-AF65-F5344CB8AC3E}">
        <p14:creationId xmlns:p14="http://schemas.microsoft.com/office/powerpoint/2010/main" val="3678136633"/>
      </p:ext>
    </p:extLst>
  </p:cSld>
  <p:clrMap bg1="lt1" tx1="dk1" bg2="lt2" tx2="dk2" accent1="accent1" accent2="accent2" accent3="accent3" accent4="accent4" accent5="accent5" accent6="accent6" hlink="hlink" folHlink="folHlink"/>
  <p:sldLayoutIdLst>
    <p:sldLayoutId id="2147484038" r:id="rId1"/>
    <p:sldLayoutId id="2147484039" r:id="rId2"/>
    <p:sldLayoutId id="2147484040" r:id="rId3"/>
    <p:sldLayoutId id="2147484041" r:id="rId4"/>
    <p:sldLayoutId id="2147484042" r:id="rId5"/>
    <p:sldLayoutId id="2147484043" r:id="rId6"/>
    <p:sldLayoutId id="2147484044" r:id="rId7"/>
    <p:sldLayoutId id="2147484045" r:id="rId8"/>
    <p:sldLayoutId id="2147484046" r:id="rId9"/>
    <p:sldLayoutId id="2147484047" r:id="rId10"/>
    <p:sldLayoutId id="2147484048" r:id="rId11"/>
    <p:sldLayoutId id="2147484049" r:id="rId12"/>
  </p:sldLayoutIdLst>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1486287" y="977058"/>
            <a:ext cx="9219424" cy="635635"/>
          </a:xfrm>
          <a:prstGeom prst="rect">
            <a:avLst/>
          </a:prstGeom>
        </p:spPr>
        <p:txBody>
          <a:bodyPr wrap="square" lIns="0" tIns="0" rIns="0" bIns="0">
            <a:spAutoFit/>
          </a:bodyPr>
          <a:lstStyle>
            <a:lvl1pPr>
              <a:defRPr sz="4000" b="0" i="0">
                <a:solidFill>
                  <a:srgbClr val="001F5F"/>
                </a:solidFill>
                <a:latin typeface="Arial"/>
                <a:cs typeface="Arial"/>
              </a:defRPr>
            </a:lvl1pPr>
          </a:lstStyle>
          <a:p>
            <a:endParaRPr/>
          </a:p>
        </p:txBody>
      </p:sp>
      <p:sp>
        <p:nvSpPr>
          <p:cNvPr id="3" name="Holder 3"/>
          <p:cNvSpPr>
            <a:spLocks noGrp="1"/>
          </p:cNvSpPr>
          <p:nvPr>
            <p:ph type="body" idx="1"/>
          </p:nvPr>
        </p:nvSpPr>
        <p:spPr>
          <a:xfrm>
            <a:off x="916938" y="1283787"/>
            <a:ext cx="10358122" cy="276999"/>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4145281" y="6377941"/>
            <a:ext cx="390144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1"/>
            <a:ext cx="2804160" cy="276999"/>
          </a:xfrm>
          <a:prstGeom prst="rect">
            <a:avLst/>
          </a:prstGeom>
        </p:spPr>
        <p:txBody>
          <a:bodyPr wrap="square" lIns="0" tIns="0" rIns="0" bIns="0">
            <a:spAutoFit/>
          </a:bodyPr>
          <a:lstStyle>
            <a:lvl1pPr algn="l">
              <a:defRPr>
                <a:solidFill>
                  <a:schemeClr val="tx1">
                    <a:tint val="75000"/>
                  </a:schemeClr>
                </a:solidFill>
              </a:defRPr>
            </a:lvl1pPr>
          </a:lstStyle>
          <a:p>
            <a:fld id="{C4EB810C-6CA0-4320-AC9F-21E7CB9C9C2A}" type="datetime1">
              <a:rPr lang="en-US" smtClean="0"/>
              <a:t>9/7/2023</a:t>
            </a:fld>
            <a:endParaRPr lang="en-US"/>
          </a:p>
        </p:txBody>
      </p:sp>
      <p:sp>
        <p:nvSpPr>
          <p:cNvPr id="6" name="Holder 6"/>
          <p:cNvSpPr>
            <a:spLocks noGrp="1"/>
          </p:cNvSpPr>
          <p:nvPr>
            <p:ph type="sldNum" sz="quarter" idx="7"/>
          </p:nvPr>
        </p:nvSpPr>
        <p:spPr>
          <a:xfrm>
            <a:off x="8778240" y="6377941"/>
            <a:ext cx="280416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pic>
        <p:nvPicPr>
          <p:cNvPr id="8" name="Picture 7" descr="Graphical user interface&#10;&#10;Description automatically generated with medium confidence">
            <a:extLst>
              <a:ext uri="{FF2B5EF4-FFF2-40B4-BE49-F238E27FC236}">
                <a16:creationId xmlns:a16="http://schemas.microsoft.com/office/drawing/2014/main" id="{AB1542B8-67C3-404B-0AF8-A7646B9B3207}"/>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pic>
        <p:nvPicPr>
          <p:cNvPr id="9" name="Picture 8" descr="Text, email&#10;&#10;Description automatically generated">
            <a:extLst>
              <a:ext uri="{FF2B5EF4-FFF2-40B4-BE49-F238E27FC236}">
                <a16:creationId xmlns:a16="http://schemas.microsoft.com/office/drawing/2014/main" id="{C3B7987B-9BAC-4E36-A0D8-D00093AA4197}"/>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544050" y="1"/>
            <a:ext cx="2647950" cy="898162"/>
          </a:xfrm>
          <a:prstGeom prst="rect">
            <a:avLst/>
          </a:prstGeom>
        </p:spPr>
      </p:pic>
    </p:spTree>
    <p:extLst>
      <p:ext uri="{BB962C8B-B14F-4D97-AF65-F5344CB8AC3E}">
        <p14:creationId xmlns:p14="http://schemas.microsoft.com/office/powerpoint/2010/main" val="630070643"/>
      </p:ext>
    </p:extLst>
  </p:cSld>
  <p:clrMap bg1="lt1" tx1="dk1" bg2="lt2" tx2="dk2" accent1="accent1" accent2="accent2" accent3="accent3" accent4="accent4" accent5="accent5" accent6="accent6" hlink="hlink" folHlink="folHlink"/>
  <p:sldLayoutIdLst>
    <p:sldLayoutId id="2147484051" r:id="rId1"/>
    <p:sldLayoutId id="2147484052" r:id="rId2"/>
    <p:sldLayoutId id="2147484053" r:id="rId3"/>
    <p:sldLayoutId id="2147484054" r:id="rId4"/>
    <p:sldLayoutId id="2147484055" r:id="rId5"/>
  </p:sldLayoutIdLst>
  <p:hf hdr="0" ftr="0" dt="0"/>
  <p:txStyles>
    <p:titleStyle>
      <a:lvl1pPr>
        <a:defRPr>
          <a:latin typeface="+mj-lt"/>
          <a:ea typeface="+mj-ea"/>
          <a:cs typeface="+mj-cs"/>
        </a:defRPr>
      </a:lvl1pPr>
    </p:titleStyle>
    <p:bodyStyle>
      <a:lvl1pPr marL="0">
        <a:defRPr>
          <a:latin typeface="+mn-lt"/>
          <a:ea typeface="+mn-ea"/>
          <a:cs typeface="+mn-cs"/>
        </a:defRPr>
      </a:lvl1pPr>
      <a:lvl2pPr marL="457063">
        <a:defRPr>
          <a:latin typeface="+mn-lt"/>
          <a:ea typeface="+mn-ea"/>
          <a:cs typeface="+mn-cs"/>
        </a:defRPr>
      </a:lvl2pPr>
      <a:lvl3pPr marL="914126">
        <a:defRPr>
          <a:latin typeface="+mn-lt"/>
          <a:ea typeface="+mn-ea"/>
          <a:cs typeface="+mn-cs"/>
        </a:defRPr>
      </a:lvl3pPr>
      <a:lvl4pPr marL="1371189">
        <a:defRPr>
          <a:latin typeface="+mn-lt"/>
          <a:ea typeface="+mn-ea"/>
          <a:cs typeface="+mn-cs"/>
        </a:defRPr>
      </a:lvl4pPr>
      <a:lvl5pPr marL="1828251">
        <a:defRPr>
          <a:latin typeface="+mn-lt"/>
          <a:ea typeface="+mn-ea"/>
          <a:cs typeface="+mn-cs"/>
        </a:defRPr>
      </a:lvl5pPr>
      <a:lvl6pPr marL="2285314">
        <a:defRPr>
          <a:latin typeface="+mn-lt"/>
          <a:ea typeface="+mn-ea"/>
          <a:cs typeface="+mn-cs"/>
        </a:defRPr>
      </a:lvl6pPr>
      <a:lvl7pPr marL="2742377">
        <a:defRPr>
          <a:latin typeface="+mn-lt"/>
          <a:ea typeface="+mn-ea"/>
          <a:cs typeface="+mn-cs"/>
        </a:defRPr>
      </a:lvl7pPr>
      <a:lvl8pPr marL="3199440">
        <a:defRPr>
          <a:latin typeface="+mn-lt"/>
          <a:ea typeface="+mn-ea"/>
          <a:cs typeface="+mn-cs"/>
        </a:defRPr>
      </a:lvl8pPr>
      <a:lvl9pPr marL="3656503">
        <a:defRPr>
          <a:latin typeface="+mn-lt"/>
          <a:ea typeface="+mn-ea"/>
          <a:cs typeface="+mn-cs"/>
        </a:defRPr>
      </a:lvl9pPr>
    </p:bodyStyle>
    <p:otherStyle>
      <a:lvl1pPr marL="0">
        <a:defRPr>
          <a:latin typeface="+mn-lt"/>
          <a:ea typeface="+mn-ea"/>
          <a:cs typeface="+mn-cs"/>
        </a:defRPr>
      </a:lvl1pPr>
      <a:lvl2pPr marL="457063">
        <a:defRPr>
          <a:latin typeface="+mn-lt"/>
          <a:ea typeface="+mn-ea"/>
          <a:cs typeface="+mn-cs"/>
        </a:defRPr>
      </a:lvl2pPr>
      <a:lvl3pPr marL="914126">
        <a:defRPr>
          <a:latin typeface="+mn-lt"/>
          <a:ea typeface="+mn-ea"/>
          <a:cs typeface="+mn-cs"/>
        </a:defRPr>
      </a:lvl3pPr>
      <a:lvl4pPr marL="1371189">
        <a:defRPr>
          <a:latin typeface="+mn-lt"/>
          <a:ea typeface="+mn-ea"/>
          <a:cs typeface="+mn-cs"/>
        </a:defRPr>
      </a:lvl4pPr>
      <a:lvl5pPr marL="1828251">
        <a:defRPr>
          <a:latin typeface="+mn-lt"/>
          <a:ea typeface="+mn-ea"/>
          <a:cs typeface="+mn-cs"/>
        </a:defRPr>
      </a:lvl5pPr>
      <a:lvl6pPr marL="2285314">
        <a:defRPr>
          <a:latin typeface="+mn-lt"/>
          <a:ea typeface="+mn-ea"/>
          <a:cs typeface="+mn-cs"/>
        </a:defRPr>
      </a:lvl6pPr>
      <a:lvl7pPr marL="2742377">
        <a:defRPr>
          <a:latin typeface="+mn-lt"/>
          <a:ea typeface="+mn-ea"/>
          <a:cs typeface="+mn-cs"/>
        </a:defRPr>
      </a:lvl7pPr>
      <a:lvl8pPr marL="3199440">
        <a:defRPr>
          <a:latin typeface="+mn-lt"/>
          <a:ea typeface="+mn-ea"/>
          <a:cs typeface="+mn-cs"/>
        </a:defRPr>
      </a:lvl8pPr>
      <a:lvl9pPr marL="3656503">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xml"/><Relationship Id="rId1" Type="http://schemas.openxmlformats.org/officeDocument/2006/relationships/slideLayout" Target="../slideLayouts/slideLayout160.xml"/></Relationships>
</file>

<file path=ppt/slides/_rels/slide1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hyperlink" Target="https://www.pcb.its.dot.gov/t3/s230516_Crowdsourcing_for_Advancing_Operations-Introduction_and_Application_Highlights.aspx" TargetMode="External"/><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hyperlink" Target="https://www.pcb.its.dot.gov/t3/s230620_Crowdsourcing_Part2_Data_Sources_and_Management.aspx" TargetMode="Externa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microsoft.com/office/2007/relationships/hdphoto" Target="../media/hdphoto2.wdp"/></Relationships>
</file>

<file path=ppt/slides/_rels/slide1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8.xml"/><Relationship Id="rId1" Type="http://schemas.openxmlformats.org/officeDocument/2006/relationships/slideLayout" Target="../slideLayouts/slideLayout40.xml"/><Relationship Id="rId6" Type="http://schemas.openxmlformats.org/officeDocument/2006/relationships/image" Target="../media/image59.jpeg"/><Relationship Id="rId5" Type="http://schemas.openxmlformats.org/officeDocument/2006/relationships/image" Target="../media/image58.png"/><Relationship Id="rId4" Type="http://schemas.openxmlformats.org/officeDocument/2006/relationships/image" Target="../media/image57.png"/></Relationships>
</file>

<file path=ppt/slides/_rels/slide19.xml.rels><?xml version="1.0" encoding="UTF-8" standalone="yes"?>
<Relationships xmlns="http://schemas.openxmlformats.org/package/2006/relationships"><Relationship Id="rId3" Type="http://schemas.openxmlformats.org/officeDocument/2006/relationships/hyperlink" Target="https://ops.fhwa.dot.gov/weather/index.asp" TargetMode="External"/><Relationship Id="rId2" Type="http://schemas.openxmlformats.org/officeDocument/2006/relationships/notesSlide" Target="../notesSlides/notesSlide19.xml"/><Relationship Id="rId1" Type="http://schemas.openxmlformats.org/officeDocument/2006/relationships/slideLayout" Target="../slideLayouts/slideLayout39.xml"/></Relationships>
</file>

<file path=ppt/slides/_rels/slide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xml"/><Relationship Id="rId1" Type="http://schemas.openxmlformats.org/officeDocument/2006/relationships/slideLayout" Target="../slideLayouts/slideLayout162.xml"/><Relationship Id="rId5" Type="http://schemas.openxmlformats.org/officeDocument/2006/relationships/image" Target="../media/image44.png"/><Relationship Id="rId4" Type="http://schemas.openxmlformats.org/officeDocument/2006/relationships/hyperlink" Target="https://www.pcb.its.dot.gov/"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0.xml"/><Relationship Id="rId1" Type="http://schemas.openxmlformats.org/officeDocument/2006/relationships/slideLayout" Target="../slideLayouts/slideLayout39.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9.xml"/></Relationships>
</file>

<file path=ppt/slides/_rels/slide2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2.xml"/><Relationship Id="rId1" Type="http://schemas.openxmlformats.org/officeDocument/2006/relationships/slideLayout" Target="../slideLayouts/slideLayout41.xml"/><Relationship Id="rId4" Type="http://schemas.openxmlformats.org/officeDocument/2006/relationships/image" Target="../media/image62.jpeg"/></Relationships>
</file>

<file path=ppt/slides/_rels/slide2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3.xml"/><Relationship Id="rId1" Type="http://schemas.openxmlformats.org/officeDocument/2006/relationships/slideLayout" Target="../slideLayouts/slideLayout41.xml"/></Relationships>
</file>

<file path=ppt/slides/_rels/slide2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4.xml"/><Relationship Id="rId1" Type="http://schemas.openxmlformats.org/officeDocument/2006/relationships/slideLayout" Target="../slideLayouts/slideLayout41.xml"/></Relationships>
</file>

<file path=ppt/slides/_rels/slide25.xml.rels><?xml version="1.0" encoding="UTF-8" standalone="yes"?>
<Relationships xmlns="http://schemas.openxmlformats.org/package/2006/relationships"><Relationship Id="rId3" Type="http://schemas.openxmlformats.org/officeDocument/2006/relationships/hyperlink" Target="mailto:stephanie.marik@dot.ohio.gov" TargetMode="External"/><Relationship Id="rId2" Type="http://schemas.openxmlformats.org/officeDocument/2006/relationships/notesSlide" Target="../notesSlides/notesSlide25.xml"/><Relationship Id="rId1" Type="http://schemas.openxmlformats.org/officeDocument/2006/relationships/slideLayout" Target="../slideLayouts/slideLayout71.xml"/><Relationship Id="rId4" Type="http://schemas.openxmlformats.org/officeDocument/2006/relationships/image" Target="../media/image65.png"/></Relationships>
</file>

<file path=ppt/slides/_rels/slide2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6.xml"/><Relationship Id="rId1" Type="http://schemas.openxmlformats.org/officeDocument/2006/relationships/slideLayout" Target="../slideLayouts/slideLayout78.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22.png"/></Relationships>
</file>

<file path=ppt/slides/_rels/slide27.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image" Target="../media/image22.png"/><Relationship Id="rId2" Type="http://schemas.openxmlformats.org/officeDocument/2006/relationships/notesSlide" Target="../notesSlides/notesSlide27.xml"/><Relationship Id="rId1" Type="http://schemas.openxmlformats.org/officeDocument/2006/relationships/slideLayout" Target="../slideLayouts/slideLayout77.xml"/><Relationship Id="rId6" Type="http://schemas.openxmlformats.org/officeDocument/2006/relationships/image" Target="../media/image70.jpeg"/><Relationship Id="rId5" Type="http://schemas.openxmlformats.org/officeDocument/2006/relationships/image" Target="../media/image69.jpeg"/><Relationship Id="rId4" Type="http://schemas.openxmlformats.org/officeDocument/2006/relationships/image" Target="../media/image68.png"/></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72.jpeg"/><Relationship Id="rId2" Type="http://schemas.openxmlformats.org/officeDocument/2006/relationships/notesSlide" Target="../notesSlides/notesSlide28.xml"/><Relationship Id="rId1" Type="http://schemas.openxmlformats.org/officeDocument/2006/relationships/slideLayout" Target="../slideLayouts/slideLayout76.xml"/><Relationship Id="rId6" Type="http://schemas.openxmlformats.org/officeDocument/2006/relationships/image" Target="../media/image71.jpeg"/><Relationship Id="rId5" Type="http://schemas.openxmlformats.org/officeDocument/2006/relationships/image" Target="../media/image68.png"/><Relationship Id="rId4" Type="http://schemas.openxmlformats.org/officeDocument/2006/relationships/image" Target="../media/image67.png"/></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9.xml"/><Relationship Id="rId1" Type="http://schemas.openxmlformats.org/officeDocument/2006/relationships/slideLayout" Target="../slideLayouts/slideLayout76.xml"/><Relationship Id="rId6" Type="http://schemas.openxmlformats.org/officeDocument/2006/relationships/image" Target="../media/image72.jpeg"/><Relationship Id="rId5" Type="http://schemas.openxmlformats.org/officeDocument/2006/relationships/image" Target="../media/image68.png"/><Relationship Id="rId4" Type="http://schemas.openxmlformats.org/officeDocument/2006/relationships/image" Target="../media/image67.png"/></Relationships>
</file>

<file path=ppt/slides/_rels/slide3.xml.rels><?xml version="1.0" encoding="UTF-8" standalone="yes"?>
<Relationships xmlns="http://schemas.openxmlformats.org/package/2006/relationships"><Relationship Id="rId3" Type="http://schemas.openxmlformats.org/officeDocument/2006/relationships/hyperlink" Target="https://www.pcb.its.dot.gov/t3_pdh_policy.aspx" TargetMode="External"/><Relationship Id="rId2" Type="http://schemas.openxmlformats.org/officeDocument/2006/relationships/notesSlide" Target="../notesSlides/notesSlide3.xml"/><Relationship Id="rId1" Type="http://schemas.openxmlformats.org/officeDocument/2006/relationships/slideLayout" Target="../slideLayouts/slideLayout162.xml"/></Relationships>
</file>

<file path=ppt/slides/_rels/slide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0.xml"/><Relationship Id="rId1" Type="http://schemas.openxmlformats.org/officeDocument/2006/relationships/slideLayout" Target="../slideLayouts/slideLayout76.xml"/><Relationship Id="rId4" Type="http://schemas.openxmlformats.org/officeDocument/2006/relationships/image" Target="../media/image72.jpeg"/></Relationships>
</file>

<file path=ppt/slides/_rels/slide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1.xml"/><Relationship Id="rId1" Type="http://schemas.openxmlformats.org/officeDocument/2006/relationships/slideLayout" Target="../slideLayouts/slideLayout76.xml"/><Relationship Id="rId6" Type="http://schemas.openxmlformats.org/officeDocument/2006/relationships/image" Target="../media/image71.jpeg"/><Relationship Id="rId5" Type="http://schemas.openxmlformats.org/officeDocument/2006/relationships/image" Target="../media/image68.png"/><Relationship Id="rId4" Type="http://schemas.openxmlformats.org/officeDocument/2006/relationships/image" Target="../media/image67.png"/></Relationships>
</file>

<file path=ppt/slides/_rels/slide3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2.xml"/><Relationship Id="rId1" Type="http://schemas.openxmlformats.org/officeDocument/2006/relationships/slideLayout" Target="../slideLayouts/slideLayout76.xml"/><Relationship Id="rId5" Type="http://schemas.openxmlformats.org/officeDocument/2006/relationships/image" Target="../media/image74.png"/><Relationship Id="rId4" Type="http://schemas.openxmlformats.org/officeDocument/2006/relationships/image" Target="../media/image73.png"/></Relationships>
</file>

<file path=ppt/slides/_rels/slide3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3.xml"/><Relationship Id="rId1" Type="http://schemas.openxmlformats.org/officeDocument/2006/relationships/slideLayout" Target="../slideLayouts/slideLayout76.xml"/><Relationship Id="rId6" Type="http://schemas.openxmlformats.org/officeDocument/2006/relationships/image" Target="../media/image22.png"/><Relationship Id="rId5" Type="http://schemas.openxmlformats.org/officeDocument/2006/relationships/image" Target="../media/image77.png"/><Relationship Id="rId4" Type="http://schemas.openxmlformats.org/officeDocument/2006/relationships/image" Target="../media/image76.png"/></Relationships>
</file>

<file path=ppt/slides/_rels/slide34.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78.png"/><Relationship Id="rId7" Type="http://schemas.openxmlformats.org/officeDocument/2006/relationships/image" Target="../media/image82.png"/><Relationship Id="rId2" Type="http://schemas.openxmlformats.org/officeDocument/2006/relationships/notesSlide" Target="../notesSlides/notesSlide34.xml"/><Relationship Id="rId1" Type="http://schemas.openxmlformats.org/officeDocument/2006/relationships/slideLayout" Target="../slideLayouts/slideLayout79.xml"/><Relationship Id="rId6" Type="http://schemas.openxmlformats.org/officeDocument/2006/relationships/image" Target="../media/image81.png"/><Relationship Id="rId5" Type="http://schemas.openxmlformats.org/officeDocument/2006/relationships/image" Target="../media/image80.png"/><Relationship Id="rId10" Type="http://schemas.openxmlformats.org/officeDocument/2006/relationships/image" Target="../media/image22.png"/><Relationship Id="rId4" Type="http://schemas.openxmlformats.org/officeDocument/2006/relationships/image" Target="../media/image79.png"/><Relationship Id="rId9" Type="http://schemas.openxmlformats.org/officeDocument/2006/relationships/image" Target="../media/image84.png"/></Relationships>
</file>

<file path=ppt/slides/_rels/slide3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5.xml"/><Relationship Id="rId1" Type="http://schemas.openxmlformats.org/officeDocument/2006/relationships/slideLayout" Target="../slideLayouts/slideLayout79.xml"/><Relationship Id="rId6" Type="http://schemas.openxmlformats.org/officeDocument/2006/relationships/image" Target="../media/image22.png"/><Relationship Id="rId5" Type="http://schemas.openxmlformats.org/officeDocument/2006/relationships/image" Target="../media/image79.png"/><Relationship Id="rId4" Type="http://schemas.openxmlformats.org/officeDocument/2006/relationships/image" Target="../media/image86.png"/></Relationships>
</file>

<file path=ppt/slides/_rels/slide3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6.xml"/><Relationship Id="rId1" Type="http://schemas.openxmlformats.org/officeDocument/2006/relationships/slideLayout" Target="../slideLayouts/slideLayout75.xml"/></Relationships>
</file>

<file path=ppt/slides/_rels/slide37.xml.rels><?xml version="1.0" encoding="UTF-8" standalone="yes"?>
<Relationships xmlns="http://schemas.openxmlformats.org/package/2006/relationships"><Relationship Id="rId8" Type="http://schemas.microsoft.com/office/2007/relationships/diagramDrawing" Target="../diagrams/drawing1.xml"/><Relationship Id="rId13" Type="http://schemas.openxmlformats.org/officeDocument/2006/relationships/image" Target="../media/image92.png"/><Relationship Id="rId18" Type="http://schemas.openxmlformats.org/officeDocument/2006/relationships/image" Target="../media/image97.svg"/><Relationship Id="rId3" Type="http://schemas.openxmlformats.org/officeDocument/2006/relationships/image" Target="../media/image87.png"/><Relationship Id="rId21" Type="http://schemas.openxmlformats.org/officeDocument/2006/relationships/image" Target="../media/image100.png"/><Relationship Id="rId7" Type="http://schemas.openxmlformats.org/officeDocument/2006/relationships/diagramColors" Target="../diagrams/colors1.xml"/><Relationship Id="rId12" Type="http://schemas.openxmlformats.org/officeDocument/2006/relationships/image" Target="../media/image91.svg"/><Relationship Id="rId17" Type="http://schemas.openxmlformats.org/officeDocument/2006/relationships/image" Target="../media/image96.png"/><Relationship Id="rId2" Type="http://schemas.openxmlformats.org/officeDocument/2006/relationships/notesSlide" Target="../notesSlides/notesSlide37.xml"/><Relationship Id="rId16" Type="http://schemas.openxmlformats.org/officeDocument/2006/relationships/image" Target="../media/image95.svg"/><Relationship Id="rId20" Type="http://schemas.openxmlformats.org/officeDocument/2006/relationships/image" Target="../media/image99.svg"/><Relationship Id="rId1" Type="http://schemas.openxmlformats.org/officeDocument/2006/relationships/slideLayout" Target="../slideLayouts/slideLayout80.xml"/><Relationship Id="rId6" Type="http://schemas.openxmlformats.org/officeDocument/2006/relationships/diagramQuickStyle" Target="../diagrams/quickStyle1.xml"/><Relationship Id="rId11" Type="http://schemas.openxmlformats.org/officeDocument/2006/relationships/image" Target="../media/image90.png"/><Relationship Id="rId5" Type="http://schemas.openxmlformats.org/officeDocument/2006/relationships/diagramLayout" Target="../diagrams/layout1.xml"/><Relationship Id="rId15" Type="http://schemas.openxmlformats.org/officeDocument/2006/relationships/image" Target="../media/image94.png"/><Relationship Id="rId23" Type="http://schemas.openxmlformats.org/officeDocument/2006/relationships/image" Target="../media/image22.png"/><Relationship Id="rId10" Type="http://schemas.openxmlformats.org/officeDocument/2006/relationships/image" Target="../media/image89.svg"/><Relationship Id="rId19" Type="http://schemas.openxmlformats.org/officeDocument/2006/relationships/image" Target="../media/image98.png"/><Relationship Id="rId4" Type="http://schemas.openxmlformats.org/officeDocument/2006/relationships/diagramData" Target="../diagrams/data1.xml"/><Relationship Id="rId9" Type="http://schemas.openxmlformats.org/officeDocument/2006/relationships/image" Target="../media/image88.png"/><Relationship Id="rId14" Type="http://schemas.openxmlformats.org/officeDocument/2006/relationships/image" Target="../media/image93.svg"/><Relationship Id="rId22" Type="http://schemas.openxmlformats.org/officeDocument/2006/relationships/image" Target="../media/image101.svg"/></Relationships>
</file>

<file path=ppt/slides/_rels/slide38.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38.xml"/><Relationship Id="rId1" Type="http://schemas.openxmlformats.org/officeDocument/2006/relationships/slideLayout" Target="../slideLayouts/slideLayout88.xml"/></Relationships>
</file>

<file path=ppt/slides/_rels/slide39.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39.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xml"/><Relationship Id="rId1" Type="http://schemas.openxmlformats.org/officeDocument/2006/relationships/slideLayout" Target="../slideLayouts/slideLayout162.xml"/></Relationships>
</file>

<file path=ppt/slides/_rels/slide40.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40.xml"/><Relationship Id="rId1" Type="http://schemas.openxmlformats.org/officeDocument/2006/relationships/slideLayout" Target="../slideLayouts/slideLayout40.xml"/><Relationship Id="rId4" Type="http://schemas.microsoft.com/office/2007/relationships/hdphoto" Target="../media/hdphoto3.wdp"/></Relationships>
</file>

<file path=ppt/slides/_rels/slide41.xml.rels><?xml version="1.0" encoding="UTF-8" standalone="yes"?>
<Relationships xmlns="http://schemas.openxmlformats.org/package/2006/relationships"><Relationship Id="rId3" Type="http://schemas.openxmlformats.org/officeDocument/2006/relationships/hyperlink" Target="https://ops.fhwa.dot.gov/arterial_mgmt/index.htm#:~:text=The%20goal%20of%20the%20Arterial,and%20efficiency%20for%20all%20users." TargetMode="External"/><Relationship Id="rId2" Type="http://schemas.openxmlformats.org/officeDocument/2006/relationships/notesSlide" Target="../notesSlides/notesSlide41.xml"/><Relationship Id="rId1" Type="http://schemas.openxmlformats.org/officeDocument/2006/relationships/slideLayout" Target="../slideLayouts/slideLayout39.xml"/></Relationships>
</file>

<file path=ppt/slides/_rels/slide42.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42.xml"/><Relationship Id="rId1" Type="http://schemas.openxmlformats.org/officeDocument/2006/relationships/slideLayout" Target="../slideLayouts/slideLayout39.xml"/></Relationships>
</file>

<file path=ppt/slides/_rels/slide43.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43.xml"/><Relationship Id="rId1" Type="http://schemas.openxmlformats.org/officeDocument/2006/relationships/slideLayout" Target="../slideLayouts/slideLayout136.xml"/><Relationship Id="rId4" Type="http://schemas.openxmlformats.org/officeDocument/2006/relationships/image" Target="../media/image48.png"/></Relationships>
</file>

<file path=ppt/slides/_rels/slide44.xml.rels><?xml version="1.0" encoding="UTF-8" standalone="yes"?>
<Relationships xmlns="http://schemas.openxmlformats.org/package/2006/relationships"><Relationship Id="rId8" Type="http://schemas.openxmlformats.org/officeDocument/2006/relationships/hyperlink" Target="https://fpf.org/2017/06/29/infographic-data-connected-car-version-1-0/" TargetMode="External"/><Relationship Id="rId3" Type="http://schemas.openxmlformats.org/officeDocument/2006/relationships/slideLayout" Target="../slideLayouts/slideLayout137.xml"/><Relationship Id="rId7" Type="http://schemas.openxmlformats.org/officeDocument/2006/relationships/image" Target="../media/image109.jpe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08.jpeg"/><Relationship Id="rId5" Type="http://schemas.openxmlformats.org/officeDocument/2006/relationships/image" Target="../media/image107.png"/><Relationship Id="rId4"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45.xml"/><Relationship Id="rId1" Type="http://schemas.openxmlformats.org/officeDocument/2006/relationships/slideLayout" Target="../slideLayouts/slideLayout137.xml"/><Relationship Id="rId5" Type="http://schemas.openxmlformats.org/officeDocument/2006/relationships/image" Target="../media/image106.png"/><Relationship Id="rId4" Type="http://schemas.openxmlformats.org/officeDocument/2006/relationships/image" Target="../media/image111.png"/></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14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12.png"/><Relationship Id="rId4"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8" Type="http://schemas.openxmlformats.org/officeDocument/2006/relationships/image" Target="../media/image116.png"/><Relationship Id="rId3" Type="http://schemas.openxmlformats.org/officeDocument/2006/relationships/slideLayout" Target="../slideLayouts/slideLayout142.xml"/><Relationship Id="rId7" Type="http://schemas.openxmlformats.org/officeDocument/2006/relationships/image" Target="../media/image115.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114.jpeg"/><Relationship Id="rId5" Type="http://schemas.openxmlformats.org/officeDocument/2006/relationships/image" Target="../media/image113.jpeg"/><Relationship Id="rId10" Type="http://schemas.openxmlformats.org/officeDocument/2006/relationships/image" Target="../media/image118.png"/><Relationship Id="rId4" Type="http://schemas.openxmlformats.org/officeDocument/2006/relationships/notesSlide" Target="../notesSlides/notesSlide47.xml"/><Relationship Id="rId9" Type="http://schemas.openxmlformats.org/officeDocument/2006/relationships/image" Target="../media/image117.png"/></Relationships>
</file>

<file path=ppt/slides/_rels/slide48.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48.xml"/><Relationship Id="rId1" Type="http://schemas.openxmlformats.org/officeDocument/2006/relationships/slideLayout" Target="../slideLayouts/slideLayout142.xml"/><Relationship Id="rId5" Type="http://schemas.openxmlformats.org/officeDocument/2006/relationships/image" Target="../media/image121.png"/><Relationship Id="rId4" Type="http://schemas.openxmlformats.org/officeDocument/2006/relationships/image" Target="../media/image120.png"/></Relationships>
</file>

<file path=ppt/slides/_rels/slide49.xml.rels><?xml version="1.0" encoding="UTF-8" standalone="yes"?>
<Relationships xmlns="http://schemas.openxmlformats.org/package/2006/relationships"><Relationship Id="rId3" Type="http://schemas.openxmlformats.org/officeDocument/2006/relationships/image" Target="../media/image122.png"/><Relationship Id="rId7" Type="http://schemas.openxmlformats.org/officeDocument/2006/relationships/image" Target="../media/image125.png"/><Relationship Id="rId2" Type="http://schemas.openxmlformats.org/officeDocument/2006/relationships/notesSlide" Target="../notesSlides/notesSlide49.xml"/><Relationship Id="rId1" Type="http://schemas.openxmlformats.org/officeDocument/2006/relationships/slideLayout" Target="../slideLayouts/slideLayout137.xml"/><Relationship Id="rId6" Type="http://schemas.openxmlformats.org/officeDocument/2006/relationships/image" Target="../media/image124.png"/><Relationship Id="rId5" Type="http://schemas.openxmlformats.org/officeDocument/2006/relationships/image" Target="../media/image123.png"/><Relationship Id="rId4" Type="http://schemas.openxmlformats.org/officeDocument/2006/relationships/image" Target="../media/image106.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126.png"/><Relationship Id="rId7" Type="http://schemas.openxmlformats.org/officeDocument/2006/relationships/image" Target="../media/image106.png"/><Relationship Id="rId2" Type="http://schemas.openxmlformats.org/officeDocument/2006/relationships/notesSlide" Target="../notesSlides/notesSlide50.xml"/><Relationship Id="rId1" Type="http://schemas.openxmlformats.org/officeDocument/2006/relationships/slideLayout" Target="../slideLayouts/slideLayout137.xml"/><Relationship Id="rId6" Type="http://schemas.openxmlformats.org/officeDocument/2006/relationships/image" Target="../media/image129.jpeg"/><Relationship Id="rId5" Type="http://schemas.openxmlformats.org/officeDocument/2006/relationships/image" Target="../media/image128.png"/><Relationship Id="rId4" Type="http://schemas.openxmlformats.org/officeDocument/2006/relationships/image" Target="../media/image127.jpeg"/></Relationships>
</file>

<file path=ppt/slides/_rels/slide51.xml.rels><?xml version="1.0" encoding="UTF-8" standalone="yes"?>
<Relationships xmlns="http://schemas.openxmlformats.org/package/2006/relationships"><Relationship Id="rId3" Type="http://schemas.openxmlformats.org/officeDocument/2006/relationships/hyperlink" Target="http://www.azmag.gov/" TargetMode="External"/><Relationship Id="rId2" Type="http://schemas.openxmlformats.org/officeDocument/2006/relationships/notesSlide" Target="../notesSlides/notesSlide51.xml"/><Relationship Id="rId1" Type="http://schemas.openxmlformats.org/officeDocument/2006/relationships/slideLayout" Target="../slideLayouts/slideLayout137.xml"/><Relationship Id="rId4" Type="http://schemas.openxmlformats.org/officeDocument/2006/relationships/hyperlink" Target="mailto:wzhang@azmag.gov" TargetMode="External"/></Relationships>
</file>

<file path=ppt/slides/_rels/slide52.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52.xml"/><Relationship Id="rId1" Type="http://schemas.openxmlformats.org/officeDocument/2006/relationships/slideLayout" Target="../slideLayouts/slideLayout147.xml"/></Relationships>
</file>

<file path=ppt/slides/_rels/slide53.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53.xml"/><Relationship Id="rId1" Type="http://schemas.openxmlformats.org/officeDocument/2006/relationships/slideLayout" Target="../slideLayouts/slideLayout148.xml"/></Relationships>
</file>

<file path=ppt/slides/_rels/slide54.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54.xml"/><Relationship Id="rId1" Type="http://schemas.openxmlformats.org/officeDocument/2006/relationships/slideLayout" Target="../slideLayouts/slideLayout148.xml"/><Relationship Id="rId5" Type="http://schemas.openxmlformats.org/officeDocument/2006/relationships/image" Target="../media/image134.png"/><Relationship Id="rId4" Type="http://schemas.openxmlformats.org/officeDocument/2006/relationships/image" Target="../media/image133.png"/></Relationships>
</file>

<file path=ppt/slides/_rels/slide55.xml.rels><?xml version="1.0" encoding="UTF-8" standalone="yes"?>
<Relationships xmlns="http://schemas.openxmlformats.org/package/2006/relationships"><Relationship Id="rId3" Type="http://schemas.openxmlformats.org/officeDocument/2006/relationships/image" Target="../media/image135.jpg"/><Relationship Id="rId2" Type="http://schemas.openxmlformats.org/officeDocument/2006/relationships/notesSlide" Target="../notesSlides/notesSlide55.xml"/><Relationship Id="rId1" Type="http://schemas.openxmlformats.org/officeDocument/2006/relationships/slideLayout" Target="../slideLayouts/slideLayout148.xml"/><Relationship Id="rId6" Type="http://schemas.openxmlformats.org/officeDocument/2006/relationships/image" Target="../media/image138.PNG"/><Relationship Id="rId5" Type="http://schemas.openxmlformats.org/officeDocument/2006/relationships/image" Target="../media/image137.PNG"/><Relationship Id="rId4" Type="http://schemas.openxmlformats.org/officeDocument/2006/relationships/image" Target="../media/image136.jpe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39.xml"/></Relationships>
</file>

<file path=ppt/slides/_rels/slide57.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57.xml"/><Relationship Id="rId1" Type="http://schemas.openxmlformats.org/officeDocument/2006/relationships/slideLayout" Target="../slideLayouts/slideLayout41.xml"/></Relationships>
</file>

<file path=ppt/slides/_rels/slide58.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58.xml"/><Relationship Id="rId1" Type="http://schemas.openxmlformats.org/officeDocument/2006/relationships/slideLayout" Target="../slideLayouts/slideLayout41.xml"/></Relationships>
</file>

<file path=ppt/slides/_rels/slide59.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59.xml"/><Relationship Id="rId1" Type="http://schemas.openxmlformats.org/officeDocument/2006/relationships/slideLayout" Target="../slideLayouts/slideLayout41.xml"/><Relationship Id="rId4" Type="http://schemas.openxmlformats.org/officeDocument/2006/relationships/image" Target="../media/image142.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60.xml"/><Relationship Id="rId1" Type="http://schemas.openxmlformats.org/officeDocument/2006/relationships/slideLayout" Target="../slideLayouts/slideLayout41.xml"/></Relationships>
</file>

<file path=ppt/slides/_rels/slide61.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61.xml"/><Relationship Id="rId1" Type="http://schemas.openxmlformats.org/officeDocument/2006/relationships/slideLayout" Target="../slideLayouts/slideLayout94.xml"/></Relationships>
</file>

<file path=ppt/slides/_rels/slide62.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62.xml"/><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3" Type="http://schemas.openxmlformats.org/officeDocument/2006/relationships/hyperlink" Target="https://transportationops.org/edc6/adventures-crowdsourcing-webinar-series" TargetMode="External"/><Relationship Id="rId2" Type="http://schemas.openxmlformats.org/officeDocument/2006/relationships/notesSlide" Target="../notesSlides/notesSlide63.xml"/><Relationship Id="rId1" Type="http://schemas.openxmlformats.org/officeDocument/2006/relationships/slideLayout" Target="../slideLayouts/slideLayout5.xml"/><Relationship Id="rId6" Type="http://schemas.openxmlformats.org/officeDocument/2006/relationships/hyperlink" Target="https://www.fhwa.dot.gov/innovation/everydaycounts/edc_6/crowdsourcing.cfm" TargetMode="External"/><Relationship Id="rId5" Type="http://schemas.openxmlformats.org/officeDocument/2006/relationships/image" Target="../media/image146.png"/><Relationship Id="rId4" Type="http://schemas.openxmlformats.org/officeDocument/2006/relationships/hyperlink" Target="https://bit.ly/3xGGPjA" TargetMode="External"/></Relationships>
</file>

<file path=ppt/slides/_rels/slide64.xml.rels><?xml version="1.0" encoding="UTF-8" standalone="yes"?>
<Relationships xmlns="http://schemas.openxmlformats.org/package/2006/relationships"><Relationship Id="rId8" Type="http://schemas.openxmlformats.org/officeDocument/2006/relationships/hyperlink" Target="../../../Colyar%20Feedback/bit.ly/CS4Ops" TargetMode="External"/><Relationship Id="rId3" Type="http://schemas.openxmlformats.org/officeDocument/2006/relationships/hyperlink" Target="https://transportationops.org/edc6/adventures-crowdsourcing-webinar-series" TargetMode="External"/><Relationship Id="rId7" Type="http://schemas.openxmlformats.org/officeDocument/2006/relationships/image" Target="../media/image146.png"/><Relationship Id="rId2" Type="http://schemas.openxmlformats.org/officeDocument/2006/relationships/notesSlide" Target="../notesSlides/notesSlide64.xml"/><Relationship Id="rId1" Type="http://schemas.openxmlformats.org/officeDocument/2006/relationships/slideLayout" Target="../slideLayouts/slideLayout95.xml"/><Relationship Id="rId6" Type="http://schemas.openxmlformats.org/officeDocument/2006/relationships/hyperlink" Target="https://bit.ly/3xGGPjA" TargetMode="External"/><Relationship Id="rId5" Type="http://schemas.openxmlformats.org/officeDocument/2006/relationships/hyperlink" Target="https://ops.fhwa.dot.gov/arterial_mgmt/" TargetMode="External"/><Relationship Id="rId4" Type="http://schemas.openxmlformats.org/officeDocument/2006/relationships/hyperlink" Target="https://tetcoalition.org/wp-content/uploads/2015/02/RITIS-PDA_Suite_User_Group_Mtg-02-14-2019-final.pdf" TargetMode="External"/></Relationships>
</file>

<file path=ppt/slides/_rels/slide65.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65.xml"/><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hyperlink" Target="mailto:ralph.volpe@dot.gov" TargetMode="External"/><Relationship Id="rId5" Type="http://schemas.openxmlformats.org/officeDocument/2006/relationships/hyperlink" Target="mailto:gregm.Jjones@dot.gov" TargetMode="External"/><Relationship Id="rId4" Type="http://schemas.openxmlformats.org/officeDocument/2006/relationships/hyperlink" Target="mailto:james.colyar@dot.gov" TargetMode="External"/></Relationships>
</file>

<file path=ppt/slides/_rels/slide67.xml.rels><?xml version="1.0" encoding="UTF-8" standalone="yes"?>
<Relationships xmlns="http://schemas.openxmlformats.org/package/2006/relationships"><Relationship Id="rId3" Type="http://schemas.openxmlformats.org/officeDocument/2006/relationships/hyperlink" Target="https://www.pcb.its.dot.gov/t3_webinars.aspx" TargetMode="External"/><Relationship Id="rId2" Type="http://schemas.openxmlformats.org/officeDocument/2006/relationships/notesSlide" Target="../notesSlides/notesSlide67.xml"/><Relationship Id="rId1" Type="http://schemas.openxmlformats.org/officeDocument/2006/relationships/slideLayout" Target="../slideLayouts/slideLayout162.xml"/><Relationship Id="rId4" Type="http://schemas.openxmlformats.org/officeDocument/2006/relationships/hyperlink" Target="https://www.pcb.its.dot.gov/t3_archives.aspx" TargetMode="External"/></Relationships>
</file>

<file path=ppt/slides/_rels/slide68.xml.rels><?xml version="1.0" encoding="UTF-8" standalone="yes"?>
<Relationships xmlns="http://schemas.openxmlformats.org/package/2006/relationships"><Relationship Id="rId3" Type="http://schemas.openxmlformats.org/officeDocument/2006/relationships/hyperlink" Target="mailto:T3@dot.gov" TargetMode="External"/><Relationship Id="rId2" Type="http://schemas.openxmlformats.org/officeDocument/2006/relationships/notesSlide" Target="../notesSlides/notesSlide68.xml"/><Relationship Id="rId1" Type="http://schemas.openxmlformats.org/officeDocument/2006/relationships/slideLayout" Target="../slideLayouts/slideLayout162.xml"/><Relationship Id="rId4" Type="http://schemas.openxmlformats.org/officeDocument/2006/relationships/image" Target="../media/image44.png"/></Relationships>
</file>

<file path=ppt/slides/_rels/slide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49.jpeg"/><Relationship Id="rId5" Type="http://schemas.openxmlformats.org/officeDocument/2006/relationships/image" Target="../media/image48.png"/><Relationship Id="rId4" Type="http://schemas.openxmlformats.org/officeDocument/2006/relationships/image" Target="../media/image47.jpeg"/></Relationships>
</file>

<file path=ppt/slides/_rels/slide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hyperlink" Target="http://www.fhwa.dot.gov/innovation/everydaycounts/" TargetMode="External"/><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329886-E323-D341-BFE2-B367FA362534}"/>
              </a:ext>
            </a:extLst>
          </p:cNvPr>
          <p:cNvSpPr>
            <a:spLocks noGrp="1"/>
          </p:cNvSpPr>
          <p:nvPr>
            <p:ph type="ctrTitle"/>
          </p:nvPr>
        </p:nvSpPr>
        <p:spPr>
          <a:xfrm>
            <a:off x="593678" y="1392713"/>
            <a:ext cx="11004644" cy="609398"/>
          </a:xfrm>
        </p:spPr>
        <p:txBody>
          <a:bodyPr/>
          <a:lstStyle/>
          <a:p>
            <a:pPr algn="ctr"/>
            <a:r>
              <a:rPr lang="en-US" dirty="0"/>
              <a:t>Talking Transportation Technology (T3) Webinars</a:t>
            </a:r>
          </a:p>
        </p:txBody>
      </p:sp>
      <p:sp>
        <p:nvSpPr>
          <p:cNvPr id="4" name="object 7">
            <a:extLst>
              <a:ext uri="{FF2B5EF4-FFF2-40B4-BE49-F238E27FC236}">
                <a16:creationId xmlns:a16="http://schemas.microsoft.com/office/drawing/2014/main" id="{B8669F83-DE28-2507-F3A0-1EB4DAC255AC}"/>
              </a:ext>
            </a:extLst>
          </p:cNvPr>
          <p:cNvSpPr txBox="1"/>
          <p:nvPr/>
        </p:nvSpPr>
        <p:spPr>
          <a:xfrm>
            <a:off x="351267" y="3659630"/>
            <a:ext cx="11489465" cy="2351282"/>
          </a:xfrm>
          <a:prstGeom prst="rect">
            <a:avLst/>
          </a:prstGeom>
        </p:spPr>
        <p:txBody>
          <a:bodyPr vert="horz" wrap="square" lIns="0" tIns="12062" rIns="0" bIns="0" rtlCol="0">
            <a:spAutoFit/>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3800" b="1" i="1" u="none" strike="noStrike" kern="1200" cap="none" spc="0" normalizeH="0" baseline="0" noProof="0" dirty="0">
                <a:ln>
                  <a:noFill/>
                </a:ln>
                <a:solidFill>
                  <a:srgbClr val="FFC000"/>
                </a:solidFill>
                <a:effectLst/>
                <a:uLnTx/>
                <a:uFillTx/>
                <a:latin typeface="Century Gothic"/>
                <a:ea typeface="+mn-ea"/>
                <a:cs typeface="Arial"/>
              </a:rPr>
              <a:t>Road Weather Management and Arterial Management</a:t>
            </a:r>
            <a:br>
              <a:rPr kumimoji="0" lang="en-US" sz="4400" b="1" i="1" u="none" strike="noStrike" kern="1200" cap="none" spc="0" normalizeH="0" baseline="0" noProof="0" dirty="0">
                <a:ln>
                  <a:noFill/>
                </a:ln>
                <a:solidFill>
                  <a:srgbClr val="FFC000"/>
                </a:solidFill>
                <a:effectLst/>
                <a:uLnTx/>
                <a:uFillTx/>
                <a:latin typeface="Century Gothic"/>
                <a:ea typeface="+mn-ea"/>
                <a:cs typeface="Arial"/>
              </a:rPr>
            </a:br>
            <a:r>
              <a:rPr kumimoji="0" lang="en-US" sz="2800" b="1" i="1" u="none" strike="noStrike" kern="1200" cap="none" spc="0" normalizeH="0" baseline="0" noProof="0" dirty="0">
                <a:ln>
                  <a:noFill/>
                </a:ln>
                <a:solidFill>
                  <a:prstClr val="black"/>
                </a:solidFill>
                <a:effectLst/>
                <a:uLnTx/>
                <a:uFillTx/>
                <a:latin typeface="Century Gothic"/>
                <a:ea typeface="+mn-ea"/>
                <a:cs typeface="Arial"/>
              </a:rPr>
              <a:t>Part 4 of 5 in the Crowdsourcing for Operations Course via Webinar</a:t>
            </a:r>
          </a:p>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2400" b="1" i="1" u="none" strike="noStrike" kern="1200" cap="none" spc="0" normalizeH="0" baseline="0" noProof="0" dirty="0">
                <a:ln>
                  <a:noFill/>
                </a:ln>
                <a:solidFill>
                  <a:srgbClr val="000000"/>
                </a:solidFill>
                <a:effectLst/>
                <a:uLnTx/>
                <a:uFillTx/>
                <a:latin typeface="Calibri" panose="020F0502020204030204"/>
                <a:ea typeface="+mn-ea"/>
                <a:cs typeface="+mn-cs"/>
              </a:rPr>
              <a:t>Course developed by the Federal Highway Administration (FHWA) Every Day Counts (EDC) </a:t>
            </a:r>
          </a:p>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2400" b="1" i="1" u="none" strike="noStrike" kern="1200" cap="none" spc="0" normalizeH="0" baseline="0" noProof="0" dirty="0">
                <a:ln>
                  <a:noFill/>
                </a:ln>
                <a:solidFill>
                  <a:srgbClr val="000000"/>
                </a:solidFill>
                <a:effectLst/>
                <a:uLnTx/>
                <a:uFillTx/>
                <a:latin typeface="Calibri" panose="020F0502020204030204"/>
                <a:ea typeface="+mn-ea"/>
                <a:cs typeface="+mn-cs"/>
              </a:rPr>
              <a:t>Crowdsourcing for Operations</a:t>
            </a:r>
            <a:endParaRPr kumimoji="0" lang="en-US" sz="2400" b="1"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pic>
        <p:nvPicPr>
          <p:cNvPr id="8" name="Picture 7" descr="Text, email&#10;&#10;Description automatically generated">
            <a:extLst>
              <a:ext uri="{FF2B5EF4-FFF2-40B4-BE49-F238E27FC236}">
                <a16:creationId xmlns:a16="http://schemas.microsoft.com/office/drawing/2014/main" id="{8AAC3E65-4161-4E81-BDDD-5A0859D0426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01739" y="2002111"/>
            <a:ext cx="4588522" cy="1556388"/>
          </a:xfrm>
          <a:prstGeom prst="rect">
            <a:avLst/>
          </a:prstGeom>
        </p:spPr>
      </p:pic>
      <p:sp>
        <p:nvSpPr>
          <p:cNvPr id="3" name="Rectangle 2"/>
          <p:cNvSpPr/>
          <p:nvPr/>
        </p:nvSpPr>
        <p:spPr>
          <a:xfrm>
            <a:off x="4517860" y="3373833"/>
            <a:ext cx="3603359"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dirty="0">
                <a:ln>
                  <a:noFill/>
                </a:ln>
                <a:solidFill>
                  <a:prstClr val="white"/>
                </a:solidFill>
                <a:effectLst/>
                <a:uLnTx/>
                <a:uFillTx/>
                <a:latin typeface="Calibri" panose="020F0502020204030204"/>
                <a:ea typeface="+mn-ea"/>
                <a:cs typeface="+mn-cs"/>
              </a:rPr>
              <a:t>Tuesday</a:t>
            </a:r>
            <a:r>
              <a:rPr kumimoji="0" lang="en-US" altLang="en-US" sz="1800" b="1" i="0" u="none" strike="noStrike" kern="1200" cap="none" spc="0" normalizeH="0" baseline="0" noProof="0">
                <a:ln>
                  <a:noFill/>
                </a:ln>
                <a:solidFill>
                  <a:prstClr val="white"/>
                </a:solidFill>
                <a:effectLst/>
                <a:uLnTx/>
                <a:uFillTx/>
                <a:latin typeface="Calibri" panose="020F0502020204030204"/>
                <a:ea typeface="+mn-ea"/>
                <a:cs typeface="+mn-cs"/>
              </a:rPr>
              <a:t>, August 15, </a:t>
            </a:r>
            <a:r>
              <a:rPr kumimoji="0" lang="en-US" altLang="en-US" sz="1800" b="1" i="0" u="none" strike="noStrike" kern="1200" cap="none" spc="0" normalizeH="0" baseline="0" noProof="0" dirty="0">
                <a:ln>
                  <a:noFill/>
                </a:ln>
                <a:solidFill>
                  <a:prstClr val="white"/>
                </a:solidFill>
                <a:effectLst/>
                <a:uLnTx/>
                <a:uFillTx/>
                <a:latin typeface="Calibri" panose="020F0502020204030204"/>
                <a:ea typeface="+mn-ea"/>
                <a:cs typeface="+mn-cs"/>
              </a:rPr>
              <a:t>2023 – 1:00PM </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13217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00E290-8CE6-49C0-B671-6DA7C00C170D}"/>
              </a:ext>
            </a:extLst>
          </p:cNvPr>
          <p:cNvSpPr>
            <a:spLocks noGrp="1"/>
          </p:cNvSpPr>
          <p:nvPr>
            <p:ph type="title"/>
          </p:nvPr>
        </p:nvSpPr>
        <p:spPr/>
        <p:txBody>
          <a:bodyPr>
            <a:noAutofit/>
          </a:bodyPr>
          <a:lstStyle/>
          <a:p>
            <a:pPr>
              <a:lnSpc>
                <a:spcPct val="100000"/>
              </a:lnSpc>
            </a:pPr>
            <a:r>
              <a:rPr lang="en-US" sz="4000" dirty="0">
                <a:ea typeface="+mn-ea"/>
              </a:rPr>
              <a:t>EDC-6: Deepen Crowdsourcing Roots </a:t>
            </a:r>
            <a:br>
              <a:rPr lang="en-US" sz="4000" dirty="0">
                <a:ea typeface="+mn-ea"/>
              </a:rPr>
            </a:br>
            <a:r>
              <a:rPr lang="en-US" sz="4000" dirty="0">
                <a:ea typeface="+mn-ea"/>
              </a:rPr>
              <a:t>for a Bountiful Suite of Benefits</a:t>
            </a:r>
          </a:p>
        </p:txBody>
      </p:sp>
      <p:sp>
        <p:nvSpPr>
          <p:cNvPr id="9" name="Content Placeholder 5">
            <a:extLst>
              <a:ext uri="{FF2B5EF4-FFF2-40B4-BE49-F238E27FC236}">
                <a16:creationId xmlns:a16="http://schemas.microsoft.com/office/drawing/2014/main" id="{239FD006-5549-4FA8-B5A9-C574AE79EC68}"/>
              </a:ext>
            </a:extLst>
          </p:cNvPr>
          <p:cNvSpPr txBox="1">
            <a:spLocks/>
          </p:cNvSpPr>
          <p:nvPr/>
        </p:nvSpPr>
        <p:spPr>
          <a:xfrm>
            <a:off x="599459" y="2418480"/>
            <a:ext cx="3251557" cy="2222631"/>
          </a:xfrm>
          <a:prstGeom prst="rect">
            <a:avLst/>
          </a:prstGeom>
        </p:spPr>
        <p:txBody>
          <a:bodyPr vert="horz" lIns="91440" tIns="45720" rIns="91440" bIns="45720" rtlCol="0">
            <a:noAutofit/>
          </a:bodyPr>
          <a:lstStyle>
            <a:defPPr>
              <a:defRPr lang="en-US"/>
            </a:defPPr>
            <a:lvl1pPr indent="0" defTabSz="257169">
              <a:spcBef>
                <a:spcPct val="20000"/>
              </a:spcBef>
              <a:buFontTx/>
              <a:buNone/>
              <a:defRPr sz="2000" b="1">
                <a:solidFill>
                  <a:srgbClr val="0070C0"/>
                </a:solidFill>
                <a:latin typeface="Century Gothic"/>
                <a:cs typeface="Century Gothic"/>
              </a:defRPr>
            </a:lvl1pPr>
            <a:lvl2pPr marL="341313" indent="-230188" defTabSz="257169">
              <a:spcBef>
                <a:spcPct val="20000"/>
              </a:spcBef>
              <a:buFont typeface="Arial" panose="020B0604020202020204" pitchFamily="34" charset="0"/>
              <a:buChar char="•"/>
              <a:defRPr>
                <a:latin typeface="Century Gothic"/>
                <a:cs typeface="Century Gothic"/>
              </a:defRPr>
            </a:lvl2pPr>
            <a:lvl3pPr marL="684213" indent="-222250" defTabSz="257169">
              <a:spcBef>
                <a:spcPct val="20000"/>
              </a:spcBef>
              <a:buFont typeface="Wingdings" panose="05000000000000000000" pitchFamily="2" charset="2"/>
              <a:buChar char="§"/>
              <a:defRPr sz="1600">
                <a:latin typeface="Century Gothic"/>
                <a:cs typeface="Century Gothic"/>
              </a:defRPr>
            </a:lvl3pPr>
            <a:lvl4pPr marL="900090" indent="-128585" defTabSz="257169">
              <a:spcBef>
                <a:spcPct val="20000"/>
              </a:spcBef>
              <a:buFont typeface="Arial"/>
              <a:buChar char="–"/>
              <a:defRPr sz="1125">
                <a:latin typeface="Century Gothic"/>
                <a:cs typeface="Century Gothic"/>
              </a:defRPr>
            </a:lvl4pPr>
            <a:lvl5pPr marL="1157259" indent="-128585" defTabSz="257169">
              <a:spcBef>
                <a:spcPct val="20000"/>
              </a:spcBef>
              <a:buFont typeface="Arial"/>
              <a:buChar char="»"/>
              <a:defRPr sz="1125">
                <a:latin typeface="Century Gothic"/>
                <a:cs typeface="Century Gothic"/>
              </a:defRPr>
            </a:lvl5pPr>
            <a:lvl6pPr marL="1414427" indent="-128585" defTabSz="257169">
              <a:spcBef>
                <a:spcPct val="20000"/>
              </a:spcBef>
              <a:buFont typeface="Arial"/>
              <a:buChar char="•"/>
              <a:defRPr sz="1125"/>
            </a:lvl6pPr>
            <a:lvl7pPr marL="1671596" indent="-128585" defTabSz="257169">
              <a:spcBef>
                <a:spcPct val="20000"/>
              </a:spcBef>
              <a:buFont typeface="Arial"/>
              <a:buChar char="•"/>
              <a:defRPr sz="1125"/>
            </a:lvl7pPr>
            <a:lvl8pPr marL="1928765" indent="-128585" defTabSz="257169">
              <a:spcBef>
                <a:spcPct val="20000"/>
              </a:spcBef>
              <a:buFont typeface="Arial"/>
              <a:buChar char="•"/>
              <a:defRPr sz="1125"/>
            </a:lvl8pPr>
            <a:lvl9pPr marL="2185933" indent="-128585" defTabSz="257169">
              <a:spcBef>
                <a:spcPct val="20000"/>
              </a:spcBef>
              <a:buFont typeface="Arial"/>
              <a:buChar char="•"/>
              <a:defRPr sz="1125"/>
            </a:lvl9pPr>
          </a:lstStyle>
          <a:p>
            <a:pPr algn="r"/>
            <a:r>
              <a:rPr lang="en-US" sz="2400" dirty="0">
                <a:solidFill>
                  <a:schemeClr val="bg1"/>
                </a:solidFill>
              </a:rPr>
              <a:t>Adding data sources and applications</a:t>
            </a:r>
          </a:p>
          <a:p>
            <a:pPr algn="r"/>
            <a:endParaRPr lang="en-US" sz="2400" dirty="0">
              <a:solidFill>
                <a:schemeClr val="bg1"/>
              </a:solidFill>
            </a:endParaRPr>
          </a:p>
          <a:p>
            <a:pPr algn="r"/>
            <a:r>
              <a:rPr lang="en-US" sz="2400" b="1" dirty="0">
                <a:solidFill>
                  <a:schemeClr val="bg1"/>
                </a:solidFill>
              </a:rPr>
              <a:t>Improving data management</a:t>
            </a:r>
          </a:p>
        </p:txBody>
      </p:sp>
      <p:sp>
        <p:nvSpPr>
          <p:cNvPr id="12" name="Content Placeholder 5">
            <a:extLst>
              <a:ext uri="{FF2B5EF4-FFF2-40B4-BE49-F238E27FC236}">
                <a16:creationId xmlns:a16="http://schemas.microsoft.com/office/drawing/2014/main" id="{AB2E3E04-B455-46A2-B4FC-FF03CCAFA90D}"/>
              </a:ext>
            </a:extLst>
          </p:cNvPr>
          <p:cNvSpPr txBox="1">
            <a:spLocks/>
          </p:cNvSpPr>
          <p:nvPr/>
        </p:nvSpPr>
        <p:spPr>
          <a:xfrm>
            <a:off x="8340984" y="2418480"/>
            <a:ext cx="3012816" cy="1640655"/>
          </a:xfrm>
          <a:prstGeom prst="rect">
            <a:avLst/>
          </a:prstGeom>
        </p:spPr>
        <p:txBody>
          <a:bodyPr vert="horz" lIns="91440" tIns="45720" rIns="91440" bIns="45720" rtlCol="0">
            <a:noAutofit/>
          </a:bodyPr>
          <a:lstStyle>
            <a:lvl1pPr marL="0" indent="0" algn="l" defTabSz="257169" rtl="0" eaLnBrk="1" latinLnBrk="0" hangingPunct="1">
              <a:spcBef>
                <a:spcPct val="20000"/>
              </a:spcBef>
              <a:buFontTx/>
              <a:buNone/>
              <a:defRPr sz="2000" kern="1200">
                <a:solidFill>
                  <a:srgbClr val="0070C0"/>
                </a:solidFill>
                <a:latin typeface="Century Gothic"/>
                <a:ea typeface="+mn-ea"/>
                <a:cs typeface="Century Gothic"/>
              </a:defRPr>
            </a:lvl1pPr>
            <a:lvl2pPr marL="341313" indent="-230188" algn="l" defTabSz="257169" rtl="0" eaLnBrk="1" latinLnBrk="0" hangingPunct="1">
              <a:spcBef>
                <a:spcPct val="20000"/>
              </a:spcBef>
              <a:buFont typeface="Arial" panose="020B0604020202020204" pitchFamily="34" charset="0"/>
              <a:buChar char="•"/>
              <a:defRPr sz="1800" kern="1200">
                <a:solidFill>
                  <a:schemeClr val="tx1"/>
                </a:solidFill>
                <a:latin typeface="Century Gothic"/>
                <a:ea typeface="+mn-ea"/>
                <a:cs typeface="Century Gothic"/>
              </a:defRPr>
            </a:lvl2pPr>
            <a:lvl3pPr marL="684213" indent="-222250" algn="l" defTabSz="257169" rtl="0" eaLnBrk="1" latinLnBrk="0" hangingPunct="1">
              <a:spcBef>
                <a:spcPct val="20000"/>
              </a:spcBef>
              <a:buFont typeface="Wingdings" panose="05000000000000000000" pitchFamily="2" charset="2"/>
              <a:buChar char="§"/>
              <a:defRPr sz="1600" kern="1200">
                <a:solidFill>
                  <a:schemeClr val="tx1"/>
                </a:solidFill>
                <a:latin typeface="Century Gothic"/>
                <a:ea typeface="+mn-ea"/>
                <a:cs typeface="Century Gothic"/>
              </a:defRPr>
            </a:lvl3pPr>
            <a:lvl4pPr marL="900090" indent="-128585" algn="l" defTabSz="257169" rtl="0" eaLnBrk="1" latinLnBrk="0" hangingPunct="1">
              <a:spcBef>
                <a:spcPct val="20000"/>
              </a:spcBef>
              <a:buFont typeface="Arial"/>
              <a:buChar char="–"/>
              <a:defRPr sz="1125" kern="1200">
                <a:solidFill>
                  <a:schemeClr val="tx1"/>
                </a:solidFill>
                <a:latin typeface="Century Gothic"/>
                <a:ea typeface="+mn-ea"/>
                <a:cs typeface="Century Gothic"/>
              </a:defRPr>
            </a:lvl4pPr>
            <a:lvl5pPr marL="1157259" indent="-128585" algn="l" defTabSz="257169" rtl="0" eaLnBrk="1" latinLnBrk="0" hangingPunct="1">
              <a:spcBef>
                <a:spcPct val="20000"/>
              </a:spcBef>
              <a:buFont typeface="Arial"/>
              <a:buChar char="»"/>
              <a:defRPr sz="1125" kern="1200">
                <a:solidFill>
                  <a:schemeClr val="tx1"/>
                </a:solidFill>
                <a:latin typeface="Century Gothic"/>
                <a:ea typeface="+mn-ea"/>
                <a:cs typeface="Century Gothic"/>
              </a:defRPr>
            </a:lvl5pPr>
            <a:lvl6pPr marL="1414427" indent="-128585" algn="l" defTabSz="257169" rtl="0" eaLnBrk="1" latinLnBrk="0" hangingPunct="1">
              <a:spcBef>
                <a:spcPct val="20000"/>
              </a:spcBef>
              <a:buFont typeface="Arial"/>
              <a:buChar char="•"/>
              <a:defRPr sz="1125" kern="1200">
                <a:solidFill>
                  <a:schemeClr val="tx1"/>
                </a:solidFill>
                <a:latin typeface="+mn-lt"/>
                <a:ea typeface="+mn-ea"/>
                <a:cs typeface="+mn-cs"/>
              </a:defRPr>
            </a:lvl6pPr>
            <a:lvl7pPr marL="1671596" indent="-128585" algn="l" defTabSz="257169" rtl="0" eaLnBrk="1" latinLnBrk="0" hangingPunct="1">
              <a:spcBef>
                <a:spcPct val="20000"/>
              </a:spcBef>
              <a:buFont typeface="Arial"/>
              <a:buChar char="•"/>
              <a:defRPr sz="1125" kern="1200">
                <a:solidFill>
                  <a:schemeClr val="tx1"/>
                </a:solidFill>
                <a:latin typeface="+mn-lt"/>
                <a:ea typeface="+mn-ea"/>
                <a:cs typeface="+mn-cs"/>
              </a:defRPr>
            </a:lvl7pPr>
            <a:lvl8pPr marL="1928765" indent="-128585" algn="l" defTabSz="257169" rtl="0" eaLnBrk="1" latinLnBrk="0" hangingPunct="1">
              <a:spcBef>
                <a:spcPct val="20000"/>
              </a:spcBef>
              <a:buFont typeface="Arial"/>
              <a:buChar char="•"/>
              <a:defRPr sz="1125" kern="1200">
                <a:solidFill>
                  <a:schemeClr val="tx1"/>
                </a:solidFill>
                <a:latin typeface="+mn-lt"/>
                <a:ea typeface="+mn-ea"/>
                <a:cs typeface="+mn-cs"/>
              </a:defRPr>
            </a:lvl8pPr>
            <a:lvl9pPr marL="2185933" indent="-128585" algn="l" defTabSz="257169" rtl="0" eaLnBrk="1" latinLnBrk="0" hangingPunct="1">
              <a:spcBef>
                <a:spcPct val="20000"/>
              </a:spcBef>
              <a:buFont typeface="Arial"/>
              <a:buChar char="•"/>
              <a:defRPr sz="1125" kern="1200">
                <a:solidFill>
                  <a:schemeClr val="tx1"/>
                </a:solidFill>
                <a:latin typeface="+mn-lt"/>
                <a:ea typeface="+mn-ea"/>
                <a:cs typeface="+mn-cs"/>
              </a:defRPr>
            </a:lvl9pPr>
          </a:lstStyle>
          <a:p>
            <a:r>
              <a:rPr lang="en-US" sz="2400" b="1" dirty="0">
                <a:solidFill>
                  <a:schemeClr val="bg1"/>
                </a:solidFill>
              </a:rPr>
              <a:t>Improving archived data usage</a:t>
            </a:r>
          </a:p>
          <a:p>
            <a:endParaRPr lang="en-US" sz="2400" b="1" dirty="0">
              <a:solidFill>
                <a:schemeClr val="bg1"/>
              </a:solidFill>
            </a:endParaRPr>
          </a:p>
          <a:p>
            <a:r>
              <a:rPr lang="en-US" sz="2400" b="1" dirty="0">
                <a:solidFill>
                  <a:schemeClr val="bg1"/>
                </a:solidFill>
              </a:rPr>
              <a:t>Sharing and integrating data</a:t>
            </a:r>
          </a:p>
        </p:txBody>
      </p:sp>
      <p:pic>
        <p:nvPicPr>
          <p:cNvPr id="10" name="Picture 9" descr="Drawing of a tree with root structure and golden apples.">
            <a:extLst>
              <a:ext uri="{FF2B5EF4-FFF2-40B4-BE49-F238E27FC236}">
                <a16:creationId xmlns:a16="http://schemas.microsoft.com/office/drawing/2014/main" id="{163102B1-6501-8C59-F2DA-E61709AAA6BA}"/>
              </a:ext>
              <a:ext uri="{C183D7F6-B498-43B3-948B-1728B52AA6E4}">
                <adec:decorative xmlns:adec="http://schemas.microsoft.com/office/drawing/2017/decorative" val="0"/>
              </a:ext>
            </a:extLst>
          </p:cNvPr>
          <p:cNvPicPr>
            <a:picLocks noChangeAspect="1"/>
          </p:cNvPicPr>
          <p:nvPr/>
        </p:nvPicPr>
        <p:blipFill>
          <a:blip r:embed="rId3"/>
          <a:stretch>
            <a:fillRect/>
          </a:stretch>
        </p:blipFill>
        <p:spPr>
          <a:xfrm>
            <a:off x="4262194" y="2070831"/>
            <a:ext cx="3667612" cy="3565734"/>
          </a:xfrm>
          <a:prstGeom prst="rect">
            <a:avLst/>
          </a:prstGeom>
        </p:spPr>
      </p:pic>
      <p:sp>
        <p:nvSpPr>
          <p:cNvPr id="5" name="TextBox 4">
            <a:extLst>
              <a:ext uri="{FF2B5EF4-FFF2-40B4-BE49-F238E27FC236}">
                <a16:creationId xmlns:a16="http://schemas.microsoft.com/office/drawing/2014/main" id="{D70B8ECA-B778-C56E-4561-B42E09B2AF85}"/>
              </a:ext>
            </a:extLst>
          </p:cNvPr>
          <p:cNvSpPr txBox="1"/>
          <p:nvPr/>
        </p:nvSpPr>
        <p:spPr>
          <a:xfrm>
            <a:off x="6988306" y="5636565"/>
            <a:ext cx="1040670" cy="261610"/>
          </a:xfrm>
          <a:prstGeom prst="rect">
            <a:avLst/>
          </a:prstGeom>
          <a:noFill/>
        </p:spPr>
        <p:txBody>
          <a:bodyPr wrap="none" rtlCol="0">
            <a:spAutoFit/>
          </a:bodyPr>
          <a:lstStyle/>
          <a:p>
            <a:r>
              <a:rPr lang="en-US" sz="1050" dirty="0">
                <a:solidFill>
                  <a:schemeClr val="bg1"/>
                </a:solidFill>
              </a:rPr>
              <a:t>Source: FHWA.</a:t>
            </a:r>
          </a:p>
        </p:txBody>
      </p:sp>
      <p:sp>
        <p:nvSpPr>
          <p:cNvPr id="6" name="Slide Number Placeholder 1">
            <a:extLst>
              <a:ext uri="{FF2B5EF4-FFF2-40B4-BE49-F238E27FC236}">
                <a16:creationId xmlns:a16="http://schemas.microsoft.com/office/drawing/2014/main" id="{A1FDB6A7-FE3C-9F03-F61D-6C47FC5A869C}"/>
              </a:ext>
            </a:extLst>
          </p:cNvPr>
          <p:cNvSpPr>
            <a:spLocks noGrp="1"/>
          </p:cNvSpPr>
          <p:nvPr>
            <p:ph type="sldNum" sz="quarter" idx="12"/>
          </p:nvPr>
        </p:nvSpPr>
        <p:spPr>
          <a:xfrm>
            <a:off x="11825289" y="6557963"/>
            <a:ext cx="307521" cy="263918"/>
          </a:xfrm>
        </p:spPr>
        <p:txBody>
          <a:bodyPr anchor="b"/>
          <a:lstStyle/>
          <a:p>
            <a:fld id="{5B27CD50-890E-4B42-9184-3B68D8CA0906}" type="slidenum">
              <a:rPr lang="en-US" smtClean="0">
                <a:solidFill>
                  <a:schemeClr val="tx1"/>
                </a:solidFill>
              </a:rPr>
              <a:pPr/>
              <a:t>10</a:t>
            </a:fld>
            <a:endParaRPr lang="en-US" dirty="0">
              <a:solidFill>
                <a:schemeClr val="tx1"/>
              </a:solidFill>
            </a:endParaRPr>
          </a:p>
        </p:txBody>
      </p:sp>
    </p:spTree>
    <p:extLst>
      <p:ext uri="{BB962C8B-B14F-4D97-AF65-F5344CB8AC3E}">
        <p14:creationId xmlns:p14="http://schemas.microsoft.com/office/powerpoint/2010/main" val="20718798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8718C06-4EC1-4D59-BFDF-8798E53AFA2D}"/>
              </a:ext>
            </a:extLst>
          </p:cNvPr>
          <p:cNvSpPr>
            <a:spLocks noGrp="1"/>
          </p:cNvSpPr>
          <p:nvPr>
            <p:ph type="title"/>
          </p:nvPr>
        </p:nvSpPr>
        <p:spPr>
          <a:xfrm>
            <a:off x="601362" y="365125"/>
            <a:ext cx="10515600" cy="1325563"/>
          </a:xfrm>
        </p:spPr>
        <p:txBody>
          <a:bodyPr/>
          <a:lstStyle/>
          <a:p>
            <a:r>
              <a:rPr lang="en-US" dirty="0"/>
              <a:t>Crowdsourcing Course-in-a-Box</a:t>
            </a:r>
            <a:endParaRPr lang="en-US" dirty="0">
              <a:solidFill>
                <a:srgbClr val="FF0000"/>
              </a:solidFill>
            </a:endParaRPr>
          </a:p>
        </p:txBody>
      </p:sp>
      <p:sp>
        <p:nvSpPr>
          <p:cNvPr id="3" name="Content Placeholder 2">
            <a:extLst>
              <a:ext uri="{FF2B5EF4-FFF2-40B4-BE49-F238E27FC236}">
                <a16:creationId xmlns:a16="http://schemas.microsoft.com/office/drawing/2014/main" id="{2BBC4133-055B-40A2-80BC-3D24D0BDCCC0}"/>
              </a:ext>
            </a:extLst>
          </p:cNvPr>
          <p:cNvSpPr>
            <a:spLocks noGrp="1"/>
          </p:cNvSpPr>
          <p:nvPr>
            <p:ph idx="1"/>
          </p:nvPr>
        </p:nvSpPr>
        <p:spPr>
          <a:xfrm>
            <a:off x="601361" y="1825625"/>
            <a:ext cx="11223927" cy="4346575"/>
          </a:xfrm>
        </p:spPr>
        <p:txBody>
          <a:bodyPr>
            <a:noAutofit/>
          </a:bodyPr>
          <a:lstStyle/>
          <a:p>
            <a:pPr marL="0" indent="0" fontAlgn="base">
              <a:lnSpc>
                <a:spcPct val="100000"/>
              </a:lnSpc>
              <a:spcBef>
                <a:spcPts val="1200"/>
              </a:spcBef>
              <a:buFont typeface="Arial" panose="020B0604020202020204" pitchFamily="34" charset="0"/>
              <a:buNone/>
              <a:tabLst>
                <a:tab pos="9944100" algn="l"/>
              </a:tabLst>
            </a:pPr>
            <a:r>
              <a:rPr lang="en-US" sz="2400" b="1" dirty="0"/>
              <a:t>Course Goals:</a:t>
            </a:r>
          </a:p>
          <a:p>
            <a:pPr marL="457200" indent="-338138" fontAlgn="base">
              <a:lnSpc>
                <a:spcPct val="100000"/>
              </a:lnSpc>
              <a:spcBef>
                <a:spcPts val="600"/>
              </a:spcBef>
              <a:spcAft>
                <a:spcPts val="300"/>
              </a:spcAft>
              <a:tabLst>
                <a:tab pos="9944100" algn="l"/>
              </a:tabLst>
            </a:pPr>
            <a:r>
              <a:rPr lang="en-US" sz="2400" dirty="0"/>
              <a:t>Broaden understanding and knowledge about how crowdsourced data can improve transportation systems management and operations (TSMO)</a:t>
            </a:r>
          </a:p>
          <a:p>
            <a:pPr marL="457200" indent="-338138" fontAlgn="base">
              <a:lnSpc>
                <a:spcPct val="100000"/>
              </a:lnSpc>
              <a:spcBef>
                <a:spcPts val="600"/>
              </a:spcBef>
              <a:spcAft>
                <a:spcPts val="300"/>
              </a:spcAft>
              <a:tabLst>
                <a:tab pos="9944100" algn="l"/>
              </a:tabLst>
            </a:pPr>
            <a:r>
              <a:rPr lang="en-US" sz="2400" dirty="0"/>
              <a:t>Help participants consider whether specific  	 applications of crowdsourcing may meet their 	 organizations’ needs</a:t>
            </a:r>
          </a:p>
          <a:p>
            <a:pPr marL="0" indent="0" fontAlgn="base">
              <a:lnSpc>
                <a:spcPct val="100000"/>
              </a:lnSpc>
              <a:spcBef>
                <a:spcPts val="1200"/>
              </a:spcBef>
              <a:buNone/>
              <a:tabLst>
                <a:tab pos="9944100" algn="l"/>
              </a:tabLst>
            </a:pPr>
            <a:r>
              <a:rPr lang="en-US" sz="2400" b="1" dirty="0"/>
              <a:t>Course Tools:</a:t>
            </a:r>
          </a:p>
          <a:p>
            <a:pPr marL="457200" indent="-338138" fontAlgn="base">
              <a:lnSpc>
                <a:spcPct val="100000"/>
              </a:lnSpc>
              <a:spcBef>
                <a:spcPts val="600"/>
              </a:spcBef>
              <a:spcAft>
                <a:spcPts val="300"/>
              </a:spcAft>
              <a:tabLst>
                <a:tab pos="9944100" algn="l"/>
              </a:tabLst>
              <a:defRPr/>
            </a:pPr>
            <a:r>
              <a:rPr lang="en-US" sz="2400" dirty="0"/>
              <a:t>Editable instructor templates</a:t>
            </a:r>
          </a:p>
          <a:p>
            <a:pPr marL="457200" indent="-338138" fontAlgn="base">
              <a:lnSpc>
                <a:spcPct val="100000"/>
              </a:lnSpc>
              <a:spcBef>
                <a:spcPts val="600"/>
              </a:spcBef>
              <a:spcAft>
                <a:spcPts val="300"/>
              </a:spcAft>
              <a:tabLst>
                <a:tab pos="9944100" algn="l"/>
              </a:tabLst>
              <a:defRPr/>
            </a:pPr>
            <a:r>
              <a:rPr lang="en-US" sz="2400" dirty="0"/>
              <a:t>Instructor materials</a:t>
            </a:r>
          </a:p>
        </p:txBody>
      </p:sp>
      <p:pic>
        <p:nvPicPr>
          <p:cNvPr id="2050" name="Picture 2" descr="Top view of a table with desk supplies such as envelopes, pencils, and eraser.">
            <a:extLst>
              <a:ext uri="{FF2B5EF4-FFF2-40B4-BE49-F238E27FC236}">
                <a16:creationId xmlns:a16="http://schemas.microsoft.com/office/drawing/2014/main" id="{5F2766F9-90ED-45A9-BD6B-F56EFD58C4DA}"/>
              </a:ext>
              <a:ext uri="{C183D7F6-B498-43B3-948B-1728B52AA6E4}">
                <adec:decorative xmlns:adec="http://schemas.microsoft.com/office/drawing/2017/decorative" val="0"/>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610600" y="3429000"/>
            <a:ext cx="3005438" cy="232373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8">
            <a:extLst>
              <a:ext uri="{FF2B5EF4-FFF2-40B4-BE49-F238E27FC236}">
                <a16:creationId xmlns:a16="http://schemas.microsoft.com/office/drawing/2014/main" id="{A79CA3DB-12C3-4DFC-B2B3-F28E379ACD80}"/>
              </a:ext>
            </a:extLst>
          </p:cNvPr>
          <p:cNvSpPr txBox="1"/>
          <p:nvPr/>
        </p:nvSpPr>
        <p:spPr>
          <a:xfrm>
            <a:off x="10230308" y="5752730"/>
            <a:ext cx="1385730" cy="261610"/>
          </a:xfrm>
          <a:prstGeom prst="rect">
            <a:avLst/>
          </a:prstGeom>
          <a:noFill/>
        </p:spPr>
        <p:txBody>
          <a:bodyPr wrap="square" rtlCol="0">
            <a:sp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marL="0" marR="0" lvl="0" indent="0" algn="r" defTabSz="342900" rtl="0" eaLnBrk="0" fontAlgn="base" latinLnBrk="0" hangingPunct="0">
              <a:lnSpc>
                <a:spcPct val="100000"/>
              </a:lnSpc>
              <a:spcBef>
                <a:spcPct val="0"/>
              </a:spcBef>
              <a:spcAft>
                <a:spcPct val="0"/>
              </a:spcAft>
              <a:buClrTx/>
              <a:buSzTx/>
              <a:buFontTx/>
              <a:buNone/>
              <a:tabLst/>
              <a:defRPr/>
            </a:pPr>
            <a:r>
              <a:rPr kumimoji="0" lang="en-US" sz="1100" u="none" strike="noStrike" kern="1200" cap="none" spc="0" normalizeH="0" baseline="0" noProof="0" dirty="0">
                <a:ln>
                  <a:noFill/>
                </a:ln>
                <a:solidFill>
                  <a:schemeClr val="bg1"/>
                </a:solidFill>
                <a:effectLst/>
                <a:uLnTx/>
                <a:uFillTx/>
              </a:rPr>
              <a:t>Source: Pixabay.</a:t>
            </a:r>
          </a:p>
        </p:txBody>
      </p:sp>
      <p:sp>
        <p:nvSpPr>
          <p:cNvPr id="9" name="TextBox 8">
            <a:extLst>
              <a:ext uri="{FF2B5EF4-FFF2-40B4-BE49-F238E27FC236}">
                <a16:creationId xmlns:a16="http://schemas.microsoft.com/office/drawing/2014/main" id="{390DC5A3-64B3-FA04-FF2F-72AF25F09462}"/>
              </a:ext>
            </a:extLst>
          </p:cNvPr>
          <p:cNvSpPr txBox="1"/>
          <p:nvPr/>
        </p:nvSpPr>
        <p:spPr>
          <a:xfrm>
            <a:off x="5020962" y="4844047"/>
            <a:ext cx="6096000" cy="946413"/>
          </a:xfrm>
          <a:prstGeom prst="rect">
            <a:avLst/>
          </a:prstGeom>
          <a:noFill/>
        </p:spPr>
        <p:txBody>
          <a:bodyPr wrap="square">
            <a:spAutoFit/>
          </a:bodyPr>
          <a:lstStyle/>
          <a:p>
            <a:pPr marL="457200" marR="0" lvl="0" indent="-338138" fontAlgn="base">
              <a:spcBef>
                <a:spcPts val="600"/>
              </a:spcBef>
              <a:spcAft>
                <a:spcPts val="300"/>
              </a:spcAft>
              <a:buClrTx/>
              <a:buSzTx/>
              <a:buFont typeface="Arial" panose="020B0604020202020204" pitchFamily="34" charset="0"/>
              <a:buChar char="•"/>
              <a:tabLst/>
              <a:defRPr/>
            </a:pPr>
            <a:r>
              <a:rPr lang="en-US" sz="2400" dirty="0">
                <a:solidFill>
                  <a:schemeClr val="bg1"/>
                </a:solidFill>
                <a:latin typeface="Arial" panose="020B0604020202020204" pitchFamily="34" charset="0"/>
                <a:cs typeface="Arial" panose="020B0604020202020204" pitchFamily="34" charset="0"/>
              </a:rPr>
              <a:t>Course slide decks</a:t>
            </a:r>
          </a:p>
          <a:p>
            <a:pPr marL="457200" marR="0" lvl="0" indent="-338138" fontAlgn="base">
              <a:spcBef>
                <a:spcPts val="600"/>
              </a:spcBef>
              <a:spcAft>
                <a:spcPts val="300"/>
              </a:spcAft>
              <a:buClrTx/>
              <a:buSzTx/>
              <a:buFont typeface="Arial" panose="020B0604020202020204" pitchFamily="34" charset="0"/>
              <a:buChar char="•"/>
              <a:tabLst/>
              <a:defRPr/>
            </a:pPr>
            <a:r>
              <a:rPr lang="en-US" sz="2400" dirty="0">
                <a:solidFill>
                  <a:schemeClr val="bg1"/>
                </a:solidFill>
                <a:latin typeface="Arial" panose="020B0604020202020204" pitchFamily="34" charset="0"/>
                <a:cs typeface="Arial" panose="020B0604020202020204" pitchFamily="34" charset="0"/>
              </a:rPr>
              <a:t>Student materials</a:t>
            </a:r>
          </a:p>
        </p:txBody>
      </p:sp>
      <p:sp>
        <p:nvSpPr>
          <p:cNvPr id="5" name="Slide Number Placeholder 1">
            <a:extLst>
              <a:ext uri="{FF2B5EF4-FFF2-40B4-BE49-F238E27FC236}">
                <a16:creationId xmlns:a16="http://schemas.microsoft.com/office/drawing/2014/main" id="{73EC1977-3A98-60BB-65B5-33CF8AFCD369}"/>
              </a:ext>
            </a:extLst>
          </p:cNvPr>
          <p:cNvSpPr>
            <a:spLocks noGrp="1"/>
          </p:cNvSpPr>
          <p:nvPr>
            <p:ph type="sldNum" sz="quarter" idx="12"/>
          </p:nvPr>
        </p:nvSpPr>
        <p:spPr>
          <a:xfrm>
            <a:off x="11825289" y="6557963"/>
            <a:ext cx="307521" cy="263918"/>
          </a:xfrm>
        </p:spPr>
        <p:txBody>
          <a:bodyPr anchor="b"/>
          <a:lstStyle/>
          <a:p>
            <a:fld id="{5B27CD50-890E-4B42-9184-3B68D8CA0906}" type="slidenum">
              <a:rPr lang="en-US" smtClean="0">
                <a:solidFill>
                  <a:schemeClr val="tx1"/>
                </a:solidFill>
              </a:rPr>
              <a:pPr/>
              <a:t>11</a:t>
            </a:fld>
            <a:endParaRPr lang="en-US" dirty="0">
              <a:solidFill>
                <a:schemeClr val="tx1"/>
              </a:solidFill>
            </a:endParaRPr>
          </a:p>
        </p:txBody>
      </p:sp>
    </p:spTree>
    <p:extLst>
      <p:ext uri="{BB962C8B-B14F-4D97-AF65-F5344CB8AC3E}">
        <p14:creationId xmlns:p14="http://schemas.microsoft.com/office/powerpoint/2010/main" val="36275335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11DB026-F9A1-4CA2-B3F5-56A8269357EC}"/>
              </a:ext>
            </a:extLst>
          </p:cNvPr>
          <p:cNvSpPr>
            <a:spLocks noGrp="1"/>
          </p:cNvSpPr>
          <p:nvPr>
            <p:ph type="title"/>
          </p:nvPr>
        </p:nvSpPr>
        <p:spPr/>
        <p:txBody>
          <a:bodyPr>
            <a:normAutofit/>
          </a:bodyPr>
          <a:lstStyle/>
          <a:p>
            <a:pPr>
              <a:lnSpc>
                <a:spcPct val="100000"/>
              </a:lnSpc>
            </a:pPr>
            <a:r>
              <a:rPr lang="en-US" dirty="0"/>
              <a:t>Whom Is the Course Targeting?</a:t>
            </a:r>
            <a:br>
              <a:rPr lang="en-US" dirty="0"/>
            </a:br>
            <a:r>
              <a:rPr lang="en-US" sz="3600" dirty="0">
                <a:solidFill>
                  <a:schemeClr val="accent4"/>
                </a:solidFill>
              </a:rPr>
              <a:t>Transportation Groups</a:t>
            </a:r>
          </a:p>
        </p:txBody>
      </p:sp>
      <p:sp>
        <p:nvSpPr>
          <p:cNvPr id="11" name="TextBox 10">
            <a:extLst>
              <a:ext uri="{FF2B5EF4-FFF2-40B4-BE49-F238E27FC236}">
                <a16:creationId xmlns:a16="http://schemas.microsoft.com/office/drawing/2014/main" id="{D852E5FD-52C2-4654-85CD-63DB80DF5890}"/>
              </a:ext>
            </a:extLst>
          </p:cNvPr>
          <p:cNvSpPr txBox="1"/>
          <p:nvPr/>
        </p:nvSpPr>
        <p:spPr>
          <a:xfrm>
            <a:off x="838200" y="2471046"/>
            <a:ext cx="7720346" cy="1915909"/>
          </a:xfrm>
          <a:prstGeom prst="rect">
            <a:avLst/>
          </a:prstGeom>
          <a:noFill/>
        </p:spPr>
        <p:txBody>
          <a:bodyPr wrap="square" rtlCol="0">
            <a:spAutoFit/>
          </a:bodyPr>
          <a:lstStyle/>
          <a:p>
            <a:pPr marL="457200" indent="-338138">
              <a:spcBef>
                <a:spcPts val="600"/>
              </a:spcBef>
              <a:spcAft>
                <a:spcPts val="3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Traffic management centers (TMCs)</a:t>
            </a:r>
          </a:p>
          <a:p>
            <a:pPr marL="457200" indent="-338138">
              <a:spcBef>
                <a:spcPts val="600"/>
              </a:spcBef>
              <a:spcAft>
                <a:spcPts val="3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Traffic signal systems administrators</a:t>
            </a:r>
          </a:p>
          <a:p>
            <a:pPr marL="457200" indent="-338138">
              <a:spcBef>
                <a:spcPts val="600"/>
              </a:spcBef>
              <a:spcAft>
                <a:spcPts val="3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Operations</a:t>
            </a:r>
            <a:endParaRPr lang="en-US" sz="2400" strike="sngStrike" dirty="0">
              <a:solidFill>
                <a:srgbClr val="FF0000"/>
              </a:solidFill>
              <a:latin typeface="Arial" panose="020B0604020202020204" pitchFamily="34" charset="0"/>
              <a:cs typeface="Arial" panose="020B0604020202020204" pitchFamily="34" charset="0"/>
            </a:endParaRPr>
          </a:p>
          <a:p>
            <a:pPr marL="457200" indent="-338138">
              <a:spcBef>
                <a:spcPts val="600"/>
              </a:spcBef>
              <a:spcAft>
                <a:spcPts val="3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Maintenance</a:t>
            </a:r>
            <a:endParaRPr lang="en-US" sz="2400" b="1" dirty="0">
              <a:solidFill>
                <a:schemeClr val="bg1"/>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6C3C9781-D23B-68DF-6B91-1FB5DBEC8B42}"/>
              </a:ext>
            </a:extLst>
          </p:cNvPr>
          <p:cNvSpPr txBox="1"/>
          <p:nvPr/>
        </p:nvSpPr>
        <p:spPr>
          <a:xfrm>
            <a:off x="838200" y="4721037"/>
            <a:ext cx="10515599" cy="830997"/>
          </a:xfrm>
          <a:prstGeom prst="rect">
            <a:avLst/>
          </a:prstGeom>
          <a:noFill/>
        </p:spPr>
        <p:txBody>
          <a:bodyPr wrap="square">
            <a:spAutoFit/>
          </a:bodyPr>
          <a:lstStyle/>
          <a:p>
            <a:pPr marL="0" indent="0">
              <a:spcBef>
                <a:spcPts val="0"/>
              </a:spcBef>
              <a:spcAft>
                <a:spcPts val="1800"/>
              </a:spcAft>
              <a:buFont typeface="Arial" panose="020B0604020202020204" pitchFamily="34" charset="0"/>
              <a:buNone/>
            </a:pPr>
            <a:r>
              <a:rPr lang="en-US" sz="2400" b="1" dirty="0">
                <a:solidFill>
                  <a:schemeClr val="bg1"/>
                </a:solidFill>
                <a:latin typeface="Arial" panose="020B0604020202020204" pitchFamily="34" charset="0"/>
                <a:cs typeface="Arial" panose="020B0604020202020204" pitchFamily="34" charset="0"/>
              </a:rPr>
              <a:t>Consider nontraditional invitees such as policymakers, locally elected officials, administrators, or other leaders.</a:t>
            </a:r>
          </a:p>
        </p:txBody>
      </p:sp>
      <p:sp>
        <p:nvSpPr>
          <p:cNvPr id="3" name="TextBox 2">
            <a:extLst>
              <a:ext uri="{FF2B5EF4-FFF2-40B4-BE49-F238E27FC236}">
                <a16:creationId xmlns:a16="http://schemas.microsoft.com/office/drawing/2014/main" id="{158707AE-FFF8-71A9-7059-A50E28ACBAA7}"/>
              </a:ext>
            </a:extLst>
          </p:cNvPr>
          <p:cNvSpPr txBox="1"/>
          <p:nvPr/>
        </p:nvSpPr>
        <p:spPr>
          <a:xfrm>
            <a:off x="6799642" y="2024770"/>
            <a:ext cx="4554158" cy="2362185"/>
          </a:xfrm>
          <a:prstGeom prst="rect">
            <a:avLst/>
          </a:prstGeom>
          <a:noFill/>
        </p:spPr>
        <p:txBody>
          <a:bodyPr wrap="square" rtlCol="0">
            <a:spAutoFit/>
          </a:bodyPr>
          <a:lstStyle/>
          <a:p>
            <a:r>
              <a:rPr lang="en-US" sz="2400" b="1" dirty="0">
                <a:solidFill>
                  <a:schemeClr val="bg1"/>
                </a:solidFill>
                <a:latin typeface="Arial" panose="020B0604020202020204" pitchFamily="34" charset="0"/>
                <a:cs typeface="Arial" panose="020B0604020202020204" pitchFamily="34" charset="0"/>
              </a:rPr>
              <a:t> </a:t>
            </a:r>
          </a:p>
          <a:p>
            <a:pPr marL="457200" indent="-338138">
              <a:spcBef>
                <a:spcPts val="600"/>
              </a:spcBef>
              <a:spcAft>
                <a:spcPts val="3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Public works departments</a:t>
            </a:r>
          </a:p>
          <a:p>
            <a:pPr marL="457200" indent="-338138">
              <a:spcBef>
                <a:spcPts val="600"/>
              </a:spcBef>
              <a:spcAft>
                <a:spcPts val="3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Emergency planning</a:t>
            </a:r>
          </a:p>
          <a:p>
            <a:pPr marL="457200" indent="-338138">
              <a:spcBef>
                <a:spcPts val="600"/>
              </a:spcBef>
              <a:spcAft>
                <a:spcPts val="3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Work zone managers</a:t>
            </a:r>
            <a:endParaRPr lang="en-US" sz="2400" strike="sngStrike" dirty="0">
              <a:solidFill>
                <a:srgbClr val="FF0000"/>
              </a:solidFill>
              <a:latin typeface="Arial" panose="020B0604020202020204" pitchFamily="34" charset="0"/>
              <a:cs typeface="Arial" panose="020B0604020202020204" pitchFamily="34" charset="0"/>
            </a:endParaRPr>
          </a:p>
          <a:p>
            <a:pPr marL="457200" indent="-338138">
              <a:spcBef>
                <a:spcPts val="600"/>
              </a:spcBef>
              <a:spcAft>
                <a:spcPts val="3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Safety and planning</a:t>
            </a:r>
            <a:endParaRPr lang="en-US" sz="2400" b="1" dirty="0">
              <a:solidFill>
                <a:schemeClr val="bg1"/>
              </a:solidFill>
              <a:latin typeface="Arial" panose="020B0604020202020204" pitchFamily="34" charset="0"/>
              <a:cs typeface="Arial" panose="020B0604020202020204" pitchFamily="34" charset="0"/>
            </a:endParaRPr>
          </a:p>
        </p:txBody>
      </p:sp>
      <p:sp>
        <p:nvSpPr>
          <p:cNvPr id="5" name="Slide Number Placeholder 1">
            <a:extLst>
              <a:ext uri="{FF2B5EF4-FFF2-40B4-BE49-F238E27FC236}">
                <a16:creationId xmlns:a16="http://schemas.microsoft.com/office/drawing/2014/main" id="{76CAE265-9FA5-A6DA-531F-92D3DF500A92}"/>
              </a:ext>
            </a:extLst>
          </p:cNvPr>
          <p:cNvSpPr>
            <a:spLocks noGrp="1"/>
          </p:cNvSpPr>
          <p:nvPr>
            <p:ph type="sldNum" sz="quarter" idx="12"/>
          </p:nvPr>
        </p:nvSpPr>
        <p:spPr>
          <a:xfrm>
            <a:off x="11825289" y="6557963"/>
            <a:ext cx="307521" cy="263918"/>
          </a:xfrm>
        </p:spPr>
        <p:txBody>
          <a:bodyPr anchor="b"/>
          <a:lstStyle/>
          <a:p>
            <a:fld id="{5B27CD50-890E-4B42-9184-3B68D8CA0906}" type="slidenum">
              <a:rPr lang="en-US" smtClean="0">
                <a:solidFill>
                  <a:schemeClr val="tx1"/>
                </a:solidFill>
              </a:rPr>
              <a:pPr/>
              <a:t>12</a:t>
            </a:fld>
            <a:endParaRPr lang="en-US" dirty="0">
              <a:solidFill>
                <a:schemeClr val="tx1"/>
              </a:solidFill>
            </a:endParaRPr>
          </a:p>
        </p:txBody>
      </p:sp>
    </p:spTree>
    <p:extLst>
      <p:ext uri="{BB962C8B-B14F-4D97-AF65-F5344CB8AC3E}">
        <p14:creationId xmlns:p14="http://schemas.microsoft.com/office/powerpoint/2010/main" val="18439611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8718C06-4EC1-4D59-BFDF-8798E53AFA2D}"/>
              </a:ext>
            </a:extLst>
          </p:cNvPr>
          <p:cNvSpPr>
            <a:spLocks noGrp="1"/>
          </p:cNvSpPr>
          <p:nvPr>
            <p:ph type="title"/>
          </p:nvPr>
        </p:nvSpPr>
        <p:spPr>
          <a:xfrm>
            <a:off x="359459" y="365125"/>
            <a:ext cx="10515600" cy="1325563"/>
          </a:xfrm>
        </p:spPr>
        <p:txBody>
          <a:bodyPr/>
          <a:lstStyle/>
          <a:p>
            <a:r>
              <a:rPr lang="en-US" dirty="0">
                <a:latin typeface="Arial"/>
                <a:cs typeface="Arial"/>
              </a:rPr>
              <a:t>Course Is Modular by Design</a:t>
            </a:r>
            <a:endParaRPr lang="en-US" dirty="0"/>
          </a:p>
        </p:txBody>
      </p:sp>
      <p:sp>
        <p:nvSpPr>
          <p:cNvPr id="3" name="Content Placeholder 2">
            <a:extLst>
              <a:ext uri="{FF2B5EF4-FFF2-40B4-BE49-F238E27FC236}">
                <a16:creationId xmlns:a16="http://schemas.microsoft.com/office/drawing/2014/main" id="{2BBC4133-055B-40A2-80BC-3D24D0BDCCC0}"/>
              </a:ext>
            </a:extLst>
          </p:cNvPr>
          <p:cNvSpPr>
            <a:spLocks noGrp="1"/>
          </p:cNvSpPr>
          <p:nvPr>
            <p:ph idx="1"/>
          </p:nvPr>
        </p:nvSpPr>
        <p:spPr>
          <a:xfrm>
            <a:off x="359459" y="1921464"/>
            <a:ext cx="5711914" cy="4131026"/>
          </a:xfrm>
        </p:spPr>
        <p:txBody>
          <a:bodyPr>
            <a:normAutofit/>
          </a:bodyPr>
          <a:lstStyle/>
          <a:p>
            <a:pPr marL="0" lvl="0" indent="0">
              <a:lnSpc>
                <a:spcPct val="100000"/>
              </a:lnSpc>
              <a:spcBef>
                <a:spcPts val="1200"/>
              </a:spcBef>
              <a:buNone/>
            </a:pPr>
            <a:r>
              <a:rPr lang="en-US" b="1" dirty="0">
                <a:solidFill>
                  <a:schemeClr val="accent4"/>
                </a:solidFill>
              </a:rPr>
              <a:t>Five Lessons:</a:t>
            </a:r>
            <a:endParaRPr lang="en-US" strike="sngStrike" dirty="0">
              <a:solidFill>
                <a:schemeClr val="accent4"/>
              </a:solidFill>
            </a:endParaRPr>
          </a:p>
        </p:txBody>
      </p:sp>
      <p:sp>
        <p:nvSpPr>
          <p:cNvPr id="16" name="TextBox 8">
            <a:extLst>
              <a:ext uri="{FF2B5EF4-FFF2-40B4-BE49-F238E27FC236}">
                <a16:creationId xmlns:a16="http://schemas.microsoft.com/office/drawing/2014/main" id="{F8E2E672-AD25-414D-B23F-327912C1819F}"/>
              </a:ext>
            </a:extLst>
          </p:cNvPr>
          <p:cNvSpPr txBox="1"/>
          <p:nvPr/>
        </p:nvSpPr>
        <p:spPr>
          <a:xfrm>
            <a:off x="3318933" y="5930742"/>
            <a:ext cx="2256343" cy="246221"/>
          </a:xfrm>
          <a:prstGeom prst="rect">
            <a:avLst/>
          </a:prstGeom>
          <a:noFill/>
        </p:spPr>
        <p:txBody>
          <a:bodyPr wrap="square" rtlCol="0">
            <a:sp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marL="0" marR="0" lvl="0" indent="0" algn="r" defTabSz="342900" rtl="0" eaLnBrk="0" fontAlgn="base" latinLnBrk="0" hangingPunct="0">
              <a:lnSpc>
                <a:spcPct val="100000"/>
              </a:lnSpc>
              <a:spcBef>
                <a:spcPct val="0"/>
              </a:spcBef>
              <a:spcAft>
                <a:spcPct val="0"/>
              </a:spcAft>
              <a:buClrTx/>
              <a:buSzTx/>
              <a:buFontTx/>
              <a:buNone/>
              <a:tabLst/>
              <a:defRPr/>
            </a:pPr>
            <a:r>
              <a:rPr kumimoji="0" lang="en-US" sz="1000" b="1" i="1"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Source: Adapted from Pixabay</a:t>
            </a:r>
          </a:p>
        </p:txBody>
      </p:sp>
      <p:pic>
        <p:nvPicPr>
          <p:cNvPr id="5" name="Picture 4" descr="Graphic of five three dimensional puzzle pieces, with the center piece labeled &quot;Introduction,&quot; and four outside pieces labeled &quot;Data Sources,&quot; &quot;Application Areas,&quot; &quot;Data Management,&quot; and &quot;Next Steps.&quot;&#10;">
            <a:extLst>
              <a:ext uri="{FF2B5EF4-FFF2-40B4-BE49-F238E27FC236}">
                <a16:creationId xmlns:a16="http://schemas.microsoft.com/office/drawing/2014/main" id="{3BB2B1BB-F82A-A9C4-D93E-00D8CAE66987}"/>
              </a:ext>
              <a:ext uri="{C183D7F6-B498-43B3-948B-1728B52AA6E4}">
                <adec:decorative xmlns:adec="http://schemas.microsoft.com/office/drawing/2017/decorative" val="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59459" y="2455782"/>
            <a:ext cx="4984066" cy="347496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448D1C20-6B01-D531-DD47-55A6F7ED3DF7}"/>
              </a:ext>
            </a:extLst>
          </p:cNvPr>
          <p:cNvSpPr txBox="1"/>
          <p:nvPr/>
        </p:nvSpPr>
        <p:spPr>
          <a:xfrm>
            <a:off x="1962595" y="4551861"/>
            <a:ext cx="1777794" cy="461665"/>
          </a:xfrm>
          <a:prstGeom prst="rect">
            <a:avLst/>
          </a:prstGeom>
          <a:noFill/>
        </p:spPr>
        <p:txBody>
          <a:bodyPr wrap="none" rtlCol="0">
            <a:spAutoFit/>
          </a:bodyPr>
          <a:lstStyle/>
          <a:p>
            <a:r>
              <a:rPr lang="en-US" sz="2400" b="1" dirty="0">
                <a:solidFill>
                  <a:schemeClr val="bg1"/>
                </a:solidFill>
              </a:rPr>
              <a:t>Introduction</a:t>
            </a:r>
          </a:p>
        </p:txBody>
      </p:sp>
      <p:sp>
        <p:nvSpPr>
          <p:cNvPr id="8" name="TextBox 7">
            <a:extLst>
              <a:ext uri="{FF2B5EF4-FFF2-40B4-BE49-F238E27FC236}">
                <a16:creationId xmlns:a16="http://schemas.microsoft.com/office/drawing/2014/main" id="{CAEDAAA3-F8D8-0963-A3B1-4AE5B636851C}"/>
              </a:ext>
            </a:extLst>
          </p:cNvPr>
          <p:cNvSpPr txBox="1"/>
          <p:nvPr/>
        </p:nvSpPr>
        <p:spPr>
          <a:xfrm>
            <a:off x="3824616" y="2953518"/>
            <a:ext cx="1640321" cy="830997"/>
          </a:xfrm>
          <a:prstGeom prst="rect">
            <a:avLst/>
          </a:prstGeom>
          <a:noFill/>
        </p:spPr>
        <p:txBody>
          <a:bodyPr wrap="none" rtlCol="0">
            <a:spAutoFit/>
          </a:bodyPr>
          <a:lstStyle/>
          <a:p>
            <a:pPr algn="ctr"/>
            <a:r>
              <a:rPr lang="en-US" sz="2400" b="1" dirty="0">
                <a:solidFill>
                  <a:schemeClr val="bg1"/>
                </a:solidFill>
              </a:rPr>
              <a:t>Application</a:t>
            </a:r>
          </a:p>
          <a:p>
            <a:pPr algn="ctr"/>
            <a:r>
              <a:rPr lang="en-US" sz="2400" b="1" dirty="0">
                <a:solidFill>
                  <a:schemeClr val="bg1"/>
                </a:solidFill>
              </a:rPr>
              <a:t>Areas</a:t>
            </a:r>
          </a:p>
        </p:txBody>
      </p:sp>
      <p:sp>
        <p:nvSpPr>
          <p:cNvPr id="9" name="TextBox 8">
            <a:extLst>
              <a:ext uri="{FF2B5EF4-FFF2-40B4-BE49-F238E27FC236}">
                <a16:creationId xmlns:a16="http://schemas.microsoft.com/office/drawing/2014/main" id="{C872539C-5360-3541-8104-6D9B42931714}"/>
              </a:ext>
            </a:extLst>
          </p:cNvPr>
          <p:cNvSpPr txBox="1"/>
          <p:nvPr/>
        </p:nvSpPr>
        <p:spPr>
          <a:xfrm>
            <a:off x="583053" y="2962699"/>
            <a:ext cx="1172565" cy="830997"/>
          </a:xfrm>
          <a:prstGeom prst="rect">
            <a:avLst/>
          </a:prstGeom>
          <a:noFill/>
        </p:spPr>
        <p:txBody>
          <a:bodyPr wrap="none" rtlCol="0">
            <a:spAutoFit/>
          </a:bodyPr>
          <a:lstStyle/>
          <a:p>
            <a:pPr algn="ctr"/>
            <a:r>
              <a:rPr lang="en-US" sz="2400" b="1" dirty="0">
                <a:solidFill>
                  <a:schemeClr val="bg1"/>
                </a:solidFill>
              </a:rPr>
              <a:t>Data</a:t>
            </a:r>
          </a:p>
          <a:p>
            <a:pPr algn="ctr"/>
            <a:r>
              <a:rPr lang="en-US" sz="2400" b="1" dirty="0">
                <a:solidFill>
                  <a:schemeClr val="bg1"/>
                </a:solidFill>
              </a:rPr>
              <a:t>Sources</a:t>
            </a:r>
          </a:p>
        </p:txBody>
      </p:sp>
      <p:sp>
        <p:nvSpPr>
          <p:cNvPr id="10" name="TextBox 9">
            <a:extLst>
              <a:ext uri="{FF2B5EF4-FFF2-40B4-BE49-F238E27FC236}">
                <a16:creationId xmlns:a16="http://schemas.microsoft.com/office/drawing/2014/main" id="{C562FBB2-385E-9F96-733F-6A28FF393972}"/>
              </a:ext>
            </a:extLst>
          </p:cNvPr>
          <p:cNvSpPr txBox="1"/>
          <p:nvPr/>
        </p:nvSpPr>
        <p:spPr>
          <a:xfrm>
            <a:off x="238047" y="5122772"/>
            <a:ext cx="1896866" cy="690638"/>
          </a:xfrm>
          <a:prstGeom prst="rect">
            <a:avLst/>
          </a:prstGeom>
          <a:noFill/>
        </p:spPr>
        <p:txBody>
          <a:bodyPr wrap="none" rtlCol="0">
            <a:spAutoFit/>
          </a:bodyPr>
          <a:lstStyle/>
          <a:p>
            <a:pPr algn="ctr">
              <a:lnSpc>
                <a:spcPct val="80000"/>
              </a:lnSpc>
            </a:pPr>
            <a:r>
              <a:rPr lang="en-US" sz="2400" b="1" dirty="0">
                <a:solidFill>
                  <a:schemeClr val="bg1"/>
                </a:solidFill>
              </a:rPr>
              <a:t>Data</a:t>
            </a:r>
          </a:p>
          <a:p>
            <a:pPr algn="ctr">
              <a:lnSpc>
                <a:spcPct val="80000"/>
              </a:lnSpc>
            </a:pPr>
            <a:r>
              <a:rPr lang="en-US" sz="2400" b="1" dirty="0">
                <a:solidFill>
                  <a:schemeClr val="bg1"/>
                </a:solidFill>
              </a:rPr>
              <a:t>Management</a:t>
            </a:r>
          </a:p>
        </p:txBody>
      </p:sp>
      <p:sp>
        <p:nvSpPr>
          <p:cNvPr id="15" name="TextBox 14">
            <a:extLst>
              <a:ext uri="{FF2B5EF4-FFF2-40B4-BE49-F238E27FC236}">
                <a16:creationId xmlns:a16="http://schemas.microsoft.com/office/drawing/2014/main" id="{17903B27-6876-717F-22D7-881178376A72}"/>
              </a:ext>
            </a:extLst>
          </p:cNvPr>
          <p:cNvSpPr txBox="1"/>
          <p:nvPr/>
        </p:nvSpPr>
        <p:spPr>
          <a:xfrm>
            <a:off x="2952294" y="5580161"/>
            <a:ext cx="2372218" cy="395173"/>
          </a:xfrm>
          <a:prstGeom prst="rect">
            <a:avLst/>
          </a:prstGeom>
          <a:noFill/>
        </p:spPr>
        <p:txBody>
          <a:bodyPr wrap="square" rtlCol="0">
            <a:spAutoFit/>
          </a:bodyPr>
          <a:lstStyle/>
          <a:p>
            <a:pPr algn="ctr">
              <a:lnSpc>
                <a:spcPct val="80000"/>
              </a:lnSpc>
            </a:pPr>
            <a:r>
              <a:rPr lang="en-US" sz="2400" b="1" dirty="0">
                <a:solidFill>
                  <a:schemeClr val="bg1"/>
                </a:solidFill>
              </a:rPr>
              <a:t>Next Steps</a:t>
            </a:r>
          </a:p>
        </p:txBody>
      </p:sp>
      <p:sp>
        <p:nvSpPr>
          <p:cNvPr id="17" name="TextBox 8">
            <a:extLst>
              <a:ext uri="{FF2B5EF4-FFF2-40B4-BE49-F238E27FC236}">
                <a16:creationId xmlns:a16="http://schemas.microsoft.com/office/drawing/2014/main" id="{8EC1F706-9727-3F08-20C0-BEEFB32AB162}"/>
              </a:ext>
            </a:extLst>
          </p:cNvPr>
          <p:cNvSpPr txBox="1"/>
          <p:nvPr/>
        </p:nvSpPr>
        <p:spPr>
          <a:xfrm>
            <a:off x="3150658" y="5922657"/>
            <a:ext cx="2256343" cy="246221"/>
          </a:xfrm>
          <a:prstGeom prst="rect">
            <a:avLst/>
          </a:prstGeom>
          <a:noFill/>
        </p:spPr>
        <p:txBody>
          <a:bodyPr wrap="square" rtlCol="0">
            <a:sp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marL="0" marR="0" lvl="0" indent="0" algn="r" defTabSz="342900" rtl="0" eaLnBrk="0" fontAlgn="base" latinLnBrk="0" hangingPunct="0">
              <a:lnSpc>
                <a:spcPct val="100000"/>
              </a:lnSpc>
              <a:spcBef>
                <a:spcPct val="0"/>
              </a:spcBef>
              <a:spcAft>
                <a:spcPct val="0"/>
              </a:spcAft>
              <a:buClrTx/>
              <a:buSzTx/>
              <a:buFontTx/>
              <a:buNone/>
              <a:tabLst/>
              <a:defRPr/>
            </a:pPr>
            <a:r>
              <a:rPr kumimoji="0" lang="en-US" sz="100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Source: Adapted from Pixabay.</a:t>
            </a:r>
          </a:p>
        </p:txBody>
      </p:sp>
      <p:sp>
        <p:nvSpPr>
          <p:cNvPr id="7" name="Content Placeholder 2">
            <a:extLst>
              <a:ext uri="{FF2B5EF4-FFF2-40B4-BE49-F238E27FC236}">
                <a16:creationId xmlns:a16="http://schemas.microsoft.com/office/drawing/2014/main" id="{437E92D1-E58E-07CF-54B4-DCA8CEF6ECB0}"/>
              </a:ext>
            </a:extLst>
          </p:cNvPr>
          <p:cNvSpPr txBox="1">
            <a:spLocks/>
          </p:cNvSpPr>
          <p:nvPr/>
        </p:nvSpPr>
        <p:spPr>
          <a:xfrm>
            <a:off x="6619661" y="1966901"/>
            <a:ext cx="4822371" cy="413044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solidFill>
                  <a:schemeClr val="accent4"/>
                </a:solidFill>
              </a:rPr>
              <a:t>Six Application Modules: </a:t>
            </a:r>
          </a:p>
          <a:p>
            <a:pPr marL="571500" indent="-342900">
              <a:spcBef>
                <a:spcPts val="1800"/>
              </a:spcBef>
            </a:pPr>
            <a:r>
              <a:rPr lang="en-US" sz="2400" dirty="0"/>
              <a:t>Traffic Incident Management</a:t>
            </a:r>
          </a:p>
          <a:p>
            <a:pPr marL="571500" indent="-342900">
              <a:spcBef>
                <a:spcPts val="1800"/>
              </a:spcBef>
            </a:pPr>
            <a:r>
              <a:rPr lang="en-US" sz="2400" dirty="0"/>
              <a:t>Traveler Information</a:t>
            </a:r>
          </a:p>
          <a:p>
            <a:pPr marL="571500" indent="-342900">
              <a:spcBef>
                <a:spcPts val="1800"/>
              </a:spcBef>
            </a:pPr>
            <a:r>
              <a:rPr lang="en-US" sz="2400" dirty="0"/>
              <a:t>Arterial Management</a:t>
            </a:r>
          </a:p>
          <a:p>
            <a:pPr marL="571500" indent="-342900">
              <a:spcBef>
                <a:spcPts val="1800"/>
              </a:spcBef>
            </a:pPr>
            <a:r>
              <a:rPr lang="en-US" sz="2400" dirty="0"/>
              <a:t>Work Zone Management</a:t>
            </a:r>
          </a:p>
          <a:p>
            <a:pPr marL="571500" indent="-342900">
              <a:spcBef>
                <a:spcPts val="1800"/>
              </a:spcBef>
            </a:pPr>
            <a:r>
              <a:rPr lang="en-US" sz="2400" dirty="0"/>
              <a:t>Road Weather Management</a:t>
            </a:r>
          </a:p>
          <a:p>
            <a:pPr marL="571500" indent="-342900">
              <a:spcBef>
                <a:spcPts val="1800"/>
              </a:spcBef>
            </a:pPr>
            <a:r>
              <a:rPr lang="en-US" sz="2400" dirty="0"/>
              <a:t>Emergency Management</a:t>
            </a:r>
            <a:endParaRPr lang="en-US" b="1" dirty="0"/>
          </a:p>
        </p:txBody>
      </p:sp>
      <p:sp>
        <p:nvSpPr>
          <p:cNvPr id="14" name="Slide Number Placeholder 1">
            <a:extLst>
              <a:ext uri="{FF2B5EF4-FFF2-40B4-BE49-F238E27FC236}">
                <a16:creationId xmlns:a16="http://schemas.microsoft.com/office/drawing/2014/main" id="{A2C0408E-6D94-DEF8-64F0-4728F17715E1}"/>
              </a:ext>
            </a:extLst>
          </p:cNvPr>
          <p:cNvSpPr>
            <a:spLocks noGrp="1"/>
          </p:cNvSpPr>
          <p:nvPr>
            <p:ph type="sldNum" sz="quarter" idx="12"/>
          </p:nvPr>
        </p:nvSpPr>
        <p:spPr>
          <a:xfrm>
            <a:off x="11698515" y="6485393"/>
            <a:ext cx="419782" cy="321808"/>
          </a:xfrm>
        </p:spPr>
        <p:txBody>
          <a:bodyPr anchor="b"/>
          <a:lstStyle/>
          <a:p>
            <a:fld id="{5B27CD50-890E-4B42-9184-3B68D8CA0906}" type="slidenum">
              <a:rPr lang="en-US" smtClean="0">
                <a:solidFill>
                  <a:schemeClr val="tx1"/>
                </a:solidFill>
              </a:rPr>
              <a:pPr/>
              <a:t>13</a:t>
            </a:fld>
            <a:endParaRPr lang="en-US" dirty="0">
              <a:solidFill>
                <a:schemeClr val="tx1"/>
              </a:solidFill>
            </a:endParaRPr>
          </a:p>
        </p:txBody>
      </p:sp>
    </p:spTree>
    <p:extLst>
      <p:ext uri="{BB962C8B-B14F-4D97-AF65-F5344CB8AC3E}">
        <p14:creationId xmlns:p14="http://schemas.microsoft.com/office/powerpoint/2010/main" val="275425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6A8365-CBD4-1CAC-9727-8E5B1BD4E6F5}"/>
              </a:ext>
            </a:extLst>
          </p:cNvPr>
          <p:cNvSpPr>
            <a:spLocks noGrp="1"/>
          </p:cNvSpPr>
          <p:nvPr>
            <p:ph type="title"/>
          </p:nvPr>
        </p:nvSpPr>
        <p:spPr>
          <a:xfrm>
            <a:off x="448857" y="365125"/>
            <a:ext cx="11260543" cy="1325563"/>
          </a:xfrm>
        </p:spPr>
        <p:txBody>
          <a:bodyPr>
            <a:normAutofit/>
          </a:bodyPr>
          <a:lstStyle/>
          <a:p>
            <a:r>
              <a:rPr lang="en-US" sz="4000" dirty="0"/>
              <a:t>Crowdsourcing Course Delivery by Webinar</a:t>
            </a:r>
          </a:p>
        </p:txBody>
      </p:sp>
      <p:sp>
        <p:nvSpPr>
          <p:cNvPr id="3" name="Content Placeholder 2">
            <a:extLst>
              <a:ext uri="{FF2B5EF4-FFF2-40B4-BE49-F238E27FC236}">
                <a16:creationId xmlns:a16="http://schemas.microsoft.com/office/drawing/2014/main" id="{86BB8D97-0641-5F22-10E8-8817EE2CD051}"/>
              </a:ext>
            </a:extLst>
          </p:cNvPr>
          <p:cNvSpPr>
            <a:spLocks noGrp="1"/>
          </p:cNvSpPr>
          <p:nvPr>
            <p:ph idx="1"/>
          </p:nvPr>
        </p:nvSpPr>
        <p:spPr/>
        <p:txBody>
          <a:bodyPr/>
          <a:lstStyle/>
          <a:p>
            <a:pPr marL="0" indent="0">
              <a:buNone/>
            </a:pPr>
            <a:r>
              <a:rPr lang="en-US" dirty="0"/>
              <a:t>		</a:t>
            </a:r>
          </a:p>
        </p:txBody>
      </p:sp>
      <p:sp>
        <p:nvSpPr>
          <p:cNvPr id="4" name="Slide Number Placeholder 3">
            <a:extLst>
              <a:ext uri="{FF2B5EF4-FFF2-40B4-BE49-F238E27FC236}">
                <a16:creationId xmlns:a16="http://schemas.microsoft.com/office/drawing/2014/main" id="{5FC8801A-9F9C-83C6-C6B6-CD3D4CBE8570}"/>
              </a:ext>
            </a:extLst>
          </p:cNvPr>
          <p:cNvSpPr>
            <a:spLocks noGrp="1"/>
          </p:cNvSpPr>
          <p:nvPr>
            <p:ph type="sldNum" sz="quarter" idx="12"/>
          </p:nvPr>
        </p:nvSpPr>
        <p:spPr>
          <a:xfrm>
            <a:off x="11709400" y="6473372"/>
            <a:ext cx="409121" cy="422272"/>
          </a:xfrm>
        </p:spPr>
        <p:txBody>
          <a:bodyPr/>
          <a:lstStyle/>
          <a:p>
            <a:fld id="{C10DD06B-44D0-4B5F-9DB8-096B8174C7B9}" type="slidenum">
              <a:rPr lang="en-US" smtClean="0">
                <a:solidFill>
                  <a:schemeClr val="tx1"/>
                </a:solidFill>
              </a:rPr>
              <a:pPr/>
              <a:t>14</a:t>
            </a:fld>
            <a:endParaRPr lang="en-US" dirty="0">
              <a:solidFill>
                <a:schemeClr val="tx1"/>
              </a:solidFill>
            </a:endParaRPr>
          </a:p>
        </p:txBody>
      </p:sp>
      <p:graphicFrame>
        <p:nvGraphicFramePr>
          <p:cNvPr id="5" name="Table 5">
            <a:extLst>
              <a:ext uri="{FF2B5EF4-FFF2-40B4-BE49-F238E27FC236}">
                <a16:creationId xmlns:a16="http://schemas.microsoft.com/office/drawing/2014/main" id="{09C9DCA5-46F9-AD39-E678-074EB740429D}"/>
              </a:ext>
            </a:extLst>
          </p:cNvPr>
          <p:cNvGraphicFramePr>
            <a:graphicFrameLocks noGrp="1"/>
          </p:cNvGraphicFramePr>
          <p:nvPr>
            <p:extLst>
              <p:ext uri="{D42A27DB-BD31-4B8C-83A1-F6EECF244321}">
                <p14:modId xmlns:p14="http://schemas.microsoft.com/office/powerpoint/2010/main" val="887884336"/>
              </p:ext>
            </p:extLst>
          </p:nvPr>
        </p:nvGraphicFramePr>
        <p:xfrm>
          <a:off x="448858" y="2096294"/>
          <a:ext cx="11260542" cy="3810000"/>
        </p:xfrm>
        <a:graphic>
          <a:graphicData uri="http://schemas.openxmlformats.org/drawingml/2006/table">
            <a:tbl>
              <a:tblPr firstRow="1" bandRow="1">
                <a:tableStyleId>{5C22544A-7EE6-4342-B048-85BDC9FD1C3A}</a:tableStyleId>
              </a:tblPr>
              <a:tblGrid>
                <a:gridCol w="1396569">
                  <a:extLst>
                    <a:ext uri="{9D8B030D-6E8A-4147-A177-3AD203B41FA5}">
                      <a16:colId xmlns:a16="http://schemas.microsoft.com/office/drawing/2014/main" val="2440438637"/>
                    </a:ext>
                  </a:extLst>
                </a:gridCol>
                <a:gridCol w="2000133">
                  <a:extLst>
                    <a:ext uri="{9D8B030D-6E8A-4147-A177-3AD203B41FA5}">
                      <a16:colId xmlns:a16="http://schemas.microsoft.com/office/drawing/2014/main" val="2441163641"/>
                    </a:ext>
                  </a:extLst>
                </a:gridCol>
                <a:gridCol w="7863840">
                  <a:extLst>
                    <a:ext uri="{9D8B030D-6E8A-4147-A177-3AD203B41FA5}">
                      <a16:colId xmlns:a16="http://schemas.microsoft.com/office/drawing/2014/main" val="460432311"/>
                    </a:ext>
                  </a:extLst>
                </a:gridCol>
              </a:tblGrid>
              <a:tr h="640080">
                <a:tc>
                  <a:txBody>
                    <a:bodyPr/>
                    <a:lstStyle/>
                    <a:p>
                      <a:pPr marL="0" algn="ctr" defTabSz="914400" rtl="0" eaLnBrk="1" latinLnBrk="0" hangingPunct="1"/>
                      <a:r>
                        <a:rPr lang="en-US" sz="2400" b="1" kern="1200" dirty="0">
                          <a:solidFill>
                            <a:schemeClr val="lt1"/>
                          </a:solidFill>
                          <a:latin typeface="Arial" panose="020B0604020202020204" pitchFamily="34" charset="0"/>
                          <a:ea typeface="+mn-ea"/>
                          <a:cs typeface="Arial" panose="020B0604020202020204" pitchFamily="34" charset="0"/>
                        </a:rPr>
                        <a:t>Webinar</a:t>
                      </a:r>
                    </a:p>
                  </a:txBody>
                  <a:tcPr anchor="ctr">
                    <a:solidFill>
                      <a:srgbClr val="12559C"/>
                    </a:solidFill>
                  </a:tcPr>
                </a:tc>
                <a:tc>
                  <a:txBody>
                    <a:bodyPr/>
                    <a:lstStyle/>
                    <a:p>
                      <a:pPr marL="0" algn="l" defTabSz="914400" rtl="0" eaLnBrk="1" latinLnBrk="0" hangingPunct="1"/>
                      <a:r>
                        <a:rPr lang="en-US" sz="2400" b="1" kern="1200" dirty="0">
                          <a:solidFill>
                            <a:schemeClr val="lt1"/>
                          </a:solidFill>
                          <a:latin typeface="Arial" panose="020B0604020202020204" pitchFamily="34" charset="0"/>
                          <a:ea typeface="+mn-ea"/>
                          <a:cs typeface="Arial" panose="020B0604020202020204" pitchFamily="34" charset="0"/>
                        </a:rPr>
                        <a:t>Date</a:t>
                      </a:r>
                    </a:p>
                  </a:txBody>
                  <a:tcPr anchor="ctr">
                    <a:solidFill>
                      <a:srgbClr val="12559C"/>
                    </a:solidFill>
                  </a:tcPr>
                </a:tc>
                <a:tc>
                  <a:txBody>
                    <a:bodyPr/>
                    <a:lstStyle/>
                    <a:p>
                      <a:pPr marL="0" algn="l" defTabSz="914400" rtl="0" eaLnBrk="1" latinLnBrk="0" hangingPunct="1"/>
                      <a:r>
                        <a:rPr lang="en-US" sz="2400" b="1" kern="1200" dirty="0">
                          <a:solidFill>
                            <a:schemeClr val="lt1"/>
                          </a:solidFill>
                          <a:latin typeface="Arial" panose="020B0604020202020204" pitchFamily="34" charset="0"/>
                          <a:ea typeface="+mn-ea"/>
                          <a:cs typeface="Arial" panose="020B0604020202020204" pitchFamily="34" charset="0"/>
                        </a:rPr>
                        <a:t>Course Lessons and Modules</a:t>
                      </a:r>
                    </a:p>
                  </a:txBody>
                  <a:tcPr anchor="ctr">
                    <a:solidFill>
                      <a:srgbClr val="12559C"/>
                    </a:solidFill>
                  </a:tcPr>
                </a:tc>
                <a:extLst>
                  <a:ext uri="{0D108BD9-81ED-4DB2-BD59-A6C34878D82A}">
                    <a16:rowId xmlns:a16="http://schemas.microsoft.com/office/drawing/2014/main" val="1837098815"/>
                  </a:ext>
                </a:extLst>
              </a:tr>
              <a:tr h="548640">
                <a:tc>
                  <a:txBody>
                    <a:bodyPr/>
                    <a:lstStyle/>
                    <a:p>
                      <a:pPr algn="ctr"/>
                      <a:r>
                        <a:rPr lang="en-US" sz="2000" dirty="0">
                          <a:latin typeface="Arial" panose="020B0604020202020204" pitchFamily="34" charset="0"/>
                          <a:cs typeface="Arial" panose="020B0604020202020204" pitchFamily="34" charset="0"/>
                        </a:rPr>
                        <a:t>1</a:t>
                      </a:r>
                    </a:p>
                  </a:txBody>
                  <a:tcPr anchor="ctr"/>
                </a:tc>
                <a:tc>
                  <a:txBody>
                    <a:bodyPr/>
                    <a:lstStyle/>
                    <a:p>
                      <a:r>
                        <a:rPr lang="en-US" sz="2000" dirty="0">
                          <a:latin typeface="Arial" panose="020B0604020202020204" pitchFamily="34" charset="0"/>
                          <a:cs typeface="Arial" panose="020B0604020202020204" pitchFamily="34" charset="0"/>
                        </a:rPr>
                        <a:t>May 16</a:t>
                      </a:r>
                    </a:p>
                  </a:txBody>
                  <a:tcPr anchor="ctr"/>
                </a:tc>
                <a:tc>
                  <a:txBody>
                    <a:bodyPr/>
                    <a:lstStyle/>
                    <a:p>
                      <a:r>
                        <a:rPr lang="en-US" sz="2000" dirty="0">
                          <a:latin typeface="Arial" panose="020B0604020202020204" pitchFamily="34" charset="0"/>
                          <a:cs typeface="Arial" panose="020B0604020202020204" pitchFamily="34" charset="0"/>
                          <a:hlinkClick r:id="rId3"/>
                        </a:rPr>
                        <a:t>Crowdsourcing Introduction and Applications Lessons</a:t>
                      </a:r>
                      <a:endParaRPr lang="en-US" sz="20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2893879537"/>
                  </a:ext>
                </a:extLst>
              </a:tr>
              <a:tr h="548640">
                <a:tc>
                  <a:txBody>
                    <a:bodyPr/>
                    <a:lstStyle/>
                    <a:p>
                      <a:pPr marL="0" algn="ctr" defTabSz="914400" rtl="0" eaLnBrk="1" latinLnBrk="0" hangingPunct="1"/>
                      <a:r>
                        <a:rPr lang="en-US" sz="2000" kern="1200" dirty="0">
                          <a:solidFill>
                            <a:schemeClr val="dk1"/>
                          </a:solidFill>
                          <a:latin typeface="Arial" panose="020B0604020202020204" pitchFamily="34" charset="0"/>
                          <a:ea typeface="+mn-ea"/>
                          <a:cs typeface="Arial" panose="020B0604020202020204" pitchFamily="34" charset="0"/>
                        </a:rPr>
                        <a:t>2</a:t>
                      </a:r>
                    </a:p>
                  </a:txBody>
                  <a:tcPr anchor="ctr"/>
                </a:tc>
                <a:tc>
                  <a:txBody>
                    <a:bodyPr/>
                    <a:lstStyle/>
                    <a:p>
                      <a:pPr marL="0" algn="l" defTabSz="914400" rtl="0" eaLnBrk="1" latinLnBrk="0" hangingPunct="1"/>
                      <a:r>
                        <a:rPr lang="en-US" sz="2000" kern="1200" dirty="0">
                          <a:solidFill>
                            <a:schemeClr val="dk1"/>
                          </a:solidFill>
                          <a:latin typeface="Arial" panose="020B0604020202020204" pitchFamily="34" charset="0"/>
                          <a:ea typeface="+mn-ea"/>
                          <a:cs typeface="Arial" panose="020B0604020202020204" pitchFamily="34" charset="0"/>
                        </a:rPr>
                        <a:t>June 20</a:t>
                      </a:r>
                    </a:p>
                  </a:txBody>
                  <a:tcPr anchor="ctr"/>
                </a:tc>
                <a:tc>
                  <a:txBody>
                    <a:bodyPr/>
                    <a:lstStyle/>
                    <a:p>
                      <a:pPr marL="0" algn="l" defTabSz="914400" rtl="0" eaLnBrk="1" latinLnBrk="0" hangingPunct="1"/>
                      <a:r>
                        <a:rPr lang="en-US" sz="2000" kern="1200" dirty="0">
                          <a:solidFill>
                            <a:schemeClr val="dk1"/>
                          </a:solidFill>
                          <a:latin typeface="Arial" panose="020B0604020202020204" pitchFamily="34" charset="0"/>
                          <a:ea typeface="+mn-ea"/>
                          <a:cs typeface="Arial" panose="020B0604020202020204" pitchFamily="34" charset="0"/>
                          <a:hlinkClick r:id="rId4"/>
                        </a:rPr>
                        <a:t>Data Sources and Management Lessons</a:t>
                      </a:r>
                      <a:endParaRPr lang="en-US" sz="2000" kern="1200" dirty="0">
                        <a:solidFill>
                          <a:schemeClr val="dk1"/>
                        </a:solidFill>
                        <a:latin typeface="Arial" panose="020B0604020202020204" pitchFamily="34" charset="0"/>
                        <a:ea typeface="+mn-ea"/>
                        <a:cs typeface="Arial" panose="020B0604020202020204" pitchFamily="34" charset="0"/>
                      </a:endParaRPr>
                    </a:p>
                  </a:txBody>
                  <a:tcPr anchor="ctr"/>
                </a:tc>
                <a:extLst>
                  <a:ext uri="{0D108BD9-81ED-4DB2-BD59-A6C34878D82A}">
                    <a16:rowId xmlns:a16="http://schemas.microsoft.com/office/drawing/2014/main" val="1548835070"/>
                  </a:ext>
                </a:extLst>
              </a:tr>
              <a:tr h="548640">
                <a:tc>
                  <a:txBody>
                    <a:bodyPr/>
                    <a:lstStyle/>
                    <a:p>
                      <a:pPr algn="ctr"/>
                      <a:r>
                        <a:rPr lang="en-US" sz="2000" dirty="0">
                          <a:latin typeface="Arial" panose="020B0604020202020204" pitchFamily="34" charset="0"/>
                          <a:cs typeface="Arial" panose="020B0604020202020204" pitchFamily="34" charset="0"/>
                        </a:rPr>
                        <a:t>3</a:t>
                      </a:r>
                    </a:p>
                  </a:txBody>
                  <a:tcPr anchor="ctr"/>
                </a:tc>
                <a:tc>
                  <a:txBody>
                    <a:bodyPr/>
                    <a:lstStyle/>
                    <a:p>
                      <a:r>
                        <a:rPr lang="en-US" sz="2000" dirty="0">
                          <a:latin typeface="Arial" panose="020B0604020202020204" pitchFamily="34" charset="0"/>
                          <a:cs typeface="Arial" panose="020B0604020202020204" pitchFamily="34" charset="0"/>
                        </a:rPr>
                        <a:t>July 18</a:t>
                      </a:r>
                    </a:p>
                  </a:txBody>
                  <a:tcPr anchor="ctr"/>
                </a:tc>
                <a:tc>
                  <a:txBody>
                    <a:bodyPr/>
                    <a:lstStyle/>
                    <a:p>
                      <a:r>
                        <a:rPr lang="en-US" sz="2000" dirty="0">
                          <a:latin typeface="Arial" panose="020B0604020202020204" pitchFamily="34" charset="0"/>
                          <a:cs typeface="Arial" panose="020B0604020202020204" pitchFamily="34" charset="0"/>
                        </a:rPr>
                        <a:t>Traveler Information and Traffic Incident Management Modules (recording coming soon)</a:t>
                      </a:r>
                    </a:p>
                  </a:txBody>
                  <a:tcPr anchor="ctr"/>
                </a:tc>
                <a:extLst>
                  <a:ext uri="{0D108BD9-81ED-4DB2-BD59-A6C34878D82A}">
                    <a16:rowId xmlns:a16="http://schemas.microsoft.com/office/drawing/2014/main" val="1071351704"/>
                  </a:ext>
                </a:extLst>
              </a:tr>
              <a:tr h="548640">
                <a:tc>
                  <a:txBody>
                    <a:bodyPr/>
                    <a:lstStyle/>
                    <a:p>
                      <a:pPr marL="0" algn="ctr" defTabSz="914400" rtl="0" eaLnBrk="1" latinLnBrk="0" hangingPunct="1"/>
                      <a:r>
                        <a:rPr lang="en-US" sz="2000" b="1" kern="1200" dirty="0">
                          <a:solidFill>
                            <a:srgbClr val="12559C"/>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4</a:t>
                      </a:r>
                    </a:p>
                  </a:txBody>
                  <a:tcPr anchor="ctr"/>
                </a:tc>
                <a:tc>
                  <a:txBody>
                    <a:bodyPr/>
                    <a:lstStyle/>
                    <a:p>
                      <a:pPr marL="0" algn="l" defTabSz="914400" rtl="0" eaLnBrk="1" latinLnBrk="0" hangingPunct="1"/>
                      <a:r>
                        <a:rPr lang="en-US" sz="2000" b="1" kern="1200" dirty="0">
                          <a:solidFill>
                            <a:srgbClr val="12559C"/>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August 15</a:t>
                      </a:r>
                    </a:p>
                  </a:txBody>
                  <a:tcPr anchor="ctr"/>
                </a:tc>
                <a:tc>
                  <a:txBody>
                    <a:bodyPr/>
                    <a:lstStyle/>
                    <a:p>
                      <a:pPr marL="0" algn="l" defTabSz="914400" rtl="0" eaLnBrk="1" latinLnBrk="0" hangingPunct="1"/>
                      <a:r>
                        <a:rPr lang="en-US" sz="2000" b="1" kern="1200" dirty="0">
                          <a:solidFill>
                            <a:srgbClr val="12559C"/>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Road Weather and Arterial Management Modules</a:t>
                      </a:r>
                    </a:p>
                  </a:txBody>
                  <a:tcPr anchor="ctr"/>
                </a:tc>
                <a:extLst>
                  <a:ext uri="{0D108BD9-81ED-4DB2-BD59-A6C34878D82A}">
                    <a16:rowId xmlns:a16="http://schemas.microsoft.com/office/drawing/2014/main" val="2360290614"/>
                  </a:ext>
                </a:extLst>
              </a:tr>
              <a:tr h="822960">
                <a:tc>
                  <a:txBody>
                    <a:bodyPr/>
                    <a:lstStyle/>
                    <a:p>
                      <a:pPr algn="ctr"/>
                      <a:r>
                        <a:rPr lang="en-US" sz="2000" dirty="0">
                          <a:latin typeface="Arial" panose="020B0604020202020204" pitchFamily="34" charset="0"/>
                          <a:cs typeface="Arial" panose="020B0604020202020204" pitchFamily="34" charset="0"/>
                        </a:rPr>
                        <a:t>5</a:t>
                      </a:r>
                    </a:p>
                  </a:txBody>
                  <a:tcPr anchor="ctr"/>
                </a:tc>
                <a:tc>
                  <a:txBody>
                    <a:bodyPr/>
                    <a:lstStyle/>
                    <a:p>
                      <a:r>
                        <a:rPr lang="en-US" sz="2000" dirty="0">
                          <a:latin typeface="Arial" panose="020B0604020202020204" pitchFamily="34" charset="0"/>
                          <a:cs typeface="Arial" panose="020B0604020202020204" pitchFamily="34" charset="0"/>
                        </a:rPr>
                        <a:t>September 19</a:t>
                      </a:r>
                    </a:p>
                  </a:txBody>
                  <a:tcPr anchor="ctr"/>
                </a:tc>
                <a:tc>
                  <a:txBody>
                    <a:bodyPr/>
                    <a:lstStyle/>
                    <a:p>
                      <a:pPr>
                        <a:tabLst>
                          <a:tab pos="7888288" algn="l"/>
                        </a:tabLst>
                      </a:pPr>
                      <a:r>
                        <a:rPr lang="en-US" sz="2000" dirty="0">
                          <a:latin typeface="Arial" panose="020B0604020202020204" pitchFamily="34" charset="0"/>
                          <a:cs typeface="Arial" panose="020B0604020202020204" pitchFamily="34" charset="0"/>
                        </a:rPr>
                        <a:t>Emergency and Work Zone Management Modules</a:t>
                      </a:r>
                    </a:p>
                    <a:p>
                      <a:pPr>
                        <a:tabLst>
                          <a:tab pos="7888288" algn="l"/>
                        </a:tabLst>
                      </a:pPr>
                      <a:r>
                        <a:rPr lang="en-US" sz="2000" dirty="0">
                          <a:latin typeface="Arial" panose="020B0604020202020204" pitchFamily="34" charset="0"/>
                          <a:cs typeface="Arial" panose="020B0604020202020204" pitchFamily="34" charset="0"/>
                        </a:rPr>
                        <a:t>and Next Steps Lesson</a:t>
                      </a:r>
                    </a:p>
                  </a:txBody>
                  <a:tcPr anchor="ctr"/>
                </a:tc>
                <a:extLst>
                  <a:ext uri="{0D108BD9-81ED-4DB2-BD59-A6C34878D82A}">
                    <a16:rowId xmlns:a16="http://schemas.microsoft.com/office/drawing/2014/main" val="3544063397"/>
                  </a:ext>
                </a:extLst>
              </a:tr>
            </a:tbl>
          </a:graphicData>
        </a:graphic>
      </p:graphicFrame>
    </p:spTree>
    <p:extLst>
      <p:ext uri="{BB962C8B-B14F-4D97-AF65-F5344CB8AC3E}">
        <p14:creationId xmlns:p14="http://schemas.microsoft.com/office/powerpoint/2010/main" val="22501517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3031DA-8CAE-07BC-45F3-305CD6E1BFEB}"/>
              </a:ext>
            </a:extLst>
          </p:cNvPr>
          <p:cNvSpPr>
            <a:spLocks noGrp="1"/>
          </p:cNvSpPr>
          <p:nvPr>
            <p:ph type="title"/>
          </p:nvPr>
        </p:nvSpPr>
        <p:spPr>
          <a:xfrm>
            <a:off x="571500" y="365125"/>
            <a:ext cx="10515600" cy="1325563"/>
          </a:xfrm>
        </p:spPr>
        <p:txBody>
          <a:bodyPr/>
          <a:lstStyle/>
          <a:p>
            <a:r>
              <a:rPr lang="en-US" dirty="0"/>
              <a:t>Summary of Webinar 3 Modules</a:t>
            </a:r>
          </a:p>
        </p:txBody>
      </p:sp>
      <p:sp>
        <p:nvSpPr>
          <p:cNvPr id="3" name="Content Placeholder 2">
            <a:extLst>
              <a:ext uri="{FF2B5EF4-FFF2-40B4-BE49-F238E27FC236}">
                <a16:creationId xmlns:a16="http://schemas.microsoft.com/office/drawing/2014/main" id="{EF081716-6097-2790-039D-CE303A0FC5CF}"/>
              </a:ext>
            </a:extLst>
          </p:cNvPr>
          <p:cNvSpPr>
            <a:spLocks noGrp="1"/>
          </p:cNvSpPr>
          <p:nvPr>
            <p:ph idx="1"/>
          </p:nvPr>
        </p:nvSpPr>
        <p:spPr>
          <a:xfrm>
            <a:off x="571500" y="2046513"/>
            <a:ext cx="5089069" cy="4130449"/>
          </a:xfrm>
        </p:spPr>
        <p:txBody>
          <a:bodyPr>
            <a:normAutofit/>
          </a:bodyPr>
          <a:lstStyle/>
          <a:p>
            <a:pPr marL="0" indent="0">
              <a:buNone/>
            </a:pPr>
            <a:r>
              <a:rPr lang="en-US" b="1" dirty="0">
                <a:solidFill>
                  <a:schemeClr val="accent4"/>
                </a:solidFill>
              </a:rPr>
              <a:t>Traveler Information</a:t>
            </a:r>
          </a:p>
          <a:p>
            <a:pPr>
              <a:lnSpc>
                <a:spcPct val="100000"/>
              </a:lnSpc>
              <a:spcAft>
                <a:spcPts val="1200"/>
              </a:spcAft>
            </a:pPr>
            <a:r>
              <a:rPr lang="en-US" sz="2200" dirty="0"/>
              <a:t>Crowdsourced data can deliver quantitative predictive travel times and offer greater details on issues affecting roadways.</a:t>
            </a:r>
          </a:p>
          <a:p>
            <a:pPr>
              <a:lnSpc>
                <a:spcPct val="100000"/>
              </a:lnSpc>
            </a:pPr>
            <a:r>
              <a:rPr lang="en-US" sz="2200" dirty="0"/>
              <a:t>Crowdsourced data can improve traveler information timeliness.</a:t>
            </a:r>
          </a:p>
          <a:p>
            <a:endParaRPr lang="en-US" sz="2400" dirty="0" err="1"/>
          </a:p>
        </p:txBody>
      </p:sp>
      <p:sp>
        <p:nvSpPr>
          <p:cNvPr id="5" name="Content Placeholder 2">
            <a:extLst>
              <a:ext uri="{FF2B5EF4-FFF2-40B4-BE49-F238E27FC236}">
                <a16:creationId xmlns:a16="http://schemas.microsoft.com/office/drawing/2014/main" id="{AFA285F6-3268-BBA2-CD37-68ED30A49383}"/>
              </a:ext>
            </a:extLst>
          </p:cNvPr>
          <p:cNvSpPr txBox="1">
            <a:spLocks/>
          </p:cNvSpPr>
          <p:nvPr/>
        </p:nvSpPr>
        <p:spPr>
          <a:xfrm>
            <a:off x="6531431" y="2046513"/>
            <a:ext cx="5089069" cy="413044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solidFill>
                  <a:schemeClr val="accent4"/>
                </a:solidFill>
              </a:rPr>
              <a:t>Traffic Incident Management</a:t>
            </a:r>
          </a:p>
          <a:p>
            <a:pPr>
              <a:lnSpc>
                <a:spcPct val="100000"/>
              </a:lnSpc>
              <a:spcAft>
                <a:spcPts val="1200"/>
              </a:spcAft>
            </a:pPr>
            <a:r>
              <a:rPr lang="en-US" sz="2200" dirty="0"/>
              <a:t>Crowdsourced data help detect incidents and queues quickly, reduce operator workload, and support after-action reviews.</a:t>
            </a:r>
          </a:p>
          <a:p>
            <a:pPr>
              <a:lnSpc>
                <a:spcPct val="100000"/>
              </a:lnSpc>
            </a:pPr>
            <a:r>
              <a:rPr lang="en-US" sz="2200" dirty="0"/>
              <a:t>Crowdsource data improve responder and traveler safety.</a:t>
            </a:r>
          </a:p>
          <a:p>
            <a:pPr marL="0" indent="0">
              <a:buNone/>
            </a:pPr>
            <a:endParaRPr lang="en-US" sz="2400" b="1" dirty="0"/>
          </a:p>
        </p:txBody>
      </p:sp>
      <p:sp>
        <p:nvSpPr>
          <p:cNvPr id="6" name="Slide Number Placeholder 1">
            <a:extLst>
              <a:ext uri="{FF2B5EF4-FFF2-40B4-BE49-F238E27FC236}">
                <a16:creationId xmlns:a16="http://schemas.microsoft.com/office/drawing/2014/main" id="{0DB97FE6-1944-B0BF-E89F-ADF994A3D736}"/>
              </a:ext>
            </a:extLst>
          </p:cNvPr>
          <p:cNvSpPr>
            <a:spLocks noGrp="1"/>
          </p:cNvSpPr>
          <p:nvPr>
            <p:ph type="sldNum" sz="quarter" idx="12"/>
          </p:nvPr>
        </p:nvSpPr>
        <p:spPr>
          <a:xfrm>
            <a:off x="11771085" y="6545942"/>
            <a:ext cx="361725" cy="261425"/>
          </a:xfrm>
        </p:spPr>
        <p:txBody>
          <a:bodyPr anchor="b"/>
          <a:lstStyle/>
          <a:p>
            <a:fld id="{5B27CD50-890E-4B42-9184-3B68D8CA0906}" type="slidenum">
              <a:rPr lang="en-US" smtClean="0">
                <a:solidFill>
                  <a:schemeClr val="tx1"/>
                </a:solidFill>
              </a:rPr>
              <a:pPr/>
              <a:t>15</a:t>
            </a:fld>
            <a:endParaRPr lang="en-US" dirty="0">
              <a:solidFill>
                <a:schemeClr val="tx1"/>
              </a:solidFill>
            </a:endParaRPr>
          </a:p>
        </p:txBody>
      </p:sp>
      <p:sp>
        <p:nvSpPr>
          <p:cNvPr id="7" name="TextBox 6">
            <a:extLst>
              <a:ext uri="{FF2B5EF4-FFF2-40B4-BE49-F238E27FC236}">
                <a16:creationId xmlns:a16="http://schemas.microsoft.com/office/drawing/2014/main" id="{8AC00C6C-ED9A-59B3-F67A-D15E8E077B8A}"/>
              </a:ext>
            </a:extLst>
          </p:cNvPr>
          <p:cNvSpPr txBox="1"/>
          <p:nvPr/>
        </p:nvSpPr>
        <p:spPr>
          <a:xfrm>
            <a:off x="571500" y="5136042"/>
            <a:ext cx="11537577" cy="769441"/>
          </a:xfrm>
          <a:prstGeom prst="rect">
            <a:avLst/>
          </a:prstGeom>
          <a:noFill/>
        </p:spPr>
        <p:txBody>
          <a:bodyPr wrap="square">
            <a:spAutoFit/>
          </a:bodyPr>
          <a:lstStyle/>
          <a:p>
            <a:pPr marL="342900" indent="-342900">
              <a:buFont typeface="Arial" panose="020B0604020202020204" pitchFamily="34" charset="0"/>
              <a:buChar char="•"/>
            </a:pPr>
            <a:r>
              <a:rPr lang="en-US" sz="2200" dirty="0">
                <a:solidFill>
                  <a:schemeClr val="bg1"/>
                </a:solidFill>
                <a:latin typeface="Arial" panose="020B0604020202020204" pitchFamily="34" charset="0"/>
                <a:cs typeface="Arial" panose="020B0604020202020204" pitchFamily="34" charset="0"/>
              </a:rPr>
              <a:t>For traveler information, traffic incident management, and other TSMO strategies, </a:t>
            </a:r>
            <a:r>
              <a:rPr lang="en-US" sz="2200" b="1" dirty="0">
                <a:solidFill>
                  <a:schemeClr val="accent4"/>
                </a:solidFill>
                <a:latin typeface="Arial" panose="020B0604020202020204" pitchFamily="34" charset="0"/>
                <a:cs typeface="Arial" panose="020B0604020202020204" pitchFamily="34" charset="0"/>
              </a:rPr>
              <a:t>crowdsourced data can expand geographic coverage and resolution.</a:t>
            </a:r>
          </a:p>
        </p:txBody>
      </p:sp>
    </p:spTree>
    <p:extLst>
      <p:ext uri="{BB962C8B-B14F-4D97-AF65-F5344CB8AC3E}">
        <p14:creationId xmlns:p14="http://schemas.microsoft.com/office/powerpoint/2010/main" val="4631979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EEF2DA-4E3B-443E-A727-050DD3800BC7}"/>
              </a:ext>
            </a:extLst>
          </p:cNvPr>
          <p:cNvSpPr>
            <a:spLocks noGrp="1"/>
          </p:cNvSpPr>
          <p:nvPr>
            <p:ph type="title"/>
          </p:nvPr>
        </p:nvSpPr>
        <p:spPr/>
        <p:txBody>
          <a:bodyPr/>
          <a:lstStyle/>
          <a:p>
            <a:r>
              <a:rPr lang="en-US" dirty="0"/>
              <a:t>Introductions</a:t>
            </a:r>
          </a:p>
        </p:txBody>
      </p:sp>
      <p:sp>
        <p:nvSpPr>
          <p:cNvPr id="6" name="Content Placeholder 5">
            <a:extLst>
              <a:ext uri="{FF2B5EF4-FFF2-40B4-BE49-F238E27FC236}">
                <a16:creationId xmlns:a16="http://schemas.microsoft.com/office/drawing/2014/main" id="{E4B7A442-56F6-498D-AAF6-9E8399B143BB}"/>
              </a:ext>
            </a:extLst>
          </p:cNvPr>
          <p:cNvSpPr>
            <a:spLocks noGrp="1"/>
          </p:cNvSpPr>
          <p:nvPr>
            <p:ph sz="half" idx="1"/>
          </p:nvPr>
        </p:nvSpPr>
        <p:spPr>
          <a:xfrm>
            <a:off x="838201" y="1825625"/>
            <a:ext cx="4430486" cy="3057990"/>
          </a:xfrm>
        </p:spPr>
        <p:txBody>
          <a:bodyPr>
            <a:normAutofit/>
          </a:bodyPr>
          <a:lstStyle/>
          <a:p>
            <a:pPr marL="0" indent="0">
              <a:lnSpc>
                <a:spcPct val="100000"/>
              </a:lnSpc>
              <a:spcAft>
                <a:spcPts val="1200"/>
              </a:spcAft>
              <a:buNone/>
            </a:pPr>
            <a:r>
              <a:rPr lang="en-US" sz="3600" dirty="0">
                <a:latin typeface="Arial"/>
                <a:cs typeface="Arial"/>
              </a:rPr>
              <a:t>Please enter your name, agency, and job title in the chat window.</a:t>
            </a:r>
          </a:p>
        </p:txBody>
      </p:sp>
      <p:sp>
        <p:nvSpPr>
          <p:cNvPr id="7" name="TextBox 6">
            <a:extLst>
              <a:ext uri="{FF2B5EF4-FFF2-40B4-BE49-F238E27FC236}">
                <a16:creationId xmlns:a16="http://schemas.microsoft.com/office/drawing/2014/main" id="{EED6E941-95CA-4176-9B18-31084ACAEF12}"/>
              </a:ext>
            </a:extLst>
          </p:cNvPr>
          <p:cNvSpPr txBox="1"/>
          <p:nvPr/>
        </p:nvSpPr>
        <p:spPr>
          <a:xfrm>
            <a:off x="9924038" y="4897256"/>
            <a:ext cx="1504406" cy="261610"/>
          </a:xfrm>
          <a:prstGeom prst="rect">
            <a:avLst/>
          </a:prstGeom>
          <a:noFill/>
        </p:spPr>
        <p:txBody>
          <a:bodyPr wrap="square" rtlCol="0">
            <a:spAutoFit/>
          </a:bodyPr>
          <a:lstStyle/>
          <a:p>
            <a:pPr marR="0" lvl="0" indent="0" algn="r" fontAlgn="auto">
              <a:lnSpc>
                <a:spcPct val="100000"/>
              </a:lnSpc>
              <a:spcBef>
                <a:spcPts val="0"/>
              </a:spcBef>
              <a:spcAft>
                <a:spcPts val="0"/>
              </a:spcAft>
              <a:buClrTx/>
              <a:buSzTx/>
              <a:buFontTx/>
              <a:buNone/>
              <a:tabLst/>
              <a:defRPr/>
            </a:pPr>
            <a:r>
              <a:rPr lang="en-US" sz="1100" dirty="0">
                <a:solidFill>
                  <a:schemeClr val="bg1"/>
                </a:solidFill>
                <a:cs typeface="Arial" panose="020B0604020202020204" pitchFamily="34" charset="0"/>
              </a:rPr>
              <a:t>Source: FHWA.</a:t>
            </a:r>
          </a:p>
        </p:txBody>
      </p:sp>
      <p:pic>
        <p:nvPicPr>
          <p:cNvPr id="8" name="Content Placeholder 7" descr="Image of a name tag sticker with &quot;Hello my name is&quot; and space to write one's name.">
            <a:extLst>
              <a:ext uri="{FF2B5EF4-FFF2-40B4-BE49-F238E27FC236}">
                <a16:creationId xmlns:a16="http://schemas.microsoft.com/office/drawing/2014/main" id="{8419D66C-1E96-4F89-ADB0-34B8752233B6}"/>
              </a:ext>
              <a:ext uri="{C183D7F6-B498-43B3-948B-1728B52AA6E4}">
                <adec:decorative xmlns:adec="http://schemas.microsoft.com/office/drawing/2017/decorative" val="0"/>
              </a:ext>
            </a:extLst>
          </p:cNvPr>
          <p:cNvPicPr>
            <a:picLocks noGrp="1" noChangeAspect="1"/>
          </p:cNvPicPr>
          <p:nvPr>
            <p:ph sz="half" idx="2"/>
          </p:nvPr>
        </p:nvPicPr>
        <p:blipFill>
          <a:blip r:embed="rId3">
            <a:extLst>
              <a:ext uri="{28A0092B-C50C-407E-A947-70E740481C1C}">
                <a14:useLocalDpi xmlns:a14="http://schemas.microsoft.com/office/drawing/2010/main"/>
              </a:ext>
            </a:extLst>
          </a:blip>
          <a:stretch>
            <a:fillRect/>
          </a:stretch>
        </p:blipFill>
        <p:spPr>
          <a:xfrm>
            <a:off x="6172200" y="1737644"/>
            <a:ext cx="5181600" cy="3145971"/>
          </a:xfrm>
          <a:prstGeom prst="rect">
            <a:avLst/>
          </a:prstGeom>
        </p:spPr>
      </p:pic>
      <p:sp>
        <p:nvSpPr>
          <p:cNvPr id="3" name="Slide Number Placeholder 1">
            <a:extLst>
              <a:ext uri="{FF2B5EF4-FFF2-40B4-BE49-F238E27FC236}">
                <a16:creationId xmlns:a16="http://schemas.microsoft.com/office/drawing/2014/main" id="{59C0A8E7-27E0-004A-A410-ABC9A6F6B2F5}"/>
              </a:ext>
            </a:extLst>
          </p:cNvPr>
          <p:cNvSpPr>
            <a:spLocks noGrp="1"/>
          </p:cNvSpPr>
          <p:nvPr>
            <p:ph type="sldNum" sz="quarter" idx="12"/>
          </p:nvPr>
        </p:nvSpPr>
        <p:spPr>
          <a:xfrm>
            <a:off x="11766551" y="6557963"/>
            <a:ext cx="366260" cy="263918"/>
          </a:xfrm>
        </p:spPr>
        <p:txBody>
          <a:bodyPr anchor="b"/>
          <a:lstStyle/>
          <a:p>
            <a:fld id="{5B27CD50-890E-4B42-9184-3B68D8CA0906}" type="slidenum">
              <a:rPr lang="en-US" smtClean="0">
                <a:solidFill>
                  <a:schemeClr val="tx1"/>
                </a:solidFill>
              </a:rPr>
              <a:pPr/>
              <a:t>16</a:t>
            </a:fld>
            <a:endParaRPr lang="en-US" dirty="0">
              <a:solidFill>
                <a:schemeClr val="tx1"/>
              </a:solidFill>
            </a:endParaRPr>
          </a:p>
        </p:txBody>
      </p:sp>
    </p:spTree>
    <p:extLst>
      <p:ext uri="{BB962C8B-B14F-4D97-AF65-F5344CB8AC3E}">
        <p14:creationId xmlns:p14="http://schemas.microsoft.com/office/powerpoint/2010/main" val="29988377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Photo of a flooded arterial street with two lanes of traffic moving through water.">
            <a:extLst>
              <a:ext uri="{FF2B5EF4-FFF2-40B4-BE49-F238E27FC236}">
                <a16:creationId xmlns:a16="http://schemas.microsoft.com/office/drawing/2014/main" id="{7A7A1B1F-D00C-D12D-01C7-9262478C3E52}"/>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contrast="-20000"/>
                    </a14:imgEffect>
                  </a14:imgLayer>
                </a14:imgProps>
              </a:ext>
            </a:extLst>
          </a:blip>
          <a:srcRect r="943"/>
          <a:stretch/>
        </p:blipFill>
        <p:spPr>
          <a:xfrm>
            <a:off x="0" y="1642374"/>
            <a:ext cx="12192000" cy="4602480"/>
          </a:xfrm>
          <a:prstGeom prst="rect">
            <a:avLst/>
          </a:prstGeom>
        </p:spPr>
      </p:pic>
      <p:sp>
        <p:nvSpPr>
          <p:cNvPr id="4" name="Title 3">
            <a:extLst>
              <a:ext uri="{FF2B5EF4-FFF2-40B4-BE49-F238E27FC236}">
                <a16:creationId xmlns:a16="http://schemas.microsoft.com/office/drawing/2014/main" id="{A1A84B31-4418-7CB3-2625-FA049D19722A}"/>
              </a:ext>
            </a:extLst>
          </p:cNvPr>
          <p:cNvSpPr>
            <a:spLocks noGrp="1"/>
          </p:cNvSpPr>
          <p:nvPr>
            <p:ph type="title"/>
          </p:nvPr>
        </p:nvSpPr>
        <p:spPr>
          <a:xfrm>
            <a:off x="1" y="110034"/>
            <a:ext cx="12192000" cy="1401535"/>
          </a:xfrm>
        </p:spPr>
        <p:txBody>
          <a:bodyPr>
            <a:normAutofit fontScale="90000"/>
          </a:bodyPr>
          <a:lstStyle/>
          <a:p>
            <a:pPr>
              <a:lnSpc>
                <a:spcPct val="100000"/>
              </a:lnSpc>
              <a:tabLst>
                <a:tab pos="3657600" algn="r"/>
                <a:tab pos="3886200" algn="l"/>
              </a:tabLst>
            </a:pPr>
            <a:r>
              <a:rPr lang="en-US" sz="4400" dirty="0"/>
              <a:t>	</a:t>
            </a:r>
            <a:r>
              <a:rPr lang="en-US" sz="4400" b="1" dirty="0"/>
              <a:t>LESSON:</a:t>
            </a:r>
            <a:r>
              <a:rPr lang="en-US" sz="4400" dirty="0"/>
              <a:t> 	</a:t>
            </a:r>
            <a:r>
              <a:rPr lang="en-US" sz="4400" b="1" dirty="0">
                <a:solidFill>
                  <a:schemeClr val="accent4"/>
                </a:solidFill>
              </a:rPr>
              <a:t>Road Weather Management</a:t>
            </a:r>
            <a:br>
              <a:rPr lang="en-US" sz="4400" b="1" dirty="0"/>
            </a:br>
            <a:r>
              <a:rPr lang="en-US" sz="4400" b="1" dirty="0"/>
              <a:t>	INSTRUCTOR:</a:t>
            </a:r>
            <a:r>
              <a:rPr lang="en-US" sz="4400" dirty="0"/>
              <a:t> 	</a:t>
            </a:r>
            <a:r>
              <a:rPr lang="en-US" sz="4400" b="1" dirty="0">
                <a:solidFill>
                  <a:schemeClr val="accent4"/>
                </a:solidFill>
              </a:rPr>
              <a:t>Stephanie Marik, Ohio DOT</a:t>
            </a:r>
            <a:endParaRPr lang="en-US" b="1" dirty="0">
              <a:solidFill>
                <a:schemeClr val="accent4"/>
              </a:solidFill>
            </a:endParaRPr>
          </a:p>
        </p:txBody>
      </p:sp>
      <p:sp>
        <p:nvSpPr>
          <p:cNvPr id="5" name="TextBox 8">
            <a:extLst>
              <a:ext uri="{FF2B5EF4-FFF2-40B4-BE49-F238E27FC236}">
                <a16:creationId xmlns:a16="http://schemas.microsoft.com/office/drawing/2014/main" id="{6F6E758E-4BDA-34AB-20C3-26E28722D68C}"/>
              </a:ext>
            </a:extLst>
          </p:cNvPr>
          <p:cNvSpPr txBox="1">
            <a:spLocks noChangeArrowheads="1"/>
          </p:cNvSpPr>
          <p:nvPr/>
        </p:nvSpPr>
        <p:spPr bwMode="auto">
          <a:xfrm>
            <a:off x="10512959" y="1380764"/>
            <a:ext cx="1659991"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defRPr sz="2100">
                <a:solidFill>
                  <a:srgbClr val="0070C0"/>
                </a:solidFill>
                <a:latin typeface="Century Gothic" panose="020B0502020202020204" pitchFamily="34" charset="0"/>
                <a:ea typeface="Century Gothic" panose="020B0502020202020204" pitchFamily="34" charset="0"/>
                <a:cs typeface="Century Gothic" panose="020B0502020202020204" pitchFamily="34" charset="0"/>
              </a:defRPr>
            </a:lvl1pPr>
            <a:lvl2pPr marL="555625" indent="-212725">
              <a:spcBef>
                <a:spcPct val="20000"/>
              </a:spcBef>
              <a:buFont typeface="Arial" panose="020B0604020202020204" pitchFamily="34" charset="0"/>
              <a:buChar char="•"/>
              <a:defRPr sz="2100">
                <a:solidFill>
                  <a:schemeClr val="tx1"/>
                </a:solidFill>
                <a:latin typeface="Century Gothic" panose="020B0502020202020204" pitchFamily="34" charset="0"/>
                <a:ea typeface="Century Gothic" panose="020B0502020202020204" pitchFamily="34" charset="0"/>
                <a:cs typeface="Century Gothic" panose="020B0502020202020204" pitchFamily="34" charset="0"/>
              </a:defRPr>
            </a:lvl2pPr>
            <a:lvl3pPr marL="855663" indent="-169863">
              <a:spcBef>
                <a:spcPct val="20000"/>
              </a:spcBef>
              <a:buFont typeface="Courier New" panose="02070309020205020404" pitchFamily="49" charset="0"/>
              <a:buChar char="o"/>
              <a:defRPr>
                <a:solidFill>
                  <a:schemeClr val="tx1"/>
                </a:solidFill>
                <a:latin typeface="Century Gothic" panose="020B0502020202020204" pitchFamily="34" charset="0"/>
                <a:ea typeface="Century Gothic" panose="020B0502020202020204" pitchFamily="34" charset="0"/>
                <a:cs typeface="Century Gothic" panose="020B0502020202020204" pitchFamily="34" charset="0"/>
              </a:defRPr>
            </a:lvl3pPr>
            <a:lvl4pPr marL="1198563" indent="-169863">
              <a:spcBef>
                <a:spcPct val="20000"/>
              </a:spcBef>
              <a:buFont typeface="Arial" panose="020B0604020202020204" pitchFamily="34" charset="0"/>
              <a:buChar char="–"/>
              <a:defRPr sz="1500">
                <a:solidFill>
                  <a:schemeClr val="tx1"/>
                </a:solidFill>
                <a:latin typeface="Century Gothic" panose="020B0502020202020204" pitchFamily="34" charset="0"/>
                <a:ea typeface="Century Gothic" panose="020B0502020202020204" pitchFamily="34" charset="0"/>
                <a:cs typeface="Century Gothic" panose="020B0502020202020204" pitchFamily="34" charset="0"/>
              </a:defRPr>
            </a:lvl4pPr>
            <a:lvl5pPr marL="1541463" indent="-169863">
              <a:spcBef>
                <a:spcPct val="20000"/>
              </a:spcBef>
              <a:buFont typeface="Arial" panose="020B0604020202020204" pitchFamily="34" charset="0"/>
              <a:buChar char="»"/>
              <a:defRPr sz="1500">
                <a:solidFill>
                  <a:schemeClr val="tx1"/>
                </a:solidFill>
                <a:latin typeface="Century Gothic" panose="020B0502020202020204" pitchFamily="34" charset="0"/>
                <a:ea typeface="Century Gothic" panose="020B0502020202020204" pitchFamily="34" charset="0"/>
                <a:cs typeface="Century Gothic" panose="020B0502020202020204" pitchFamily="34" charset="0"/>
              </a:defRPr>
            </a:lvl5pPr>
            <a:lvl6pPr marL="1998663" indent="-169863" defTabSz="457200" eaLnBrk="0" fontAlgn="base" hangingPunct="0">
              <a:spcBef>
                <a:spcPct val="20000"/>
              </a:spcBef>
              <a:spcAft>
                <a:spcPct val="0"/>
              </a:spcAft>
              <a:buFont typeface="Arial" panose="020B0604020202020204" pitchFamily="34" charset="0"/>
              <a:buChar char="»"/>
              <a:defRPr sz="1500">
                <a:solidFill>
                  <a:schemeClr val="tx1"/>
                </a:solidFill>
                <a:latin typeface="Century Gothic" panose="020B0502020202020204" pitchFamily="34" charset="0"/>
                <a:ea typeface="Century Gothic" panose="020B0502020202020204" pitchFamily="34" charset="0"/>
                <a:cs typeface="Century Gothic" panose="020B0502020202020204" pitchFamily="34" charset="0"/>
              </a:defRPr>
            </a:lvl6pPr>
            <a:lvl7pPr marL="2455863" indent="-169863" defTabSz="457200" eaLnBrk="0" fontAlgn="base" hangingPunct="0">
              <a:spcBef>
                <a:spcPct val="20000"/>
              </a:spcBef>
              <a:spcAft>
                <a:spcPct val="0"/>
              </a:spcAft>
              <a:buFont typeface="Arial" panose="020B0604020202020204" pitchFamily="34" charset="0"/>
              <a:buChar char="»"/>
              <a:defRPr sz="1500">
                <a:solidFill>
                  <a:schemeClr val="tx1"/>
                </a:solidFill>
                <a:latin typeface="Century Gothic" panose="020B0502020202020204" pitchFamily="34" charset="0"/>
                <a:ea typeface="Century Gothic" panose="020B0502020202020204" pitchFamily="34" charset="0"/>
                <a:cs typeface="Century Gothic" panose="020B0502020202020204" pitchFamily="34" charset="0"/>
              </a:defRPr>
            </a:lvl7pPr>
            <a:lvl8pPr marL="2913063" indent="-169863" defTabSz="457200" eaLnBrk="0" fontAlgn="base" hangingPunct="0">
              <a:spcBef>
                <a:spcPct val="20000"/>
              </a:spcBef>
              <a:spcAft>
                <a:spcPct val="0"/>
              </a:spcAft>
              <a:buFont typeface="Arial" panose="020B0604020202020204" pitchFamily="34" charset="0"/>
              <a:buChar char="»"/>
              <a:defRPr sz="1500">
                <a:solidFill>
                  <a:schemeClr val="tx1"/>
                </a:solidFill>
                <a:latin typeface="Century Gothic" panose="020B0502020202020204" pitchFamily="34" charset="0"/>
                <a:ea typeface="Century Gothic" panose="020B0502020202020204" pitchFamily="34" charset="0"/>
                <a:cs typeface="Century Gothic" panose="020B0502020202020204" pitchFamily="34" charset="0"/>
              </a:defRPr>
            </a:lvl8pPr>
            <a:lvl9pPr marL="3370263" indent="-169863" defTabSz="457200" eaLnBrk="0" fontAlgn="base" hangingPunct="0">
              <a:spcBef>
                <a:spcPct val="20000"/>
              </a:spcBef>
              <a:spcAft>
                <a:spcPct val="0"/>
              </a:spcAft>
              <a:buFont typeface="Arial" panose="020B0604020202020204" pitchFamily="34" charset="0"/>
              <a:buChar char="»"/>
              <a:defRPr sz="1500">
                <a:solidFill>
                  <a:schemeClr val="tx1"/>
                </a:solidFill>
                <a:latin typeface="Century Gothic" panose="020B0502020202020204" pitchFamily="34" charset="0"/>
                <a:ea typeface="Century Gothic" panose="020B0502020202020204" pitchFamily="34" charset="0"/>
                <a:cs typeface="Century Gothic" panose="020B0502020202020204" pitchFamily="34" charset="0"/>
              </a:defRPr>
            </a:lvl9pPr>
          </a:lstStyle>
          <a:p>
            <a:pPr algn="r">
              <a:spcBef>
                <a:spcPts val="0"/>
              </a:spcBef>
              <a:defRPr/>
            </a:pPr>
            <a:r>
              <a:rPr lang="en-US" altLang="en-US" sz="1100" dirty="0">
                <a:solidFill>
                  <a:schemeClr val="bg1">
                    <a:lumMod val="95000"/>
                  </a:schemeClr>
                </a:solidFill>
                <a:latin typeface="Calibri" panose="020F0502020204030204" pitchFamily="34" charset="0"/>
                <a:ea typeface="+mn-ea"/>
                <a:cs typeface="Calibri" panose="020F0502020204030204" pitchFamily="34" charset="0"/>
              </a:rPr>
              <a:t>Source: Pixabay.</a:t>
            </a:r>
          </a:p>
        </p:txBody>
      </p:sp>
      <p:sp>
        <p:nvSpPr>
          <p:cNvPr id="7" name="Slide Number Placeholder 1">
            <a:extLst>
              <a:ext uri="{FF2B5EF4-FFF2-40B4-BE49-F238E27FC236}">
                <a16:creationId xmlns:a16="http://schemas.microsoft.com/office/drawing/2014/main" id="{02835660-8469-2A44-BA02-34345A517D7A}"/>
              </a:ext>
            </a:extLst>
          </p:cNvPr>
          <p:cNvSpPr>
            <a:spLocks noGrp="1"/>
          </p:cNvSpPr>
          <p:nvPr>
            <p:ph type="sldNum" sz="quarter" idx="12"/>
          </p:nvPr>
        </p:nvSpPr>
        <p:spPr>
          <a:xfrm>
            <a:off x="11766551" y="6557963"/>
            <a:ext cx="366260" cy="263918"/>
          </a:xfrm>
        </p:spPr>
        <p:txBody>
          <a:bodyPr anchor="b"/>
          <a:lstStyle/>
          <a:p>
            <a:fld id="{5B27CD50-890E-4B42-9184-3B68D8CA0906}" type="slidenum">
              <a:rPr lang="en-US" smtClean="0">
                <a:solidFill>
                  <a:schemeClr val="tx1"/>
                </a:solidFill>
              </a:rPr>
              <a:pPr/>
              <a:t>17</a:t>
            </a:fld>
            <a:endParaRPr lang="en-US" dirty="0">
              <a:solidFill>
                <a:schemeClr val="tx1"/>
              </a:solidFill>
            </a:endParaRPr>
          </a:p>
        </p:txBody>
      </p:sp>
    </p:spTree>
    <p:extLst>
      <p:ext uri="{BB962C8B-B14F-4D97-AF65-F5344CB8AC3E}">
        <p14:creationId xmlns:p14="http://schemas.microsoft.com/office/powerpoint/2010/main" val="39408341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526" y="-16386"/>
            <a:ext cx="12190474" cy="6243828"/>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01F65444-7F9C-4A68-BF3F-C6DAEF7E650D}"/>
              </a:ext>
            </a:extLst>
          </p:cNvPr>
          <p:cNvSpPr/>
          <p:nvPr/>
        </p:nvSpPr>
        <p:spPr>
          <a:xfrm>
            <a:off x="0" y="93027"/>
            <a:ext cx="12192000" cy="1367473"/>
          </a:xfrm>
          <a:prstGeom prst="rect">
            <a:avLst/>
          </a:prstGeom>
          <a:solidFill>
            <a:srgbClr val="0E54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object 3"/>
          <p:cNvSpPr/>
          <p:nvPr/>
        </p:nvSpPr>
        <p:spPr>
          <a:xfrm>
            <a:off x="0" y="0"/>
            <a:ext cx="12192000" cy="186055"/>
          </a:xfrm>
          <a:custGeom>
            <a:avLst/>
            <a:gdLst/>
            <a:ahLst/>
            <a:cxnLst/>
            <a:rect l="l" t="t" r="r" b="b"/>
            <a:pathLst>
              <a:path w="12192000" h="186055">
                <a:moveTo>
                  <a:pt x="0" y="185927"/>
                </a:moveTo>
                <a:lnTo>
                  <a:pt x="12192000" y="185927"/>
                </a:lnTo>
                <a:lnTo>
                  <a:pt x="12192000" y="0"/>
                </a:lnTo>
                <a:lnTo>
                  <a:pt x="0" y="0"/>
                </a:lnTo>
                <a:lnTo>
                  <a:pt x="0" y="185927"/>
                </a:lnTo>
                <a:close/>
              </a:path>
            </a:pathLst>
          </a:custGeom>
          <a:solidFill>
            <a:srgbClr val="12549C"/>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object 4"/>
          <p:cNvSpPr/>
          <p:nvPr/>
        </p:nvSpPr>
        <p:spPr>
          <a:xfrm>
            <a:off x="592836" y="6312408"/>
            <a:ext cx="1581911" cy="473951"/>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object 5"/>
          <p:cNvSpPr/>
          <p:nvPr/>
        </p:nvSpPr>
        <p:spPr>
          <a:xfrm>
            <a:off x="10395016" y="6296925"/>
            <a:ext cx="1291185" cy="509516"/>
          </a:xfrm>
          <a:prstGeom prst="rect">
            <a:avLst/>
          </a:prstGeom>
          <a:blipFill>
            <a:blip r:embed="rId5" cstate="screen">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Content Placeholder 5">
            <a:extLst>
              <a:ext uri="{FF2B5EF4-FFF2-40B4-BE49-F238E27FC236}">
                <a16:creationId xmlns:a16="http://schemas.microsoft.com/office/drawing/2014/main" id="{F9735678-8372-47B1-AA4F-F56D6B1553E7}"/>
              </a:ext>
            </a:extLst>
          </p:cNvPr>
          <p:cNvSpPr>
            <a:spLocks noGrp="1"/>
          </p:cNvSpPr>
          <p:nvPr>
            <p:ph idx="1"/>
          </p:nvPr>
        </p:nvSpPr>
        <p:spPr>
          <a:xfrm>
            <a:off x="685800" y="2123051"/>
            <a:ext cx="6014607" cy="3777047"/>
          </a:xfrm>
        </p:spPr>
        <p:txBody>
          <a:bodyPr vert="horz" lIns="91440" tIns="45720" rIns="91440" bIns="45720" rtlCol="0" anchor="t">
            <a:noAutofit/>
          </a:bodyPr>
          <a:lstStyle/>
          <a:p>
            <a:pPr marL="0" indent="0" fontAlgn="base">
              <a:spcAft>
                <a:spcPts val="1800"/>
              </a:spcAft>
              <a:buNone/>
            </a:pPr>
            <a:r>
              <a:rPr lang="en-US" dirty="0">
                <a:latin typeface="Arial"/>
                <a:cs typeface="Arial"/>
              </a:rPr>
              <a:t>Describe how crowdsourcing data can improve key aspects of road weather management</a:t>
            </a:r>
            <a:endParaRPr lang="en-US" dirty="0"/>
          </a:p>
          <a:p>
            <a:endParaRPr lang="en-US" dirty="0"/>
          </a:p>
        </p:txBody>
      </p:sp>
      <p:sp>
        <p:nvSpPr>
          <p:cNvPr id="26" name="object 26"/>
          <p:cNvSpPr txBox="1">
            <a:spLocks noGrp="1"/>
          </p:cNvSpPr>
          <p:nvPr>
            <p:ph type="sldNum" sz="quarter" idx="12"/>
          </p:nvPr>
        </p:nvSpPr>
        <p:spPr>
          <a:prstGeom prst="rect">
            <a:avLst/>
          </a:prstGeom>
        </p:spPr>
        <p:txBody>
          <a:bodyPr vert="horz" wrap="square" lIns="0" tIns="0" rIns="0" bIns="0" rtlCol="0">
            <a:spAutoFit/>
          </a:bodyPr>
          <a:lstStyle/>
          <a:p>
            <a:pPr marL="38100" marR="0" lvl="0" indent="0" algn="r" defTabSz="914400" rtl="0" eaLnBrk="1" fontAlgn="auto" latinLnBrk="0" hangingPunct="1">
              <a:lnSpc>
                <a:spcPct val="100000"/>
              </a:lnSpc>
              <a:spcBef>
                <a:spcPts val="0"/>
              </a:spcBef>
              <a:spcAft>
                <a:spcPts val="0"/>
              </a:spcAft>
              <a:buClrTx/>
              <a:buSzTx/>
              <a:buFontTx/>
              <a:buNone/>
              <a:tabLst/>
              <a:defRPr/>
            </a:pPr>
            <a:fld id="{81D60167-4931-47E6-BA6A-407CBD079E47}" type="slidenum">
              <a:rPr kumimoji="0" sz="1000" b="0" i="0" u="none" strike="noStrike" kern="1200" cap="none" spc="-5" normalizeH="0" baseline="0" noProof="0" dirty="0">
                <a:ln>
                  <a:noFill/>
                </a:ln>
                <a:solidFill>
                  <a:srgbClr val="898989"/>
                </a:solidFill>
                <a:effectLst/>
                <a:uLnTx/>
                <a:uFillTx/>
                <a:latin typeface="Arial" panose="020B0604020202020204" pitchFamily="34" charset="0"/>
                <a:ea typeface="+mn-ea"/>
                <a:cs typeface="Arial" panose="020B0604020202020204" pitchFamily="34" charset="0"/>
              </a:rPr>
              <a:pPr marL="38100" marR="0" lvl="0" indent="0" algn="r" defTabSz="914400" rtl="0" eaLnBrk="1" fontAlgn="auto" latinLnBrk="0" hangingPunct="1">
                <a:lnSpc>
                  <a:spcPct val="100000"/>
                </a:lnSpc>
                <a:spcBef>
                  <a:spcPts val="0"/>
                </a:spcBef>
                <a:spcAft>
                  <a:spcPts val="0"/>
                </a:spcAft>
                <a:buClrTx/>
                <a:buSzTx/>
                <a:buFontTx/>
                <a:buNone/>
                <a:tabLst/>
                <a:defRPr/>
              </a:pPr>
              <a:t>18</a:t>
            </a:fld>
            <a:endParaRPr kumimoji="0" sz="1000" b="0" i="0" u="none" strike="noStrike" kern="1200" cap="none" spc="-5" normalizeH="0" baseline="0" noProof="0">
              <a:ln>
                <a:noFill/>
              </a:ln>
              <a:solidFill>
                <a:srgbClr val="898989"/>
              </a:solidFill>
              <a:effectLst/>
              <a:uLnTx/>
              <a:uFillTx/>
              <a:latin typeface="Arial" panose="020B0604020202020204" pitchFamily="34" charset="0"/>
              <a:ea typeface="+mn-ea"/>
              <a:cs typeface="Arial" panose="020B0604020202020204" pitchFamily="34" charset="0"/>
            </a:endParaRPr>
          </a:p>
        </p:txBody>
      </p:sp>
      <p:sp>
        <p:nvSpPr>
          <p:cNvPr id="8" name="Isosceles Triangle 7">
            <a:extLst>
              <a:ext uri="{FF2B5EF4-FFF2-40B4-BE49-F238E27FC236}">
                <a16:creationId xmlns:a16="http://schemas.microsoft.com/office/drawing/2014/main" id="{BB4AB094-506F-4B84-A4DB-8D68304A8EC7}"/>
              </a:ext>
            </a:extLst>
          </p:cNvPr>
          <p:cNvSpPr/>
          <p:nvPr/>
        </p:nvSpPr>
        <p:spPr>
          <a:xfrm rot="10800000">
            <a:off x="4638677" y="1090097"/>
            <a:ext cx="2679700" cy="697233"/>
          </a:xfrm>
          <a:prstGeom prst="triangle">
            <a:avLst/>
          </a:prstGeom>
          <a:solidFill>
            <a:srgbClr val="0E54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48C05F26-EA70-4357-ACBB-DA31A08E49E4}"/>
              </a:ext>
            </a:extLst>
          </p:cNvPr>
          <p:cNvSpPr txBox="1"/>
          <p:nvPr/>
        </p:nvSpPr>
        <p:spPr>
          <a:xfrm>
            <a:off x="8990462" y="5562446"/>
            <a:ext cx="2718938" cy="24622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Source: Unsplash</a:t>
            </a:r>
          </a:p>
        </p:txBody>
      </p:sp>
      <p:pic>
        <p:nvPicPr>
          <p:cNvPr id="1028" name="Picture 4" descr="Image provided to enhance the slide visual appeal. Image of a single lane road during foggy conditions, low visibility, and no traffic.&#10;&#10;https://unsplash.com/photos/rsBVnIf7WDE">
            <a:extLst>
              <a:ext uri="{FF2B5EF4-FFF2-40B4-BE49-F238E27FC236}">
                <a16:creationId xmlns:a16="http://schemas.microsoft.com/office/drawing/2014/main" id="{DCDB1383-BFC3-4415-A9C4-4F58B4A1BB40}"/>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7160203" y="1856813"/>
            <a:ext cx="4572000" cy="3699836"/>
          </a:xfrm>
          <a:prstGeom prst="rect">
            <a:avLst/>
          </a:prstGeom>
          <a:noFill/>
          <a:extLst>
            <a:ext uri="{909E8E84-426E-40DD-AFC4-6F175D3DCCD1}">
              <a14:hiddenFill xmlns:a14="http://schemas.microsoft.com/office/drawing/2010/main">
                <a:solidFill>
                  <a:srgbClr val="FFFFFF"/>
                </a:solidFill>
              </a14:hiddenFill>
            </a:ext>
          </a:extLst>
        </p:spPr>
      </p:pic>
      <p:sp>
        <p:nvSpPr>
          <p:cNvPr id="21" name="object 21"/>
          <p:cNvSpPr txBox="1">
            <a:spLocks noGrp="1"/>
          </p:cNvSpPr>
          <p:nvPr>
            <p:ph type="title"/>
          </p:nvPr>
        </p:nvSpPr>
        <p:spPr>
          <a:xfrm>
            <a:off x="685800" y="358859"/>
            <a:ext cx="10515600" cy="843821"/>
          </a:xfrm>
          <a:prstGeom prst="rect">
            <a:avLst/>
          </a:prstGeom>
        </p:spPr>
        <p:txBody>
          <a:bodyPr vert="horz" wrap="square" lIns="0" tIns="12700" rIns="0" bIns="0" rtlCol="0">
            <a:spAutoFit/>
          </a:bodyPr>
          <a:lstStyle/>
          <a:p>
            <a:pPr marL="12700">
              <a:lnSpc>
                <a:spcPct val="100000"/>
              </a:lnSpc>
              <a:spcBef>
                <a:spcPts val="100"/>
              </a:spcBef>
            </a:pPr>
            <a:r>
              <a:rPr lang="en-US" sz="5400" spc="-5">
                <a:latin typeface="Arial"/>
                <a:cs typeface="Arial"/>
              </a:rPr>
              <a:t>Lesson</a:t>
            </a:r>
            <a:r>
              <a:rPr lang="en-US" sz="5400" b="1" spc="-5">
                <a:latin typeface="Arial"/>
                <a:cs typeface="Arial"/>
              </a:rPr>
              <a:t> </a:t>
            </a:r>
            <a:r>
              <a:rPr lang="en-US" sz="5400" spc="-5">
                <a:latin typeface="Arial"/>
                <a:cs typeface="Arial"/>
              </a:rPr>
              <a:t>Objective</a:t>
            </a:r>
            <a:endParaRPr lang="en-US" sz="5400">
              <a:latin typeface="Arial"/>
              <a:cs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0B3C204-0E9A-49B5-9074-AA22D4F40802}"/>
              </a:ext>
            </a:extLst>
          </p:cNvPr>
          <p:cNvSpPr>
            <a:spLocks noGrp="1"/>
          </p:cNvSpPr>
          <p:nvPr>
            <p:ph type="title"/>
          </p:nvPr>
        </p:nvSpPr>
        <p:spPr>
          <a:xfrm>
            <a:off x="685799" y="365125"/>
            <a:ext cx="10852265" cy="1325563"/>
          </a:xfrm>
        </p:spPr>
        <p:txBody>
          <a:bodyPr>
            <a:normAutofit/>
          </a:bodyPr>
          <a:lstStyle/>
          <a:p>
            <a:r>
              <a:rPr lang="en-US" dirty="0"/>
              <a:t>Road Weather Management Challenges</a:t>
            </a:r>
          </a:p>
        </p:txBody>
      </p:sp>
      <p:sp>
        <p:nvSpPr>
          <p:cNvPr id="6" name="Content Placeholder 5">
            <a:extLst>
              <a:ext uri="{FF2B5EF4-FFF2-40B4-BE49-F238E27FC236}">
                <a16:creationId xmlns:a16="http://schemas.microsoft.com/office/drawing/2014/main" id="{A0CCD4B7-B6A6-42E1-9D2C-5CE1AE32541F}"/>
              </a:ext>
            </a:extLst>
          </p:cNvPr>
          <p:cNvSpPr>
            <a:spLocks noGrp="1"/>
          </p:cNvSpPr>
          <p:nvPr>
            <p:ph idx="1"/>
          </p:nvPr>
        </p:nvSpPr>
        <p:spPr>
          <a:xfrm>
            <a:off x="685800" y="1961803"/>
            <a:ext cx="5266113" cy="4215159"/>
          </a:xfrm>
        </p:spPr>
        <p:txBody>
          <a:bodyPr>
            <a:normAutofit/>
          </a:bodyPr>
          <a:lstStyle/>
          <a:p>
            <a:pPr marL="344488" indent="-344488">
              <a:spcAft>
                <a:spcPts val="1800"/>
              </a:spcAft>
            </a:pPr>
            <a:r>
              <a:rPr lang="en-US" sz="2800" dirty="0"/>
              <a:t>Timely and accurate road-specific weather data</a:t>
            </a:r>
          </a:p>
          <a:p>
            <a:pPr marL="344488" indent="-344488">
              <a:spcAft>
                <a:spcPts val="1800"/>
              </a:spcAft>
            </a:pPr>
            <a:r>
              <a:rPr lang="en-US" sz="2800" dirty="0"/>
              <a:t>Understanding the safety and mobility impacts of weather</a:t>
            </a:r>
          </a:p>
          <a:p>
            <a:pPr marL="344488" indent="-344488">
              <a:spcAft>
                <a:spcPts val="1800"/>
              </a:spcAft>
            </a:pPr>
            <a:r>
              <a:rPr lang="en-US" sz="2800" dirty="0"/>
              <a:t>Weather-responsive decisions and outcomes</a:t>
            </a:r>
          </a:p>
          <a:p>
            <a:pPr marL="344488" indent="-344488">
              <a:spcAft>
                <a:spcPts val="1800"/>
              </a:spcAft>
            </a:pPr>
            <a:endParaRPr lang="en-US" sz="2800" dirty="0"/>
          </a:p>
          <a:p>
            <a:pPr marL="344488" indent="-344488">
              <a:spcAft>
                <a:spcPts val="1800"/>
              </a:spcAft>
            </a:pPr>
            <a:endParaRPr lang="en-US" sz="2800" dirty="0"/>
          </a:p>
          <a:p>
            <a:pPr marL="344488" indent="-344488">
              <a:spcAft>
                <a:spcPts val="1800"/>
              </a:spcAft>
            </a:pPr>
            <a:endParaRPr lang="en-US" sz="2800" dirty="0"/>
          </a:p>
          <a:p>
            <a:pPr marL="344488" indent="-344488">
              <a:spcAft>
                <a:spcPts val="1800"/>
              </a:spcAft>
            </a:pPr>
            <a:endParaRPr lang="en-US" sz="2800" dirty="0"/>
          </a:p>
          <a:p>
            <a:pPr marL="344488" indent="-344488">
              <a:spcAft>
                <a:spcPts val="1800"/>
              </a:spcAft>
            </a:pPr>
            <a:endParaRPr lang="en-US" sz="2800" dirty="0"/>
          </a:p>
        </p:txBody>
      </p:sp>
      <p:sp>
        <p:nvSpPr>
          <p:cNvPr id="2" name="Slide Number Placeholder 1">
            <a:extLst>
              <a:ext uri="{FF2B5EF4-FFF2-40B4-BE49-F238E27FC236}">
                <a16:creationId xmlns:a16="http://schemas.microsoft.com/office/drawing/2014/main" id="{FA221E71-F452-4C76-891B-355E0B1DA2A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27CD50-890E-4B42-9184-3B68D8CA0906}" type="slidenum">
              <a:rPr kumimoji="0" lang="en-US" sz="1000" b="0" i="0" u="none" strike="noStrike" kern="1200" cap="none" spc="0" normalizeH="0" baseline="0" noProof="0" smtClean="0">
                <a:ln>
                  <a:noFill/>
                </a:ln>
                <a:solidFill>
                  <a:srgbClr val="898989"/>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000" b="0" i="0" u="none" strike="noStrike" kern="1200" cap="none" spc="0" normalizeH="0" baseline="0" noProof="0">
              <a:ln>
                <a:noFill/>
              </a:ln>
              <a:solidFill>
                <a:srgbClr val="898989"/>
              </a:solidFill>
              <a:effectLst/>
              <a:uLnTx/>
              <a:uFillTx/>
              <a:latin typeface="Arial" panose="020B0604020202020204" pitchFamily="34" charset="0"/>
              <a:ea typeface="+mn-ea"/>
              <a:cs typeface="Arial" panose="020B0604020202020204" pitchFamily="34" charset="0"/>
            </a:endParaRPr>
          </a:p>
        </p:txBody>
      </p:sp>
      <p:sp>
        <p:nvSpPr>
          <p:cNvPr id="3" name="Footer Placeholder 2">
            <a:extLst>
              <a:ext uri="{FF2B5EF4-FFF2-40B4-BE49-F238E27FC236}">
                <a16:creationId xmlns:a16="http://schemas.microsoft.com/office/drawing/2014/main" id="{BB012878-9FDD-4B0A-9F52-ABC6A78BC360}"/>
              </a:ext>
            </a:extLst>
          </p:cNvPr>
          <p:cNvSpPr>
            <a:spLocks noGrp="1"/>
          </p:cNvSpPr>
          <p:nvPr>
            <p:ph type="ftr" sz="quarter" idx="11"/>
          </p:nvPr>
        </p:nvSpPr>
        <p:spPr>
          <a:xfrm>
            <a:off x="0" y="0"/>
            <a:ext cx="0" cy="0"/>
          </a:xfr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p>
        </p:txBody>
      </p:sp>
      <p:sp>
        <p:nvSpPr>
          <p:cNvPr id="7" name="Content Placeholder 2">
            <a:extLst>
              <a:ext uri="{FF2B5EF4-FFF2-40B4-BE49-F238E27FC236}">
                <a16:creationId xmlns:a16="http://schemas.microsoft.com/office/drawing/2014/main" id="{ECE77CEC-E145-4573-A7F0-757BF2B8D9B2}"/>
              </a:ext>
            </a:extLst>
          </p:cNvPr>
          <p:cNvSpPr txBox="1">
            <a:spLocks/>
          </p:cNvSpPr>
          <p:nvPr/>
        </p:nvSpPr>
        <p:spPr bwMode="auto">
          <a:xfrm>
            <a:off x="6930189" y="1823036"/>
            <a:ext cx="4779211" cy="3974537"/>
          </a:xfrm>
          <a:prstGeom prst="roundRect">
            <a:avLst/>
          </a:prstGeom>
          <a:solidFill>
            <a:schemeClr val="bg1"/>
          </a:solidFill>
          <a:ln w="38100">
            <a:solidFill>
              <a:srgbClr val="F9C117"/>
            </a:solidFill>
            <a:miter lim="800000"/>
            <a:headEnd/>
            <a:tailEnd/>
          </a:ln>
          <a:effectLst>
            <a:outerShdw blurRad="50800" dist="38100" dir="2700000" algn="tl" rotWithShape="0">
              <a:prstClr val="black">
                <a:alpha val="40000"/>
              </a:prstClr>
            </a:outerShdw>
          </a:effectLst>
        </p:spPr>
        <p:txBody>
          <a:bodyPr vert="horz" wrap="square" lIns="182880" tIns="182880" rIns="182880" bIns="182880" numCol="1" anchor="ctr" anchorCtr="0" compatLnSpc="1">
            <a:prstTxWarp prst="textNoShape">
              <a:avLst/>
            </a:prstTxWarp>
          </a:bodyPr>
          <a:lstStyle>
            <a:lvl1pPr marL="342900" indent="-342900" algn="l" rtl="0" eaLnBrk="0" fontAlgn="base" hangingPunct="0">
              <a:spcBef>
                <a:spcPts val="2400"/>
              </a:spcBef>
              <a:spcAft>
                <a:spcPct val="0"/>
              </a:spcAft>
              <a:buClr>
                <a:srgbClr val="A30000"/>
              </a:buClr>
              <a:buChar char="•"/>
              <a:defRPr sz="3000">
                <a:solidFill>
                  <a:srgbClr val="1C1C1C"/>
                </a:solidFill>
                <a:latin typeface="+mn-lt"/>
                <a:ea typeface="+mn-ea"/>
                <a:cs typeface="+mn-cs"/>
              </a:defRPr>
            </a:lvl1pPr>
            <a:lvl2pPr marL="742950" indent="-285750" algn="l" rtl="0" eaLnBrk="0" fontAlgn="base" hangingPunct="0">
              <a:spcBef>
                <a:spcPts val="1800"/>
              </a:spcBef>
              <a:spcAft>
                <a:spcPct val="0"/>
              </a:spcAft>
              <a:buClr>
                <a:srgbClr val="A30000"/>
              </a:buClr>
              <a:buFont typeface="Arial" charset="0"/>
              <a:buChar char="–"/>
              <a:defRPr sz="2800">
                <a:solidFill>
                  <a:srgbClr val="1C1C1C"/>
                </a:solidFill>
                <a:latin typeface="+mn-lt"/>
              </a:defRPr>
            </a:lvl2pPr>
            <a:lvl3pPr marL="1143000" indent="-228600" algn="l" rtl="0" eaLnBrk="0" fontAlgn="base" hangingPunct="0">
              <a:spcBef>
                <a:spcPts val="1200"/>
              </a:spcBef>
              <a:spcAft>
                <a:spcPct val="0"/>
              </a:spcAft>
              <a:buClr>
                <a:srgbClr val="A30000"/>
              </a:buClr>
              <a:buChar char="•"/>
              <a:defRPr sz="2400">
                <a:solidFill>
                  <a:srgbClr val="1C1C1C"/>
                </a:solidFill>
                <a:latin typeface="+mn-lt"/>
              </a:defRPr>
            </a:lvl3pPr>
            <a:lvl4pPr marL="1600200" indent="-228600" algn="l" rtl="0" eaLnBrk="0" fontAlgn="base" hangingPunct="0">
              <a:spcBef>
                <a:spcPct val="20000"/>
              </a:spcBef>
              <a:spcAft>
                <a:spcPct val="0"/>
              </a:spcAft>
              <a:buClr>
                <a:srgbClr val="A30000"/>
              </a:buClr>
              <a:buFont typeface="Arial" charset="0"/>
              <a:buChar char="–"/>
              <a:defRPr sz="2000">
                <a:solidFill>
                  <a:srgbClr val="1C1C1C"/>
                </a:solidFill>
                <a:latin typeface="+mn-lt"/>
              </a:defRPr>
            </a:lvl4pPr>
            <a:lvl5pPr marL="2057400" indent="-228600" algn="l" rtl="0" eaLnBrk="0" fontAlgn="base" hangingPunct="0">
              <a:spcBef>
                <a:spcPct val="20000"/>
              </a:spcBef>
              <a:spcAft>
                <a:spcPct val="0"/>
              </a:spcAft>
              <a:buClr>
                <a:srgbClr val="A30000"/>
              </a:buClr>
              <a:buFont typeface="Arial" charset="0"/>
              <a:buChar char="»"/>
              <a:defRPr sz="2000">
                <a:solidFill>
                  <a:srgbClr val="1C1C1C"/>
                </a:solidFill>
                <a:latin typeface="+mn-lt"/>
              </a:defRPr>
            </a:lvl5pPr>
            <a:lvl6pPr marL="2514600" indent="-228600" algn="l" rtl="0" fontAlgn="base">
              <a:spcBef>
                <a:spcPct val="20000"/>
              </a:spcBef>
              <a:spcAft>
                <a:spcPct val="0"/>
              </a:spcAft>
              <a:buClr>
                <a:srgbClr val="A30000"/>
              </a:buClr>
              <a:buFont typeface="Arial" charset="0"/>
              <a:buChar char="»"/>
              <a:defRPr sz="2000">
                <a:solidFill>
                  <a:srgbClr val="646464"/>
                </a:solidFill>
                <a:latin typeface="+mn-lt"/>
              </a:defRPr>
            </a:lvl6pPr>
            <a:lvl7pPr marL="2971800" indent="-228600" algn="l" rtl="0" fontAlgn="base">
              <a:spcBef>
                <a:spcPct val="20000"/>
              </a:spcBef>
              <a:spcAft>
                <a:spcPct val="0"/>
              </a:spcAft>
              <a:buClr>
                <a:srgbClr val="A30000"/>
              </a:buClr>
              <a:buFont typeface="Arial" charset="0"/>
              <a:buChar char="»"/>
              <a:defRPr sz="2000">
                <a:solidFill>
                  <a:srgbClr val="646464"/>
                </a:solidFill>
                <a:latin typeface="+mn-lt"/>
              </a:defRPr>
            </a:lvl7pPr>
            <a:lvl8pPr marL="3429000" indent="-228600" algn="l" rtl="0" fontAlgn="base">
              <a:spcBef>
                <a:spcPct val="20000"/>
              </a:spcBef>
              <a:spcAft>
                <a:spcPct val="0"/>
              </a:spcAft>
              <a:buClr>
                <a:srgbClr val="A30000"/>
              </a:buClr>
              <a:buFont typeface="Arial" charset="0"/>
              <a:buChar char="»"/>
              <a:defRPr sz="2000">
                <a:solidFill>
                  <a:srgbClr val="646464"/>
                </a:solidFill>
                <a:latin typeface="+mn-lt"/>
              </a:defRPr>
            </a:lvl8pPr>
            <a:lvl9pPr marL="3886200" indent="-228600" algn="l" rtl="0" fontAlgn="base">
              <a:spcBef>
                <a:spcPct val="20000"/>
              </a:spcBef>
              <a:spcAft>
                <a:spcPct val="0"/>
              </a:spcAft>
              <a:buClr>
                <a:srgbClr val="A30000"/>
              </a:buClr>
              <a:buFont typeface="Arial" charset="0"/>
              <a:buChar char="»"/>
              <a:defRPr sz="2000">
                <a:solidFill>
                  <a:srgbClr val="646464"/>
                </a:solidFill>
                <a:latin typeface="+mn-lt"/>
              </a:defRPr>
            </a:lvl9pPr>
          </a:lstStyle>
          <a:p>
            <a:pPr marL="0" marR="0" lvl="0" indent="0" algn="ctr" defTabSz="914400" rtl="0" eaLnBrk="0" fontAlgn="base" latinLnBrk="0" hangingPunct="0">
              <a:lnSpc>
                <a:spcPct val="100000"/>
              </a:lnSpc>
              <a:spcBef>
                <a:spcPts val="1200"/>
              </a:spcBef>
              <a:spcAft>
                <a:spcPct val="0"/>
              </a:spcAft>
              <a:buClr>
                <a:srgbClr val="A30000"/>
              </a:buClr>
              <a:buSzTx/>
              <a:buFontTx/>
              <a:buNone/>
              <a:tabLst/>
              <a:defRPr/>
            </a:pPr>
            <a:r>
              <a:rPr kumimoji="0" lang="en-US" sz="2200" b="1" i="1" u="none" strike="noStrike" kern="1200" cap="none" spc="0" normalizeH="0" baseline="0" noProof="0" dirty="0">
                <a:ln>
                  <a:noFill/>
                </a:ln>
                <a:solidFill>
                  <a:srgbClr val="1C1C1C"/>
                </a:solidFill>
                <a:effectLst/>
                <a:uLnTx/>
                <a:uFillTx/>
                <a:latin typeface="Arial"/>
                <a:ea typeface="+mn-ea"/>
                <a:cs typeface="Arial"/>
              </a:rPr>
              <a:t>“More timely, accurate and relevant information about weather-related impacts to the roads enables transportation managers and travelers to make more effective decisions.”</a:t>
            </a:r>
          </a:p>
          <a:p>
            <a:pPr marL="0" marR="0" lvl="0" indent="0" algn="ctr" defTabSz="914400" rtl="0" eaLnBrk="0" fontAlgn="base" latinLnBrk="0" hangingPunct="0">
              <a:lnSpc>
                <a:spcPct val="100000"/>
              </a:lnSpc>
              <a:spcBef>
                <a:spcPts val="1200"/>
              </a:spcBef>
              <a:spcAft>
                <a:spcPct val="0"/>
              </a:spcAft>
              <a:buClr>
                <a:srgbClr val="A30000"/>
              </a:buClr>
              <a:buSzTx/>
              <a:buFontTx/>
              <a:buNone/>
              <a:tabLst/>
              <a:defRPr/>
            </a:pPr>
            <a:r>
              <a:rPr kumimoji="0" lang="en-US" sz="2000" b="0" i="0" u="none" strike="noStrike" kern="1200" cap="none" spc="0" normalizeH="0" baseline="0" noProof="0" dirty="0">
                <a:ln>
                  <a:noFill/>
                </a:ln>
                <a:solidFill>
                  <a:srgbClr val="1C1C1C"/>
                </a:solidFill>
                <a:effectLst/>
                <a:uLnTx/>
                <a:uFillTx/>
                <a:latin typeface="Arial" panose="020B0604020202020204" pitchFamily="34" charset="0"/>
                <a:ea typeface="+mn-ea"/>
                <a:cs typeface="Arial" panose="020B0604020202020204" pitchFamily="34" charset="0"/>
                <a:hlinkClick r:id="rId3"/>
              </a:rPr>
              <a:t>FHWA Office of Operations, Road Weather Management Program</a:t>
            </a:r>
            <a:endParaRPr kumimoji="0" lang="en-US" sz="1600" b="0" i="0" u="none" strike="noStrike" kern="1200" cap="none" spc="0" normalizeH="0" baseline="0" noProof="0" dirty="0">
              <a:ln>
                <a:noFill/>
              </a:ln>
              <a:solidFill>
                <a:srgbClr val="1C1C1C"/>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9019794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icture containing person, object, man, sky&#10;&#10;Description generated with high confidence">
            <a:extLst>
              <a:ext uri="{FF2B5EF4-FFF2-40B4-BE49-F238E27FC236}">
                <a16:creationId xmlns:a16="http://schemas.microsoft.com/office/drawing/2014/main" id="{9C3A2A39-D10A-4B58-B4AB-CE45BEDDB6D4}"/>
              </a:ext>
            </a:extLst>
          </p:cNvPr>
          <p:cNvPicPr>
            <a:picLocks noChangeAspect="1"/>
          </p:cNvPicPr>
          <p:nvPr/>
        </p:nvPicPr>
        <p:blipFill rotWithShape="1">
          <a:blip r:embed="rId3" cstate="screen">
            <a:alphaModFix/>
            <a:extLst>
              <a:ext uri="{28A0092B-C50C-407E-A947-70E740481C1C}">
                <a14:useLocalDpi xmlns:a14="http://schemas.microsoft.com/office/drawing/2010/main"/>
              </a:ext>
            </a:extLst>
          </a:blip>
          <a:srcRect r="7919"/>
          <a:stretch/>
        </p:blipFill>
        <p:spPr>
          <a:xfrm>
            <a:off x="5065510" y="921393"/>
            <a:ext cx="7123316" cy="5481939"/>
          </a:xfrm>
          <a:prstGeom prst="rect">
            <a:avLst/>
          </a:prstGeom>
          <a:ln>
            <a:noFill/>
          </a:ln>
        </p:spPr>
      </p:pic>
      <p:sp>
        <p:nvSpPr>
          <p:cNvPr id="14" name="Rectangle 13">
            <a:extLst>
              <a:ext uri="{FF2B5EF4-FFF2-40B4-BE49-F238E27FC236}">
                <a16:creationId xmlns:a16="http://schemas.microsoft.com/office/drawing/2014/main" id="{D5C4EB49-A3F1-46AE-B2F3-CA7612E561BC}"/>
              </a:ext>
            </a:extLst>
          </p:cNvPr>
          <p:cNvSpPr/>
          <p:nvPr/>
        </p:nvSpPr>
        <p:spPr>
          <a:xfrm>
            <a:off x="5065509" y="921393"/>
            <a:ext cx="7123315" cy="5481939"/>
          </a:xfrm>
          <a:prstGeom prst="rect">
            <a:avLst/>
          </a:prstGeom>
          <a:gradFill flip="none" rotWithShape="1">
            <a:gsLst>
              <a:gs pos="100000">
                <a:schemeClr val="bg1"/>
              </a:gs>
              <a:gs pos="0">
                <a:schemeClr val="bg1">
                  <a:lumMod val="0"/>
                  <a:lumOff val="100000"/>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Rectangle 1">
            <a:extLst>
              <a:ext uri="{FF2B5EF4-FFF2-40B4-BE49-F238E27FC236}">
                <a16:creationId xmlns:a16="http://schemas.microsoft.com/office/drawing/2014/main" id="{25AAC486-6577-452A-ACC3-922384FB7D03}"/>
              </a:ext>
            </a:extLst>
          </p:cNvPr>
          <p:cNvSpPr>
            <a:spLocks noGrp="1" noChangeArrowheads="1"/>
          </p:cNvSpPr>
          <p:nvPr>
            <p:ph type="body" idx="1"/>
          </p:nvPr>
        </p:nvSpPr>
        <p:spPr>
          <a:xfrm>
            <a:off x="743385" y="2332201"/>
            <a:ext cx="5142231" cy="4001095"/>
          </a:xfrm>
          <a:ln w="38100">
            <a:noFill/>
          </a:ln>
        </p:spPr>
        <p:txBody>
          <a:bodyPr/>
          <a:lstStyle/>
          <a:p>
            <a:pPr lvl="0" algn="ctr"/>
            <a:r>
              <a:rPr lang="en-US" altLang="en-US" sz="2400" dirty="0"/>
              <a:t>Talking Transportation Technology (T3) Webinars are brought to you by the Intelligent Transportation Systems (ITS) Professional Capacity Building (PCB) Program of the U.S. Department of Transportation’s (USDOT) ITS Joint Program Office (JPO) </a:t>
            </a:r>
          </a:p>
          <a:p>
            <a:pPr lvl="0" algn="ctr"/>
            <a:endParaRPr lang="en-US" altLang="en-US" sz="2400" dirty="0"/>
          </a:p>
          <a:p>
            <a:pPr lvl="0" algn="ctr"/>
            <a:r>
              <a:rPr lang="en-US" altLang="en-US" sz="2400" dirty="0"/>
              <a:t>For more information, visit: </a:t>
            </a:r>
            <a:r>
              <a:rPr lang="en-US" altLang="en-US" sz="2400" dirty="0">
                <a:hlinkClick r:id="rId4"/>
              </a:rPr>
              <a:t>www.pcb.its.dot.gov</a:t>
            </a:r>
            <a:r>
              <a:rPr lang="en-US" altLang="en-US" sz="2400" dirty="0"/>
              <a:t> </a:t>
            </a:r>
          </a:p>
          <a:p>
            <a:pPr lvl="0" algn="ctr"/>
            <a:endParaRPr lang="en-US" altLang="en-US" sz="2000" dirty="0"/>
          </a:p>
        </p:txBody>
      </p:sp>
      <p:sp>
        <p:nvSpPr>
          <p:cNvPr id="4" name="Slide Number Placeholder 3">
            <a:extLst>
              <a:ext uri="{FF2B5EF4-FFF2-40B4-BE49-F238E27FC236}">
                <a16:creationId xmlns:a16="http://schemas.microsoft.com/office/drawing/2014/main" id="{82C31B21-FC28-4661-B1AD-3734F674A019}"/>
              </a:ext>
            </a:extLst>
          </p:cNvPr>
          <p:cNvSpPr>
            <a:spLocks noGrp="1"/>
          </p:cNvSpPr>
          <p:nvPr>
            <p:ph type="sldNum" sz="quarter" idx="7"/>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11" name="Picture 10" descr="Graphical user interface, text, email&#10;&#10;Description automatically generated">
            <a:extLst>
              <a:ext uri="{FF2B5EF4-FFF2-40B4-BE49-F238E27FC236}">
                <a16:creationId xmlns:a16="http://schemas.microsoft.com/office/drawing/2014/main" id="{365DA006-67B2-4123-B713-BCBB44F45DB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53438" y="921393"/>
            <a:ext cx="4322124" cy="1466028"/>
          </a:xfrm>
          <a:prstGeom prst="rect">
            <a:avLst/>
          </a:prstGeom>
        </p:spPr>
      </p:pic>
    </p:spTree>
    <p:extLst>
      <p:ext uri="{BB962C8B-B14F-4D97-AF65-F5344CB8AC3E}">
        <p14:creationId xmlns:p14="http://schemas.microsoft.com/office/powerpoint/2010/main" val="27856769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DB478B-309A-4B6E-B03D-83032B5089F8}"/>
              </a:ext>
            </a:extLst>
          </p:cNvPr>
          <p:cNvSpPr>
            <a:spLocks noGrp="1"/>
          </p:cNvSpPr>
          <p:nvPr>
            <p:ph type="title"/>
          </p:nvPr>
        </p:nvSpPr>
        <p:spPr>
          <a:xfrm>
            <a:off x="685800" y="365125"/>
            <a:ext cx="9940159" cy="1325563"/>
          </a:xfrm>
        </p:spPr>
        <p:txBody>
          <a:bodyPr/>
          <a:lstStyle/>
          <a:p>
            <a:r>
              <a:rPr lang="en-US"/>
              <a:t>Crowdsourcing Applications for Road Weather Management</a:t>
            </a:r>
          </a:p>
        </p:txBody>
      </p:sp>
      <p:sp>
        <p:nvSpPr>
          <p:cNvPr id="3" name="Content Placeholder 2">
            <a:extLst>
              <a:ext uri="{FF2B5EF4-FFF2-40B4-BE49-F238E27FC236}">
                <a16:creationId xmlns:a16="http://schemas.microsoft.com/office/drawing/2014/main" id="{0EA744F3-56E6-426D-A39F-B3BBD5BE37B4}"/>
              </a:ext>
            </a:extLst>
          </p:cNvPr>
          <p:cNvSpPr>
            <a:spLocks noGrp="1"/>
          </p:cNvSpPr>
          <p:nvPr>
            <p:ph idx="1"/>
          </p:nvPr>
        </p:nvSpPr>
        <p:spPr>
          <a:xfrm>
            <a:off x="5946041" y="2054409"/>
            <a:ext cx="5613400" cy="4191646"/>
          </a:xfrm>
        </p:spPr>
        <p:txBody>
          <a:bodyPr vert="horz" lIns="91440" tIns="45720" rIns="91440" bIns="45720" rtlCol="0" anchor="t">
            <a:normAutofit/>
          </a:bodyPr>
          <a:lstStyle/>
          <a:p>
            <a:pPr>
              <a:spcAft>
                <a:spcPts val="1800"/>
              </a:spcAft>
            </a:pPr>
            <a:r>
              <a:rPr lang="en-US" sz="2800" dirty="0"/>
              <a:t>Expand weather-reporting geography and timeliness</a:t>
            </a:r>
            <a:endParaRPr lang="en-US" dirty="0"/>
          </a:p>
          <a:p>
            <a:pPr>
              <a:spcAft>
                <a:spcPts val="1800"/>
              </a:spcAft>
            </a:pPr>
            <a:r>
              <a:rPr lang="en-US" sz="2800" dirty="0"/>
              <a:t>Reduce operator workload</a:t>
            </a:r>
          </a:p>
          <a:p>
            <a:pPr>
              <a:spcAft>
                <a:spcPts val="1800"/>
              </a:spcAft>
            </a:pPr>
            <a:r>
              <a:rPr lang="en-US" sz="2800" dirty="0"/>
              <a:t>Facilitate real-time weather responsive strategies</a:t>
            </a:r>
          </a:p>
          <a:p>
            <a:pPr>
              <a:spcAft>
                <a:spcPts val="1800"/>
              </a:spcAft>
            </a:pPr>
            <a:r>
              <a:rPr lang="en-US" sz="2800" dirty="0"/>
              <a:t>Facilitate post-weather response studies</a:t>
            </a:r>
          </a:p>
        </p:txBody>
      </p:sp>
      <p:sp>
        <p:nvSpPr>
          <p:cNvPr id="4" name="Slide Number Placeholder 3">
            <a:extLst>
              <a:ext uri="{FF2B5EF4-FFF2-40B4-BE49-F238E27FC236}">
                <a16:creationId xmlns:a16="http://schemas.microsoft.com/office/drawing/2014/main" id="{28412EA1-E7F8-4070-B87C-FC824EA6A2D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0DD06B-44D0-4B5F-9DB8-096B8174C7B9}" type="slidenum">
              <a:rPr kumimoji="0" lang="en-US" sz="1000" b="0" i="0" u="none" strike="noStrike" kern="1200" cap="none" spc="0" normalizeH="0" baseline="0" noProof="0" smtClean="0">
                <a:ln>
                  <a:noFill/>
                </a:ln>
                <a:solidFill>
                  <a:srgbClr val="898989"/>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000" b="0" i="0" u="none" strike="noStrike" kern="1200" cap="none" spc="0" normalizeH="0" baseline="0" noProof="0">
              <a:ln>
                <a:noFill/>
              </a:ln>
              <a:solidFill>
                <a:srgbClr val="898989"/>
              </a:solidFill>
              <a:effectLst/>
              <a:uLnTx/>
              <a:uFillTx/>
              <a:latin typeface="Arial" panose="020B0604020202020204" pitchFamily="34" charset="0"/>
              <a:ea typeface="+mn-ea"/>
              <a:cs typeface="Arial" panose="020B0604020202020204" pitchFamily="34" charset="0"/>
            </a:endParaRPr>
          </a:p>
        </p:txBody>
      </p:sp>
      <p:pic>
        <p:nvPicPr>
          <p:cNvPr id="9" name="Picture 8" descr="Image provided to enhance the slide visual appeal. Vehicles traveling on a snow covered road and approaching a large snow drift.">
            <a:extLst>
              <a:ext uri="{FF2B5EF4-FFF2-40B4-BE49-F238E27FC236}">
                <a16:creationId xmlns:a16="http://schemas.microsoft.com/office/drawing/2014/main" id="{A85A9B32-E43C-466B-A8B5-08E0A8C87E6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82279" y="2054409"/>
            <a:ext cx="4449376" cy="3716709"/>
          </a:xfrm>
          <a:prstGeom prst="rect">
            <a:avLst/>
          </a:prstGeom>
        </p:spPr>
      </p:pic>
      <p:sp>
        <p:nvSpPr>
          <p:cNvPr id="8" name="TextBox 8">
            <a:extLst>
              <a:ext uri="{FF2B5EF4-FFF2-40B4-BE49-F238E27FC236}">
                <a16:creationId xmlns:a16="http://schemas.microsoft.com/office/drawing/2014/main" id="{F8879F9B-FEBF-4DCE-A6EA-CF77EE3FD83C}"/>
              </a:ext>
            </a:extLst>
          </p:cNvPr>
          <p:cNvSpPr txBox="1"/>
          <p:nvPr/>
        </p:nvSpPr>
        <p:spPr>
          <a:xfrm>
            <a:off x="882279" y="5864365"/>
            <a:ext cx="1757622" cy="153888"/>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342900" rtl="0" eaLnBrk="0" fontAlgn="base" latinLnBrk="0" hangingPunct="0">
              <a:lnSpc>
                <a:spcPct val="100000"/>
              </a:lnSpc>
              <a:spcBef>
                <a:spcPct val="0"/>
              </a:spcBef>
              <a:spcAft>
                <a:spcPct val="0"/>
              </a:spcAft>
              <a:buClrTx/>
              <a:buSzTx/>
              <a:buFontTx/>
              <a:buNone/>
              <a:tabLst/>
              <a:defRPr/>
            </a:pPr>
            <a:r>
              <a:rPr kumimoji="0" lang="en-US" sz="1000" b="1" i="1"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Source: Colorado DOT</a:t>
            </a:r>
          </a:p>
        </p:txBody>
      </p:sp>
    </p:spTree>
    <p:extLst>
      <p:ext uri="{BB962C8B-B14F-4D97-AF65-F5344CB8AC3E}">
        <p14:creationId xmlns:p14="http://schemas.microsoft.com/office/powerpoint/2010/main" val="26297721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05EA7F-5BB7-47FC-9A71-114C9FDA2057}"/>
              </a:ext>
            </a:extLst>
          </p:cNvPr>
          <p:cNvSpPr>
            <a:spLocks noGrp="1"/>
          </p:cNvSpPr>
          <p:nvPr>
            <p:ph type="title"/>
          </p:nvPr>
        </p:nvSpPr>
        <p:spPr>
          <a:xfrm>
            <a:off x="685800" y="549791"/>
            <a:ext cx="10515600" cy="1325563"/>
          </a:xfrm>
        </p:spPr>
        <p:txBody>
          <a:bodyPr/>
          <a:lstStyle/>
          <a:p>
            <a:r>
              <a:rPr lang="en-US"/>
              <a:t>Road Weather Management Crowdsourcing Examples </a:t>
            </a:r>
          </a:p>
        </p:txBody>
      </p:sp>
      <p:sp>
        <p:nvSpPr>
          <p:cNvPr id="4" name="Slide Number Placeholder 3">
            <a:extLst>
              <a:ext uri="{FF2B5EF4-FFF2-40B4-BE49-F238E27FC236}">
                <a16:creationId xmlns:a16="http://schemas.microsoft.com/office/drawing/2014/main" id="{8F5890CB-2196-4C7C-B944-F05470B890A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0DD06B-44D0-4B5F-9DB8-096B8174C7B9}" type="slidenum">
              <a:rPr kumimoji="0" lang="en-US" sz="1000" b="0" i="0" u="none" strike="noStrike" kern="1200" cap="none" spc="0" normalizeH="0" baseline="0" noProof="0" smtClean="0">
                <a:ln>
                  <a:noFill/>
                </a:ln>
                <a:solidFill>
                  <a:srgbClr val="898989"/>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000" b="0" i="0" u="none" strike="noStrike" kern="1200" cap="none" spc="0" normalizeH="0" baseline="0" noProof="0">
              <a:ln>
                <a:noFill/>
              </a:ln>
              <a:solidFill>
                <a:srgbClr val="898989"/>
              </a:solidFill>
              <a:effectLst/>
              <a:uLnTx/>
              <a:uFillTx/>
              <a:latin typeface="Arial" panose="020B0604020202020204" pitchFamily="34" charset="0"/>
              <a:ea typeface="+mn-ea"/>
              <a:cs typeface="Arial" panose="020B0604020202020204" pitchFamily="34" charset="0"/>
            </a:endParaRPr>
          </a:p>
        </p:txBody>
      </p:sp>
      <p:graphicFrame>
        <p:nvGraphicFramePr>
          <p:cNvPr id="5" name="Table 5">
            <a:extLst>
              <a:ext uri="{FF2B5EF4-FFF2-40B4-BE49-F238E27FC236}">
                <a16:creationId xmlns:a16="http://schemas.microsoft.com/office/drawing/2014/main" id="{99399814-0144-4F29-8131-578B107AB01D}"/>
              </a:ext>
            </a:extLst>
          </p:cNvPr>
          <p:cNvGraphicFramePr>
            <a:graphicFrameLocks noGrp="1"/>
          </p:cNvGraphicFramePr>
          <p:nvPr/>
        </p:nvGraphicFramePr>
        <p:xfrm>
          <a:off x="441434" y="2216846"/>
          <a:ext cx="11267966" cy="3151179"/>
        </p:xfrm>
        <a:graphic>
          <a:graphicData uri="http://schemas.openxmlformats.org/drawingml/2006/table">
            <a:tbl>
              <a:tblPr firstRow="1" bandRow="1">
                <a:tableStyleId>{5C22544A-7EE6-4342-B048-85BDC9FD1C3A}</a:tableStyleId>
              </a:tblPr>
              <a:tblGrid>
                <a:gridCol w="2165305">
                  <a:extLst>
                    <a:ext uri="{9D8B030D-6E8A-4147-A177-3AD203B41FA5}">
                      <a16:colId xmlns:a16="http://schemas.microsoft.com/office/drawing/2014/main" val="2231049229"/>
                    </a:ext>
                  </a:extLst>
                </a:gridCol>
                <a:gridCol w="5672759">
                  <a:extLst>
                    <a:ext uri="{9D8B030D-6E8A-4147-A177-3AD203B41FA5}">
                      <a16:colId xmlns:a16="http://schemas.microsoft.com/office/drawing/2014/main" val="1979167206"/>
                    </a:ext>
                  </a:extLst>
                </a:gridCol>
                <a:gridCol w="3429902">
                  <a:extLst>
                    <a:ext uri="{9D8B030D-6E8A-4147-A177-3AD203B41FA5}">
                      <a16:colId xmlns:a16="http://schemas.microsoft.com/office/drawing/2014/main" val="3975040376"/>
                    </a:ext>
                  </a:extLst>
                </a:gridCol>
              </a:tblGrid>
              <a:tr h="740779">
                <a:tc>
                  <a:txBody>
                    <a:bodyPr/>
                    <a:lstStyle/>
                    <a:p>
                      <a:r>
                        <a:rPr lang="en-US" sz="2000" dirty="0">
                          <a:latin typeface="Arial" panose="020B0604020202020204" pitchFamily="34" charset="0"/>
                          <a:cs typeface="Arial" panose="020B0604020202020204" pitchFamily="34" charset="0"/>
                        </a:rPr>
                        <a:t>Agency</a:t>
                      </a:r>
                    </a:p>
                  </a:txBody>
                  <a:tcPr anchor="b"/>
                </a:tc>
                <a:tc>
                  <a:txBody>
                    <a:bodyPr/>
                    <a:lstStyle/>
                    <a:p>
                      <a:r>
                        <a:rPr lang="en-US" sz="2000">
                          <a:latin typeface="Arial" panose="020B0604020202020204" pitchFamily="34" charset="0"/>
                          <a:cs typeface="Arial" panose="020B0604020202020204" pitchFamily="34" charset="0"/>
                        </a:rPr>
                        <a:t>How Data is Used</a:t>
                      </a:r>
                    </a:p>
                  </a:txBody>
                  <a:tcPr anchor="b"/>
                </a:tc>
                <a:tc>
                  <a:txBody>
                    <a:bodyPr/>
                    <a:lstStyle/>
                    <a:p>
                      <a:r>
                        <a:rPr lang="en-US" sz="2000">
                          <a:latin typeface="Arial" panose="020B0604020202020204" pitchFamily="34" charset="0"/>
                          <a:cs typeface="Arial" panose="020B0604020202020204" pitchFamily="34" charset="0"/>
                        </a:rPr>
                        <a:t>Crowdsourced Data</a:t>
                      </a:r>
                    </a:p>
                  </a:txBody>
                  <a:tcPr anchor="b"/>
                </a:tc>
                <a:extLst>
                  <a:ext uri="{0D108BD9-81ED-4DB2-BD59-A6C34878D82A}">
                    <a16:rowId xmlns:a16="http://schemas.microsoft.com/office/drawing/2014/main" val="556117319"/>
                  </a:ext>
                </a:extLst>
              </a:tr>
              <a:tr h="657800">
                <a:tc>
                  <a:txBody>
                    <a:bodyPr/>
                    <a:lstStyle/>
                    <a:p>
                      <a:r>
                        <a:rPr lang="en-US" sz="2000">
                          <a:latin typeface="Arial" panose="020B0604020202020204" pitchFamily="34" charset="0"/>
                          <a:cs typeface="Arial" panose="020B0604020202020204" pitchFamily="34" charset="0"/>
                        </a:rPr>
                        <a:t>Utah DOT</a:t>
                      </a:r>
                    </a:p>
                  </a:txBody>
                  <a:tcPr marT="91440" marB="91440" anchor="ctr"/>
                </a:tc>
                <a:tc>
                  <a:txBody>
                    <a:bodyPr/>
                    <a:lstStyle/>
                    <a:p>
                      <a:r>
                        <a:rPr lang="en-US" sz="2000">
                          <a:latin typeface="Arial" panose="020B0604020202020204" pitchFamily="34" charset="0"/>
                          <a:cs typeface="Arial" panose="020B0604020202020204" pitchFamily="34" charset="0"/>
                        </a:rPr>
                        <a:t>Situational awareness and traveler information</a:t>
                      </a:r>
                    </a:p>
                  </a:txBody>
                  <a:tcPr marT="91440" marB="91440" anchor="ctr"/>
                </a:tc>
                <a:tc>
                  <a:txBody>
                    <a:bodyPr/>
                    <a:lstStyle/>
                    <a:p>
                      <a:r>
                        <a:rPr lang="en-US" sz="2000">
                          <a:latin typeface="Arial" panose="020B0604020202020204" pitchFamily="34" charset="0"/>
                          <a:cs typeface="Arial" panose="020B0604020202020204" pitchFamily="34" charset="0"/>
                        </a:rPr>
                        <a:t>Citizen Reporter app</a:t>
                      </a:r>
                    </a:p>
                  </a:txBody>
                  <a:tcPr marT="91440" marB="91440" anchor="ctr"/>
                </a:tc>
                <a:extLst>
                  <a:ext uri="{0D108BD9-81ED-4DB2-BD59-A6C34878D82A}">
                    <a16:rowId xmlns:a16="http://schemas.microsoft.com/office/drawing/2014/main" val="2244962404"/>
                  </a:ext>
                </a:extLst>
              </a:tr>
              <a:tr h="739620">
                <a:tc>
                  <a:txBody>
                    <a:bodyPr/>
                    <a:lstStyle/>
                    <a:p>
                      <a:r>
                        <a:rPr lang="en-US" sz="2000">
                          <a:latin typeface="Arial" panose="020B0604020202020204" pitchFamily="34" charset="0"/>
                          <a:cs typeface="Arial" panose="020B0604020202020204" pitchFamily="34" charset="0"/>
                        </a:rPr>
                        <a:t>City of Frisco, Texas</a:t>
                      </a:r>
                    </a:p>
                  </a:txBody>
                  <a:tcPr marT="91440" marB="91440" anchor="ctr"/>
                </a:tc>
                <a:tc>
                  <a:txBody>
                    <a:bodyPr/>
                    <a:lstStyle/>
                    <a:p>
                      <a:r>
                        <a:rPr lang="en-US" sz="2000">
                          <a:latin typeface="Arial" panose="020B0604020202020204" pitchFamily="34" charset="0"/>
                          <a:cs typeface="Arial" panose="020B0604020202020204" pitchFamily="34" charset="0"/>
                        </a:rPr>
                        <a:t>Situational awareness and real-time weather responsive strategies</a:t>
                      </a:r>
                    </a:p>
                  </a:txBody>
                  <a:tcPr marT="91440" marB="91440" anchor="ctr"/>
                </a:tc>
                <a:tc>
                  <a:txBody>
                    <a:bodyPr/>
                    <a:lstStyle/>
                    <a:p>
                      <a:r>
                        <a:rPr lang="en-US" sz="2000" dirty="0">
                          <a:latin typeface="Arial" panose="020B0604020202020204" pitchFamily="34" charset="0"/>
                          <a:cs typeface="Arial" panose="020B0604020202020204" pitchFamily="34" charset="0"/>
                        </a:rPr>
                        <a:t>Waze</a:t>
                      </a:r>
                      <a:r>
                        <a:rPr lang="en-GB" sz="1800" kern="1200" dirty="0">
                          <a:solidFill>
                            <a:schemeClr val="dk1"/>
                          </a:solidFill>
                          <a:effectLst/>
                          <a:latin typeface="+mn-lt"/>
                          <a:ea typeface="+mn-ea"/>
                          <a:cs typeface="+mn-cs"/>
                        </a:rPr>
                        <a:t>®</a:t>
                      </a:r>
                      <a:endParaRPr lang="en-US" sz="2000" dirty="0">
                        <a:latin typeface="Arial" panose="020B0604020202020204" pitchFamily="34" charset="0"/>
                        <a:cs typeface="Arial" panose="020B0604020202020204" pitchFamily="34" charset="0"/>
                      </a:endParaRPr>
                    </a:p>
                  </a:txBody>
                  <a:tcPr marT="91440" marB="91440" anchor="ctr"/>
                </a:tc>
                <a:extLst>
                  <a:ext uri="{0D108BD9-81ED-4DB2-BD59-A6C34878D82A}">
                    <a16:rowId xmlns:a16="http://schemas.microsoft.com/office/drawing/2014/main" val="1798276987"/>
                  </a:ext>
                </a:extLst>
              </a:tr>
              <a:tr h="960120">
                <a:tc>
                  <a:txBody>
                    <a:bodyPr/>
                    <a:lstStyle/>
                    <a:p>
                      <a:r>
                        <a:rPr lang="en-US" sz="2000">
                          <a:latin typeface="Arial" panose="020B0604020202020204" pitchFamily="34" charset="0"/>
                          <a:cs typeface="Arial" panose="020B0604020202020204" pitchFamily="34" charset="0"/>
                        </a:rPr>
                        <a:t>Maine DOT</a:t>
                      </a:r>
                    </a:p>
                  </a:txBody>
                  <a:tcPr marT="91440" marB="91440" anchor="ctr"/>
                </a:tc>
                <a:tc>
                  <a:txBody>
                    <a:bodyPr/>
                    <a:lstStyle/>
                    <a:p>
                      <a:r>
                        <a:rPr lang="en-US" sz="2000">
                          <a:latin typeface="Arial" panose="020B0604020202020204" pitchFamily="34" charset="0"/>
                          <a:cs typeface="Arial" panose="020B0604020202020204" pitchFamily="34" charset="0"/>
                        </a:rPr>
                        <a:t>Operator workload, situational awareness and traveler information</a:t>
                      </a:r>
                    </a:p>
                  </a:txBody>
                  <a:tcPr marT="91440" marB="91440" anchor="ctr"/>
                </a:tc>
                <a:tc>
                  <a:txBody>
                    <a:bodyPr/>
                    <a:lstStyle/>
                    <a:p>
                      <a:r>
                        <a:rPr lang="en-US" sz="2000" dirty="0">
                          <a:latin typeface="Arial" panose="020B0604020202020204" pitchFamily="34" charset="0"/>
                          <a:cs typeface="Arial" panose="020B0604020202020204" pitchFamily="34" charset="0"/>
                        </a:rPr>
                        <a:t>Field mobile app</a:t>
                      </a:r>
                    </a:p>
                  </a:txBody>
                  <a:tcPr marT="91440" marB="91440" anchor="ctr"/>
                </a:tc>
                <a:extLst>
                  <a:ext uri="{0D108BD9-81ED-4DB2-BD59-A6C34878D82A}">
                    <a16:rowId xmlns:a16="http://schemas.microsoft.com/office/drawing/2014/main" val="2174710977"/>
                  </a:ext>
                </a:extLst>
              </a:tr>
            </a:tbl>
          </a:graphicData>
        </a:graphic>
      </p:graphicFrame>
      <p:sp>
        <p:nvSpPr>
          <p:cNvPr id="6" name="Rectangle 5">
            <a:extLst>
              <a:ext uri="{FF2B5EF4-FFF2-40B4-BE49-F238E27FC236}">
                <a16:creationId xmlns:a16="http://schemas.microsoft.com/office/drawing/2014/main" id="{AD3FA26A-674E-4281-B130-2B2C040C0919}"/>
              </a:ext>
            </a:extLst>
          </p:cNvPr>
          <p:cNvSpPr/>
          <p:nvPr/>
        </p:nvSpPr>
        <p:spPr>
          <a:xfrm>
            <a:off x="462017" y="5368025"/>
            <a:ext cx="10405771"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https://www.fhwa.dot.gov/innovation/everydaycounts/edc_5/docs/crowdsourcing_applications.pdf</a:t>
            </a:r>
          </a:p>
        </p:txBody>
      </p:sp>
    </p:spTree>
    <p:extLst>
      <p:ext uri="{BB962C8B-B14F-4D97-AF65-F5344CB8AC3E}">
        <p14:creationId xmlns:p14="http://schemas.microsoft.com/office/powerpoint/2010/main" val="39069641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B6D21A-DA72-4E52-B325-C694198D7CCF}"/>
              </a:ext>
            </a:extLst>
          </p:cNvPr>
          <p:cNvSpPr>
            <a:spLocks noGrp="1"/>
          </p:cNvSpPr>
          <p:nvPr>
            <p:ph type="title"/>
          </p:nvPr>
        </p:nvSpPr>
        <p:spPr>
          <a:xfrm>
            <a:off x="454477" y="237507"/>
            <a:ext cx="11346748" cy="1453182"/>
          </a:xfrm>
        </p:spPr>
        <p:txBody>
          <a:bodyPr>
            <a:normAutofit/>
          </a:bodyPr>
          <a:lstStyle/>
          <a:p>
            <a:pPr marL="2178050" indent="-2178050">
              <a:lnSpc>
                <a:spcPct val="100000"/>
              </a:lnSpc>
            </a:pPr>
            <a:r>
              <a:rPr lang="en-US" sz="3600">
                <a:solidFill>
                  <a:schemeClr val="accent4"/>
                </a:solidFill>
              </a:rPr>
              <a:t>Example: </a:t>
            </a:r>
            <a:r>
              <a:rPr lang="en-US" sz="3600"/>
              <a:t>Utah DOT Citizen Reporter Program</a:t>
            </a:r>
          </a:p>
        </p:txBody>
      </p:sp>
      <p:sp>
        <p:nvSpPr>
          <p:cNvPr id="3" name="Content Placeholder 2">
            <a:extLst>
              <a:ext uri="{FF2B5EF4-FFF2-40B4-BE49-F238E27FC236}">
                <a16:creationId xmlns:a16="http://schemas.microsoft.com/office/drawing/2014/main" id="{071C6931-8BE9-4069-9A9E-06D648516D5F}"/>
              </a:ext>
            </a:extLst>
          </p:cNvPr>
          <p:cNvSpPr>
            <a:spLocks noGrp="1"/>
          </p:cNvSpPr>
          <p:nvPr>
            <p:ph idx="1"/>
          </p:nvPr>
        </p:nvSpPr>
        <p:spPr>
          <a:xfrm>
            <a:off x="685799" y="2286000"/>
            <a:ext cx="5642812" cy="3715407"/>
          </a:xfrm>
        </p:spPr>
        <p:txBody>
          <a:bodyPr>
            <a:normAutofit lnSpcReduction="10000"/>
          </a:bodyPr>
          <a:lstStyle/>
          <a:p>
            <a:r>
              <a:rPr lang="en-US" dirty="0"/>
              <a:t>Provided a consistent way for the public and DOT workers to report road weather</a:t>
            </a:r>
          </a:p>
          <a:p>
            <a:r>
              <a:rPr lang="en-US" dirty="0"/>
              <a:t>Short training program promotes consistent reporting</a:t>
            </a:r>
          </a:p>
          <a:p>
            <a:r>
              <a:rPr lang="en-US" dirty="0"/>
              <a:t>Reports improve web, 511, and UDOT Traffic app traveler information</a:t>
            </a:r>
          </a:p>
        </p:txBody>
      </p:sp>
      <p:sp>
        <p:nvSpPr>
          <p:cNvPr id="4" name="Slide Number Placeholder 3">
            <a:extLst>
              <a:ext uri="{FF2B5EF4-FFF2-40B4-BE49-F238E27FC236}">
                <a16:creationId xmlns:a16="http://schemas.microsoft.com/office/drawing/2014/main" id="{E88ACF0D-0F14-48EE-B050-95F233F29B7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14828C-5D78-9B49-B11B-F71E2B02E95C}" type="slidenum">
              <a:rPr kumimoji="0" lang="en-US" sz="1000" b="0" i="0" u="none" strike="noStrike" kern="1200" cap="none" spc="0" normalizeH="0" baseline="0" noProof="0" smtClean="0">
                <a:ln>
                  <a:noFill/>
                </a:ln>
                <a:solidFill>
                  <a:srgbClr val="898989"/>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000" b="0" i="0" u="none" strike="noStrike" kern="1200" cap="none" spc="0" normalizeH="0" baseline="0" noProof="0">
              <a:ln>
                <a:noFill/>
              </a:ln>
              <a:solidFill>
                <a:srgbClr val="898989"/>
              </a:solidFill>
              <a:effectLst/>
              <a:uLnTx/>
              <a:uFillTx/>
              <a:latin typeface="Arial" panose="020B0604020202020204" pitchFamily="34" charset="0"/>
              <a:ea typeface="+mn-ea"/>
              <a:cs typeface="Arial" panose="020B0604020202020204" pitchFamily="34" charset="0"/>
            </a:endParaRPr>
          </a:p>
        </p:txBody>
      </p:sp>
      <p:sp>
        <p:nvSpPr>
          <p:cNvPr id="7" name="Title 1">
            <a:extLst>
              <a:ext uri="{FF2B5EF4-FFF2-40B4-BE49-F238E27FC236}">
                <a16:creationId xmlns:a16="http://schemas.microsoft.com/office/drawing/2014/main" id="{1639243D-28CB-46B7-886B-3B13600DE314}"/>
              </a:ext>
            </a:extLst>
          </p:cNvPr>
          <p:cNvSpPr txBox="1">
            <a:spLocks/>
          </p:cNvSpPr>
          <p:nvPr/>
        </p:nvSpPr>
        <p:spPr>
          <a:xfrm>
            <a:off x="454476"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bg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4400" b="1"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endParaRPr>
          </a:p>
        </p:txBody>
      </p:sp>
      <p:sp>
        <p:nvSpPr>
          <p:cNvPr id="14" name="TextBox 13">
            <a:extLst>
              <a:ext uri="{FF2B5EF4-FFF2-40B4-BE49-F238E27FC236}">
                <a16:creationId xmlns:a16="http://schemas.microsoft.com/office/drawing/2014/main" id="{AA36CEAE-EF30-46E1-97E8-95BF96324FAF}"/>
              </a:ext>
            </a:extLst>
          </p:cNvPr>
          <p:cNvSpPr txBox="1"/>
          <p:nvPr/>
        </p:nvSpPr>
        <p:spPr>
          <a:xfrm rot="16200000">
            <a:off x="10322929" y="4269085"/>
            <a:ext cx="3331361"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Source: Port Authority of New York and New Jersey</a:t>
            </a:r>
          </a:p>
        </p:txBody>
      </p:sp>
      <p:sp>
        <p:nvSpPr>
          <p:cNvPr id="15" name="TextBox 14">
            <a:extLst>
              <a:ext uri="{FF2B5EF4-FFF2-40B4-BE49-F238E27FC236}">
                <a16:creationId xmlns:a16="http://schemas.microsoft.com/office/drawing/2014/main" id="{1AF0DAE1-2640-40A1-8CAE-9E2DFB8C89FC}"/>
              </a:ext>
            </a:extLst>
          </p:cNvPr>
          <p:cNvSpPr txBox="1"/>
          <p:nvPr/>
        </p:nvSpPr>
        <p:spPr>
          <a:xfrm>
            <a:off x="10545830" y="5934765"/>
            <a:ext cx="1287532"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1"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Source: Utah DOT</a:t>
            </a:r>
          </a:p>
        </p:txBody>
      </p:sp>
      <p:pic>
        <p:nvPicPr>
          <p:cNvPr id="10" name="Picture 9" descr="The advertisement of the UDOT Citizen Report app to encourage user sign up to become a citizen reporter.">
            <a:extLst>
              <a:ext uri="{FF2B5EF4-FFF2-40B4-BE49-F238E27FC236}">
                <a16:creationId xmlns:a16="http://schemas.microsoft.com/office/drawing/2014/main" id="{31DF4BFD-F3B6-4B63-9D7A-D1AF2326668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013184" y="2165816"/>
            <a:ext cx="2788041" cy="3715407"/>
          </a:xfrm>
          <a:prstGeom prst="rect">
            <a:avLst/>
          </a:prstGeom>
        </p:spPr>
      </p:pic>
      <p:pic>
        <p:nvPicPr>
          <p:cNvPr id="11" name="Picture 10" descr="A screenshot of the Citizen Reporter app illustrates data inputs including road segment, date, time, and condition data.">
            <a:extLst>
              <a:ext uri="{FF2B5EF4-FFF2-40B4-BE49-F238E27FC236}">
                <a16:creationId xmlns:a16="http://schemas.microsoft.com/office/drawing/2014/main" id="{5D2057F5-0E4E-4313-8212-CE9EC48BC8F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899956" y="2165816"/>
            <a:ext cx="1889641" cy="3715407"/>
          </a:xfrm>
          <a:prstGeom prst="rect">
            <a:avLst/>
          </a:prstGeom>
        </p:spPr>
      </p:pic>
    </p:spTree>
    <p:extLst>
      <p:ext uri="{BB962C8B-B14F-4D97-AF65-F5344CB8AC3E}">
        <p14:creationId xmlns:p14="http://schemas.microsoft.com/office/powerpoint/2010/main" val="2989387284"/>
      </p:ext>
    </p:extLst>
  </p:cSld>
  <p:clrMapOvr>
    <a:masterClrMapping/>
  </p:clrMapOvr>
  <mc:AlternateContent xmlns:mc="http://schemas.openxmlformats.org/markup-compatibility/2006" xmlns:p14="http://schemas.microsoft.com/office/powerpoint/2010/main">
    <mc:Choice Requires="p14">
      <p:transition spd="slow" p14:dur="2000" advTm="112870"/>
    </mc:Choice>
    <mc:Fallback xmlns="">
      <p:transition spd="slow" advTm="11287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hoto of an incident reported by an anonymous Waze user about recently formed ice on Lebanon Road, Frisco, TX. The CCTV camera photo verified the Waze report. This image illustrates the value of using free crowdsourced data from a navigation app.">
            <a:extLst>
              <a:ext uri="{FF2B5EF4-FFF2-40B4-BE49-F238E27FC236}">
                <a16:creationId xmlns:a16="http://schemas.microsoft.com/office/drawing/2014/main" id="{F164F663-3844-48E0-89B5-DFBEB7C2F2DE}"/>
              </a:ext>
            </a:extLst>
          </p:cNvPr>
          <p:cNvPicPr>
            <a:picLocks noChangeAspect="1"/>
          </p:cNvPicPr>
          <p:nvPr/>
        </p:nvPicPr>
        <p:blipFill>
          <a:blip r:embed="rId3"/>
          <a:stretch>
            <a:fillRect/>
          </a:stretch>
        </p:blipFill>
        <p:spPr>
          <a:xfrm>
            <a:off x="6083808" y="1765773"/>
            <a:ext cx="6096528" cy="4474852"/>
          </a:xfrm>
          <a:prstGeom prst="rect">
            <a:avLst/>
          </a:prstGeom>
        </p:spPr>
      </p:pic>
      <p:sp>
        <p:nvSpPr>
          <p:cNvPr id="2" name="Title 1">
            <a:extLst>
              <a:ext uri="{FF2B5EF4-FFF2-40B4-BE49-F238E27FC236}">
                <a16:creationId xmlns:a16="http://schemas.microsoft.com/office/drawing/2014/main" id="{A4B6D21A-DA72-4E52-B325-C694198D7CCF}"/>
              </a:ext>
            </a:extLst>
          </p:cNvPr>
          <p:cNvSpPr>
            <a:spLocks noGrp="1"/>
          </p:cNvSpPr>
          <p:nvPr>
            <p:ph type="title"/>
          </p:nvPr>
        </p:nvSpPr>
        <p:spPr>
          <a:xfrm>
            <a:off x="685797" y="237507"/>
            <a:ext cx="11115427" cy="1453182"/>
          </a:xfrm>
        </p:spPr>
        <p:txBody>
          <a:bodyPr>
            <a:normAutofit/>
          </a:bodyPr>
          <a:lstStyle/>
          <a:p>
            <a:pPr marL="2178050" indent="-2178050">
              <a:lnSpc>
                <a:spcPct val="100000"/>
              </a:lnSpc>
            </a:pPr>
            <a:r>
              <a:rPr lang="en-US" sz="3600">
                <a:solidFill>
                  <a:schemeClr val="accent4"/>
                </a:solidFill>
              </a:rPr>
              <a:t>Example: </a:t>
            </a:r>
            <a:r>
              <a:rPr lang="en-US" sz="3600"/>
              <a:t>City of Frisco, Texas Crowdsources Road Weather Detection  </a:t>
            </a:r>
          </a:p>
        </p:txBody>
      </p:sp>
      <p:sp>
        <p:nvSpPr>
          <p:cNvPr id="3" name="Content Placeholder 2">
            <a:extLst>
              <a:ext uri="{FF2B5EF4-FFF2-40B4-BE49-F238E27FC236}">
                <a16:creationId xmlns:a16="http://schemas.microsoft.com/office/drawing/2014/main" id="{071C6931-8BE9-4069-9A9E-06D648516D5F}"/>
              </a:ext>
            </a:extLst>
          </p:cNvPr>
          <p:cNvSpPr>
            <a:spLocks noGrp="1"/>
          </p:cNvSpPr>
          <p:nvPr>
            <p:ph idx="1"/>
          </p:nvPr>
        </p:nvSpPr>
        <p:spPr>
          <a:xfrm>
            <a:off x="685798" y="2286000"/>
            <a:ext cx="5218475" cy="3715407"/>
          </a:xfrm>
        </p:spPr>
        <p:txBody>
          <a:bodyPr>
            <a:normAutofit/>
          </a:bodyPr>
          <a:lstStyle/>
          <a:p>
            <a:r>
              <a:rPr lang="en-US" dirty="0"/>
              <a:t>Developed a Waze</a:t>
            </a:r>
            <a:r>
              <a:rPr lang="en-US" dirty="0">
                <a:latin typeface="Roboto" panose="02000000000000000000" pitchFamily="2" charset="0"/>
              </a:rPr>
              <a:t>®</a:t>
            </a:r>
            <a:r>
              <a:rPr lang="en-US" dirty="0"/>
              <a:t> interface </a:t>
            </a:r>
          </a:p>
          <a:p>
            <a:r>
              <a:rPr lang="en-US" dirty="0"/>
              <a:t>Use public reports to respond to road weather events</a:t>
            </a:r>
          </a:p>
          <a:p>
            <a:r>
              <a:rPr lang="en-US" dirty="0"/>
              <a:t>Post Waze</a:t>
            </a:r>
            <a:r>
              <a:rPr lang="en-US" b="0" i="0" dirty="0">
                <a:effectLst/>
                <a:latin typeface="Roboto" panose="02000000000000000000" pitchFamily="2" charset="0"/>
              </a:rPr>
              <a:t>®</a:t>
            </a:r>
            <a:r>
              <a:rPr lang="en-US" dirty="0"/>
              <a:t> events on Public Safety Computer Aided Dispatch Maps</a:t>
            </a:r>
          </a:p>
        </p:txBody>
      </p:sp>
      <p:sp>
        <p:nvSpPr>
          <p:cNvPr id="4" name="Slide Number Placeholder 3">
            <a:extLst>
              <a:ext uri="{FF2B5EF4-FFF2-40B4-BE49-F238E27FC236}">
                <a16:creationId xmlns:a16="http://schemas.microsoft.com/office/drawing/2014/main" id="{E88ACF0D-0F14-48EE-B050-95F233F29B7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14828C-5D78-9B49-B11B-F71E2B02E95C}" type="slidenum">
              <a:rPr kumimoji="0" lang="en-US" sz="1000" b="0" i="0" u="none" strike="noStrike" kern="1200" cap="none" spc="0" normalizeH="0" baseline="0" noProof="0" smtClean="0">
                <a:ln>
                  <a:noFill/>
                </a:ln>
                <a:solidFill>
                  <a:srgbClr val="898989"/>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000" b="0" i="0" u="none" strike="noStrike" kern="1200" cap="none" spc="0" normalizeH="0" baseline="0" noProof="0">
              <a:ln>
                <a:noFill/>
              </a:ln>
              <a:solidFill>
                <a:srgbClr val="898989"/>
              </a:solidFill>
              <a:effectLst/>
              <a:uLnTx/>
              <a:uFillTx/>
              <a:latin typeface="Arial" panose="020B0604020202020204" pitchFamily="34" charset="0"/>
              <a:ea typeface="+mn-ea"/>
              <a:cs typeface="Arial" panose="020B0604020202020204" pitchFamily="34" charset="0"/>
            </a:endParaRPr>
          </a:p>
        </p:txBody>
      </p:sp>
      <p:sp>
        <p:nvSpPr>
          <p:cNvPr id="7" name="Title 1">
            <a:extLst>
              <a:ext uri="{FF2B5EF4-FFF2-40B4-BE49-F238E27FC236}">
                <a16:creationId xmlns:a16="http://schemas.microsoft.com/office/drawing/2014/main" id="{1639243D-28CB-46B7-886B-3B13600DE314}"/>
              </a:ext>
            </a:extLst>
          </p:cNvPr>
          <p:cNvSpPr txBox="1">
            <a:spLocks/>
          </p:cNvSpPr>
          <p:nvPr/>
        </p:nvSpPr>
        <p:spPr>
          <a:xfrm>
            <a:off x="454476"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bg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4400" b="1"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endParaRPr>
          </a:p>
        </p:txBody>
      </p:sp>
      <p:sp>
        <p:nvSpPr>
          <p:cNvPr id="14" name="TextBox 13">
            <a:extLst>
              <a:ext uri="{FF2B5EF4-FFF2-40B4-BE49-F238E27FC236}">
                <a16:creationId xmlns:a16="http://schemas.microsoft.com/office/drawing/2014/main" id="{AA36CEAE-EF30-46E1-97E8-95BF96324FAF}"/>
              </a:ext>
            </a:extLst>
          </p:cNvPr>
          <p:cNvSpPr txBox="1"/>
          <p:nvPr/>
        </p:nvSpPr>
        <p:spPr>
          <a:xfrm>
            <a:off x="6053328" y="5941936"/>
            <a:ext cx="1944763"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Source: City of Frisco, Texas</a:t>
            </a:r>
          </a:p>
        </p:txBody>
      </p:sp>
    </p:spTree>
    <p:extLst>
      <p:ext uri="{BB962C8B-B14F-4D97-AF65-F5344CB8AC3E}">
        <p14:creationId xmlns:p14="http://schemas.microsoft.com/office/powerpoint/2010/main" val="214380446"/>
      </p:ext>
    </p:extLst>
  </p:cSld>
  <p:clrMapOvr>
    <a:masterClrMapping/>
  </p:clrMapOvr>
  <mc:AlternateContent xmlns:mc="http://schemas.openxmlformats.org/markup-compatibility/2006" xmlns:p14="http://schemas.microsoft.com/office/powerpoint/2010/main">
    <mc:Choice Requires="p14">
      <p:transition spd="slow" p14:dur="2000" advTm="112870"/>
    </mc:Choice>
    <mc:Fallback xmlns="">
      <p:transition spd="slow" advTm="11287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A2022E-9B6E-4969-A1A3-3A8B878E5855}"/>
              </a:ext>
            </a:extLst>
          </p:cNvPr>
          <p:cNvSpPr>
            <a:spLocks noGrp="1"/>
          </p:cNvSpPr>
          <p:nvPr>
            <p:ph type="title"/>
          </p:nvPr>
        </p:nvSpPr>
        <p:spPr/>
        <p:txBody>
          <a:bodyPr/>
          <a:lstStyle/>
          <a:p>
            <a:pPr marL="2176463" indent="-2176463"/>
            <a:r>
              <a:rPr lang="en-US" sz="3600">
                <a:solidFill>
                  <a:srgbClr val="FFC000"/>
                </a:solidFill>
              </a:rPr>
              <a:t>Example: </a:t>
            </a:r>
            <a:r>
              <a:rPr lang="en-US" sz="3600">
                <a:solidFill>
                  <a:prstClr val="white"/>
                </a:solidFill>
              </a:rPr>
              <a:t>Maine DOT Crowdsources Road Weather Detection within Workforce</a:t>
            </a:r>
            <a:endParaRPr lang="en-US"/>
          </a:p>
        </p:txBody>
      </p:sp>
      <p:sp>
        <p:nvSpPr>
          <p:cNvPr id="3" name="Content Placeholder 2">
            <a:extLst>
              <a:ext uri="{FF2B5EF4-FFF2-40B4-BE49-F238E27FC236}">
                <a16:creationId xmlns:a16="http://schemas.microsoft.com/office/drawing/2014/main" id="{F5C5E2C2-633B-4026-B743-096682A888CC}"/>
              </a:ext>
            </a:extLst>
          </p:cNvPr>
          <p:cNvSpPr>
            <a:spLocks noGrp="1"/>
          </p:cNvSpPr>
          <p:nvPr>
            <p:ph idx="1"/>
          </p:nvPr>
        </p:nvSpPr>
        <p:spPr>
          <a:xfrm>
            <a:off x="685800" y="2286000"/>
            <a:ext cx="7378700" cy="3715407"/>
          </a:xfrm>
        </p:spPr>
        <p:txBody>
          <a:bodyPr>
            <a:normAutofit/>
          </a:bodyPr>
          <a:lstStyle/>
          <a:p>
            <a:r>
              <a:rPr lang="en-US" dirty="0"/>
              <a:t>App for road crews to report pavement, weather, and temperature (PWT) conditions </a:t>
            </a:r>
          </a:p>
          <a:p>
            <a:r>
              <a:rPr lang="en-US" dirty="0"/>
              <a:t>Data automated into the State’s Traffic Management Center (TMC) software</a:t>
            </a:r>
          </a:p>
          <a:p>
            <a:r>
              <a:rPr lang="en-US" dirty="0"/>
              <a:t>Saved TMC and Road Crew time, while standardizing reports and improving location accuracy</a:t>
            </a:r>
          </a:p>
        </p:txBody>
      </p:sp>
      <p:sp>
        <p:nvSpPr>
          <p:cNvPr id="4" name="Slide Number Placeholder 3">
            <a:extLst>
              <a:ext uri="{FF2B5EF4-FFF2-40B4-BE49-F238E27FC236}">
                <a16:creationId xmlns:a16="http://schemas.microsoft.com/office/drawing/2014/main" id="{F34E5D9A-6E5F-4F43-9C98-EC4FF92974E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0DD06B-44D0-4B5F-9DB8-096B8174C7B9}" type="slidenum">
              <a:rPr kumimoji="0" lang="en-US" sz="1000" b="0" i="0" u="none" strike="noStrike" kern="1200" cap="none" spc="0" normalizeH="0" baseline="0" noProof="0" smtClean="0">
                <a:ln>
                  <a:noFill/>
                </a:ln>
                <a:solidFill>
                  <a:srgbClr val="898989"/>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000" b="0" i="0" u="none" strike="noStrike" kern="1200" cap="none" spc="0" normalizeH="0" baseline="0" noProof="0">
              <a:ln>
                <a:noFill/>
              </a:ln>
              <a:solidFill>
                <a:srgbClr val="898989"/>
              </a:solidFill>
              <a:effectLst/>
              <a:uLnTx/>
              <a:uFillTx/>
              <a:latin typeface="Arial" panose="020B0604020202020204" pitchFamily="34" charset="0"/>
              <a:ea typeface="+mn-ea"/>
              <a:cs typeface="Arial" panose="020B0604020202020204" pitchFamily="34" charset="0"/>
            </a:endParaRPr>
          </a:p>
        </p:txBody>
      </p:sp>
      <p:grpSp>
        <p:nvGrpSpPr>
          <p:cNvPr id="5" name="Group 4" descr="A map of Maine DOT with regions color coded to reflect driving conditions based on road crew reports in specific counties.">
            <a:extLst>
              <a:ext uri="{FF2B5EF4-FFF2-40B4-BE49-F238E27FC236}">
                <a16:creationId xmlns:a16="http://schemas.microsoft.com/office/drawing/2014/main" id="{273262FE-3068-4BB1-8F07-3F15536CA5E9}"/>
              </a:ext>
            </a:extLst>
          </p:cNvPr>
          <p:cNvGrpSpPr/>
          <p:nvPr/>
        </p:nvGrpSpPr>
        <p:grpSpPr>
          <a:xfrm>
            <a:off x="8451850" y="1762310"/>
            <a:ext cx="3740150" cy="4471093"/>
            <a:chOff x="7238084" y="1177007"/>
            <a:chExt cx="4071928" cy="4867711"/>
          </a:xfrm>
        </p:grpSpPr>
        <p:pic>
          <p:nvPicPr>
            <p:cNvPr id="6" name="Content Placeholder 5" descr="image001">
              <a:extLst>
                <a:ext uri="{FF2B5EF4-FFF2-40B4-BE49-F238E27FC236}">
                  <a16:creationId xmlns:a16="http://schemas.microsoft.com/office/drawing/2014/main" id="{0E222598-9F0E-483F-AD89-C0CA87E55BC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238084" y="1177007"/>
              <a:ext cx="4071928" cy="4867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FF93D9FD-218C-4E89-9F52-CAA6DB5986EE}"/>
                </a:ext>
              </a:extLst>
            </p:cNvPr>
            <p:cNvSpPr txBox="1"/>
            <p:nvPr/>
          </p:nvSpPr>
          <p:spPr>
            <a:xfrm>
              <a:off x="7907719" y="5185885"/>
              <a:ext cx="3318537" cy="646331"/>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RWT Map</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Color reflects driving conditions</a:t>
              </a:r>
            </a:p>
          </p:txBody>
        </p:sp>
      </p:grpSp>
      <p:sp>
        <p:nvSpPr>
          <p:cNvPr id="8" name="TextBox 7">
            <a:extLst>
              <a:ext uri="{FF2B5EF4-FFF2-40B4-BE49-F238E27FC236}">
                <a16:creationId xmlns:a16="http://schemas.microsoft.com/office/drawing/2014/main" id="{E9F9D62A-F6CD-46BB-B047-7E4183285EA9}"/>
              </a:ext>
            </a:extLst>
          </p:cNvPr>
          <p:cNvSpPr txBox="1"/>
          <p:nvPr/>
        </p:nvSpPr>
        <p:spPr>
          <a:xfrm>
            <a:off x="10750593" y="6006773"/>
            <a:ext cx="1364476"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Source: Maine DOT</a:t>
            </a:r>
          </a:p>
        </p:txBody>
      </p:sp>
    </p:spTree>
    <p:extLst>
      <p:ext uri="{BB962C8B-B14F-4D97-AF65-F5344CB8AC3E}">
        <p14:creationId xmlns:p14="http://schemas.microsoft.com/office/powerpoint/2010/main" val="28136580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12A68D2-F06C-47C8-B41C-1CCBF11BC795}"/>
              </a:ext>
            </a:extLst>
          </p:cNvPr>
          <p:cNvSpPr>
            <a:spLocks noGrp="1"/>
          </p:cNvSpPr>
          <p:nvPr>
            <p:ph type="ctrTitle"/>
          </p:nvPr>
        </p:nvSpPr>
        <p:spPr>
          <a:xfrm>
            <a:off x="1066800" y="2388179"/>
            <a:ext cx="10058400" cy="1678111"/>
          </a:xfrm>
        </p:spPr>
        <p:txBody>
          <a:bodyPr>
            <a:normAutofit/>
          </a:bodyPr>
          <a:lstStyle/>
          <a:p>
            <a:pPr marL="0" marR="0">
              <a:spcBef>
                <a:spcPts val="0"/>
              </a:spcBef>
              <a:spcAft>
                <a:spcPts val="0"/>
              </a:spcAft>
            </a:pPr>
            <a:r>
              <a:rPr lang="en-US" sz="4400" dirty="0">
                <a:effectLst/>
                <a:latin typeface="Calibri" panose="020F0502020204030204" pitchFamily="34" charset="0"/>
                <a:ea typeface="Times New Roman" panose="02020603050405020304" pitchFamily="18" charset="0"/>
              </a:rPr>
              <a:t>Ohio DOT </a:t>
            </a:r>
            <a:br>
              <a:rPr lang="en-US" sz="4400" dirty="0">
                <a:effectLst/>
                <a:latin typeface="Calibri" panose="020F0502020204030204" pitchFamily="34" charset="0"/>
                <a:ea typeface="Times New Roman" panose="02020603050405020304" pitchFamily="18" charset="0"/>
              </a:rPr>
            </a:br>
            <a:r>
              <a:rPr lang="en-US" sz="4400" dirty="0">
                <a:effectLst/>
                <a:latin typeface="Calibri" panose="020F0502020204030204" pitchFamily="34" charset="0"/>
                <a:ea typeface="Times New Roman" panose="02020603050405020304" pitchFamily="18" charset="0"/>
              </a:rPr>
              <a:t>Road Weather Reporting</a:t>
            </a:r>
            <a:endParaRPr lang="en-US" sz="4400" dirty="0">
              <a:effectLst/>
              <a:latin typeface="Times New Roman" panose="02020603050405020304" pitchFamily="18" charset="0"/>
              <a:ea typeface="Times New Roman" panose="02020603050405020304" pitchFamily="18" charset="0"/>
            </a:endParaRPr>
          </a:p>
        </p:txBody>
      </p:sp>
      <p:sp>
        <p:nvSpPr>
          <p:cNvPr id="6" name="Subtitle 5">
            <a:extLst>
              <a:ext uri="{FF2B5EF4-FFF2-40B4-BE49-F238E27FC236}">
                <a16:creationId xmlns:a16="http://schemas.microsoft.com/office/drawing/2014/main" id="{9A8598CD-2529-4F73-B02C-2EFF4BFF1E0C}"/>
              </a:ext>
            </a:extLst>
          </p:cNvPr>
          <p:cNvSpPr>
            <a:spLocks noGrp="1"/>
          </p:cNvSpPr>
          <p:nvPr>
            <p:ph type="subTitle" idx="1"/>
          </p:nvPr>
        </p:nvSpPr>
        <p:spPr>
          <a:xfrm>
            <a:off x="1524000" y="4070325"/>
            <a:ext cx="9144000" cy="881108"/>
          </a:xfrm>
        </p:spPr>
        <p:txBody>
          <a:bodyPr>
            <a:normAutofit/>
          </a:bodyPr>
          <a:lstStyle/>
          <a:p>
            <a:r>
              <a:rPr lang="en-US" sz="2000" i="1" dirty="0">
                <a:solidFill>
                  <a:schemeClr val="tx2"/>
                </a:solidFill>
              </a:rPr>
              <a:t>Crowdsourcing for Operations Course, August 15, 2023</a:t>
            </a:r>
          </a:p>
        </p:txBody>
      </p:sp>
      <p:sp>
        <p:nvSpPr>
          <p:cNvPr id="2" name="TextBox 1">
            <a:extLst>
              <a:ext uri="{FF2B5EF4-FFF2-40B4-BE49-F238E27FC236}">
                <a16:creationId xmlns:a16="http://schemas.microsoft.com/office/drawing/2014/main" id="{39A7E077-19C4-38EA-537D-B46C31F84B9F}"/>
              </a:ext>
            </a:extLst>
          </p:cNvPr>
          <p:cNvSpPr txBox="1"/>
          <p:nvPr/>
        </p:nvSpPr>
        <p:spPr>
          <a:xfrm>
            <a:off x="7702062" y="5761420"/>
            <a:ext cx="5029200"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AA4F"/>
                </a:solidFill>
                <a:effectLst/>
                <a:uLnTx/>
                <a:uFillTx/>
                <a:latin typeface="Calibri" panose="020F0502020204030204" pitchFamily="34" charset="0"/>
                <a:ea typeface="Calibri" panose="020F0502020204030204" pitchFamily="34" charset="0"/>
                <a:cs typeface="+mn-cs"/>
              </a:rPr>
              <a:t>Stephanie Marik, P.E.</a:t>
            </a:r>
            <a:endParaRPr kumimoji="0" lang="en-US" sz="1800" b="0" i="0" u="none" strike="noStrike" kern="1200" cap="none" spc="0" normalizeH="0" baseline="0" noProof="0" dirty="0">
              <a:ln>
                <a:noFill/>
              </a:ln>
              <a:solidFill>
                <a:srgbClr val="00AA4F"/>
              </a:solidFill>
              <a:effectLst/>
              <a:uLnTx/>
              <a:uFillTx/>
              <a:latin typeface="Calibri" panose="020F0502020204030204" pitchFamily="34" charset="0"/>
              <a:ea typeface="Calibri" panose="020F050202020403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Transportation Systems Performance Engineer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hlinkClick r:id="rId3"/>
              </a:rPr>
              <a:t>stephanie.marik@dot.ohio.gov</a:t>
            </a:r>
            <a:b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br>
            <a:b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b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pic>
        <p:nvPicPr>
          <p:cNvPr id="3" name="Picture 2" descr="A person wearing glasses&#10;&#10;Description automatically generated with low confidence">
            <a:extLst>
              <a:ext uri="{FF2B5EF4-FFF2-40B4-BE49-F238E27FC236}">
                <a16:creationId xmlns:a16="http://schemas.microsoft.com/office/drawing/2014/main" id="{77821EA3-5C90-F50B-DE89-AB77FBE7ADD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59714" y="5761420"/>
            <a:ext cx="902592" cy="902592"/>
          </a:xfrm>
          <a:prstGeom prst="rect">
            <a:avLst/>
          </a:prstGeom>
        </p:spPr>
      </p:pic>
    </p:spTree>
    <p:extLst>
      <p:ext uri="{BB962C8B-B14F-4D97-AF65-F5344CB8AC3E}">
        <p14:creationId xmlns:p14="http://schemas.microsoft.com/office/powerpoint/2010/main" val="27556961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619FCAC-4839-4FC4-91F9-A5345CC8DB1E}"/>
              </a:ext>
            </a:extLst>
          </p:cNvPr>
          <p:cNvSpPr>
            <a:spLocks noGrp="1"/>
          </p:cNvSpPr>
          <p:nvPr>
            <p:ph type="title"/>
          </p:nvPr>
        </p:nvSpPr>
        <p:spPr/>
        <p:txBody>
          <a:bodyPr>
            <a:normAutofit fontScale="90000"/>
          </a:bodyPr>
          <a:lstStyle/>
          <a:p>
            <a:r>
              <a:rPr lang="en-US" dirty="0"/>
              <a:t>Snow &amp; Ice – Performance Evaluator (SNIPE)</a:t>
            </a:r>
          </a:p>
        </p:txBody>
      </p:sp>
      <p:pic>
        <p:nvPicPr>
          <p:cNvPr id="14" name="Content Placeholder 2">
            <a:extLst>
              <a:ext uri="{FF2B5EF4-FFF2-40B4-BE49-F238E27FC236}">
                <a16:creationId xmlns:a16="http://schemas.microsoft.com/office/drawing/2014/main" id="{4361D9A0-6D0F-4D2B-BC85-28045362601D}"/>
              </a:ext>
            </a:extLst>
          </p:cNvPr>
          <p:cNvPicPr>
            <a:picLocks noGrp="1" noChangeAspect="1"/>
          </p:cNvPicPr>
          <p:nvPr>
            <p:ph idx="4294967295"/>
          </p:nvPr>
        </p:nvPicPr>
        <p:blipFill rotWithShape="1">
          <a:blip r:embed="rId3"/>
          <a:srcRect b="54189"/>
          <a:stretch/>
        </p:blipFill>
        <p:spPr>
          <a:xfrm>
            <a:off x="150840" y="1924050"/>
            <a:ext cx="7615238" cy="4243388"/>
          </a:xfrm>
          <a:prstGeom prst="rect">
            <a:avLst/>
          </a:prstGeom>
          <a:ln>
            <a:noFill/>
          </a:ln>
          <a:effectLst>
            <a:outerShdw blurRad="190500" algn="tl" rotWithShape="0">
              <a:srgbClr val="000000">
                <a:alpha val="70000"/>
              </a:srgbClr>
            </a:outerShdw>
          </a:effectLst>
        </p:spPr>
      </p:pic>
      <p:pic>
        <p:nvPicPr>
          <p:cNvPr id="13" name="Picture 12" descr="A picture containing drawing&#10;&#10;Description automatically generated">
            <a:extLst>
              <a:ext uri="{FF2B5EF4-FFF2-40B4-BE49-F238E27FC236}">
                <a16:creationId xmlns:a16="http://schemas.microsoft.com/office/drawing/2014/main" id="{04A99FAE-642D-4199-BA95-93EF529C850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6177489"/>
            <a:ext cx="1326454" cy="680511"/>
          </a:xfrm>
          <a:prstGeom prst="rect">
            <a:avLst/>
          </a:prstGeom>
        </p:spPr>
      </p:pic>
      <p:grpSp>
        <p:nvGrpSpPr>
          <p:cNvPr id="15" name="Group 14">
            <a:extLst>
              <a:ext uri="{FF2B5EF4-FFF2-40B4-BE49-F238E27FC236}">
                <a16:creationId xmlns:a16="http://schemas.microsoft.com/office/drawing/2014/main" id="{B012BE30-F517-407D-ACCE-C844105A6C3F}"/>
              </a:ext>
            </a:extLst>
          </p:cNvPr>
          <p:cNvGrpSpPr/>
          <p:nvPr/>
        </p:nvGrpSpPr>
        <p:grpSpPr>
          <a:xfrm>
            <a:off x="2878566" y="3962998"/>
            <a:ext cx="4823254" cy="1708415"/>
            <a:chOff x="2708276" y="2985507"/>
            <a:chExt cx="4823254" cy="1708415"/>
          </a:xfrm>
        </p:grpSpPr>
        <p:sp>
          <p:nvSpPr>
            <p:cNvPr id="17" name="Rectangle 16">
              <a:extLst>
                <a:ext uri="{FF2B5EF4-FFF2-40B4-BE49-F238E27FC236}">
                  <a16:creationId xmlns:a16="http://schemas.microsoft.com/office/drawing/2014/main" id="{87D0A1EF-3CEC-4CDA-9BE8-FE595D2503D4}"/>
                </a:ext>
              </a:extLst>
            </p:cNvPr>
            <p:cNvSpPr/>
            <p:nvPr/>
          </p:nvSpPr>
          <p:spPr>
            <a:xfrm>
              <a:off x="3775409" y="2985507"/>
              <a:ext cx="3756121" cy="318201"/>
            </a:xfrm>
            <a:prstGeom prst="rect">
              <a:avLst/>
            </a:prstGeom>
            <a:solidFill>
              <a:srgbClr val="FFFF00">
                <a:alpha val="25000"/>
              </a:srgb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18" name="Rectangle 17">
              <a:extLst>
                <a:ext uri="{FF2B5EF4-FFF2-40B4-BE49-F238E27FC236}">
                  <a16:creationId xmlns:a16="http://schemas.microsoft.com/office/drawing/2014/main" id="{F1989AE8-C770-4E9A-AD69-0227BAFF43AB}"/>
                </a:ext>
              </a:extLst>
            </p:cNvPr>
            <p:cNvSpPr/>
            <p:nvPr/>
          </p:nvSpPr>
          <p:spPr>
            <a:xfrm>
              <a:off x="2708276" y="3296530"/>
              <a:ext cx="4823254" cy="1018314"/>
            </a:xfrm>
            <a:prstGeom prst="rect">
              <a:avLst/>
            </a:prstGeom>
            <a:solidFill>
              <a:srgbClr val="FFFF00">
                <a:alpha val="25000"/>
              </a:srgb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19" name="Rectangle 18">
              <a:extLst>
                <a:ext uri="{FF2B5EF4-FFF2-40B4-BE49-F238E27FC236}">
                  <a16:creationId xmlns:a16="http://schemas.microsoft.com/office/drawing/2014/main" id="{7E9A51A1-9B99-4750-B372-C34AF4F66482}"/>
                </a:ext>
              </a:extLst>
            </p:cNvPr>
            <p:cNvSpPr/>
            <p:nvPr/>
          </p:nvSpPr>
          <p:spPr>
            <a:xfrm>
              <a:off x="2715876" y="4312403"/>
              <a:ext cx="2164615" cy="381519"/>
            </a:xfrm>
            <a:prstGeom prst="rect">
              <a:avLst/>
            </a:prstGeom>
            <a:solidFill>
              <a:srgbClr val="FFFF00">
                <a:alpha val="25000"/>
              </a:srgb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grpSp>
      <p:grpSp>
        <p:nvGrpSpPr>
          <p:cNvPr id="20" name="Group 19">
            <a:extLst>
              <a:ext uri="{FF2B5EF4-FFF2-40B4-BE49-F238E27FC236}">
                <a16:creationId xmlns:a16="http://schemas.microsoft.com/office/drawing/2014/main" id="{757EBD95-8B9C-4FBD-8374-6C5C8736370B}"/>
              </a:ext>
            </a:extLst>
          </p:cNvPr>
          <p:cNvGrpSpPr/>
          <p:nvPr/>
        </p:nvGrpSpPr>
        <p:grpSpPr>
          <a:xfrm>
            <a:off x="663227" y="1069702"/>
            <a:ext cx="10153930" cy="716789"/>
            <a:chOff x="2133600" y="4917114"/>
            <a:chExt cx="10153930" cy="716789"/>
          </a:xfrm>
        </p:grpSpPr>
        <p:cxnSp>
          <p:nvCxnSpPr>
            <p:cNvPr id="22" name="Straight Connector 21">
              <a:extLst>
                <a:ext uri="{FF2B5EF4-FFF2-40B4-BE49-F238E27FC236}">
                  <a16:creationId xmlns:a16="http://schemas.microsoft.com/office/drawing/2014/main" id="{5E52D145-1B92-4BEA-A6A6-65E99BFFDED7}"/>
                </a:ext>
              </a:extLst>
            </p:cNvPr>
            <p:cNvCxnSpPr>
              <a:cxnSpLocks/>
            </p:cNvCxnSpPr>
            <p:nvPr/>
          </p:nvCxnSpPr>
          <p:spPr>
            <a:xfrm>
              <a:off x="2133600" y="5481502"/>
              <a:ext cx="10153930" cy="0"/>
            </a:xfrm>
            <a:prstGeom prst="line">
              <a:avLst/>
            </a:prstGeom>
            <a:ln w="76200"/>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ABA554B5-4AF0-46F8-8D79-C38C5F9CE865}"/>
                </a:ext>
              </a:extLst>
            </p:cNvPr>
            <p:cNvGrpSpPr/>
            <p:nvPr/>
          </p:nvGrpSpPr>
          <p:grpSpPr>
            <a:xfrm>
              <a:off x="2133613" y="4917114"/>
              <a:ext cx="1492933" cy="716789"/>
              <a:chOff x="609613" y="4917113"/>
              <a:chExt cx="1492933" cy="716789"/>
            </a:xfrm>
          </p:grpSpPr>
          <p:sp>
            <p:nvSpPr>
              <p:cNvPr id="27" name="Diamond 26">
                <a:extLst>
                  <a:ext uri="{FF2B5EF4-FFF2-40B4-BE49-F238E27FC236}">
                    <a16:creationId xmlns:a16="http://schemas.microsoft.com/office/drawing/2014/main" id="{8D22945B-2DA7-4CCA-9AA8-89C0F2AE50DC}"/>
                  </a:ext>
                </a:extLst>
              </p:cNvPr>
              <p:cNvSpPr/>
              <p:nvPr/>
            </p:nvSpPr>
            <p:spPr>
              <a:xfrm>
                <a:off x="1143000" y="5329102"/>
                <a:ext cx="304800" cy="304800"/>
              </a:xfrm>
              <a:prstGeom prst="diamond">
                <a:avLst/>
              </a:pr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8" name="TextBox 27">
                <a:extLst>
                  <a:ext uri="{FF2B5EF4-FFF2-40B4-BE49-F238E27FC236}">
                    <a16:creationId xmlns:a16="http://schemas.microsoft.com/office/drawing/2014/main" id="{175D6514-EFEF-455C-8788-02786E7EF1BA}"/>
                  </a:ext>
                </a:extLst>
              </p:cNvPr>
              <p:cNvSpPr txBox="1"/>
              <p:nvPr/>
            </p:nvSpPr>
            <p:spPr>
              <a:xfrm>
                <a:off x="609613" y="4917113"/>
                <a:ext cx="149293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rebuchet MS" panose="020B0603020202020204"/>
                    <a:ea typeface="+mn-ea"/>
                    <a:cs typeface="+mn-cs"/>
                  </a:rPr>
                  <a:t>1997-98</a:t>
                </a:r>
              </a:p>
            </p:txBody>
          </p:sp>
        </p:grpSp>
        <p:sp>
          <p:nvSpPr>
            <p:cNvPr id="24" name="TextBox 23">
              <a:extLst>
                <a:ext uri="{FF2B5EF4-FFF2-40B4-BE49-F238E27FC236}">
                  <a16:creationId xmlns:a16="http://schemas.microsoft.com/office/drawing/2014/main" id="{9CA1A88A-B7C9-4D7E-A7A3-B67127DDBC5C}"/>
                </a:ext>
              </a:extLst>
            </p:cNvPr>
            <p:cNvSpPr txBox="1"/>
            <p:nvPr/>
          </p:nvSpPr>
          <p:spPr>
            <a:xfrm>
              <a:off x="10616239" y="4917114"/>
              <a:ext cx="131720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rebuchet MS" panose="020B0603020202020204"/>
                  <a:ea typeface="+mn-ea"/>
                  <a:cs typeface="+mn-cs"/>
                </a:rPr>
                <a:t>2013-14</a:t>
              </a:r>
            </a:p>
          </p:txBody>
        </p:sp>
        <p:sp>
          <p:nvSpPr>
            <p:cNvPr id="25" name="Diamond 24">
              <a:extLst>
                <a:ext uri="{FF2B5EF4-FFF2-40B4-BE49-F238E27FC236}">
                  <a16:creationId xmlns:a16="http://schemas.microsoft.com/office/drawing/2014/main" id="{77A35F28-3D20-4FB7-929D-CE386ECAC4BB}"/>
                </a:ext>
              </a:extLst>
            </p:cNvPr>
            <p:cNvSpPr/>
            <p:nvPr/>
          </p:nvSpPr>
          <p:spPr>
            <a:xfrm>
              <a:off x="2667000" y="5329102"/>
              <a:ext cx="304800" cy="304800"/>
            </a:xfrm>
            <a:prstGeom prst="diamond">
              <a:avLst/>
            </a:prstGeom>
            <a:solidFill>
              <a:schemeClr val="accent2"/>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6" name="Diamond 25">
              <a:extLst>
                <a:ext uri="{FF2B5EF4-FFF2-40B4-BE49-F238E27FC236}">
                  <a16:creationId xmlns:a16="http://schemas.microsoft.com/office/drawing/2014/main" id="{4726A48A-764C-4ADB-9FDC-62EEAC334CB5}"/>
                </a:ext>
              </a:extLst>
            </p:cNvPr>
            <p:cNvSpPr/>
            <p:nvPr/>
          </p:nvSpPr>
          <p:spPr>
            <a:xfrm>
              <a:off x="11201400" y="5327765"/>
              <a:ext cx="304800" cy="304800"/>
            </a:xfrm>
            <a:prstGeom prst="diamond">
              <a:avLst/>
            </a:prstGeom>
            <a:solidFill>
              <a:schemeClr val="accent2"/>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grpSp>
      <p:cxnSp>
        <p:nvCxnSpPr>
          <p:cNvPr id="29" name="Straight Arrow Connector 28">
            <a:extLst>
              <a:ext uri="{FF2B5EF4-FFF2-40B4-BE49-F238E27FC236}">
                <a16:creationId xmlns:a16="http://schemas.microsoft.com/office/drawing/2014/main" id="{99E41DAB-35BE-4DCE-B10A-1D5BF40071BF}"/>
              </a:ext>
            </a:extLst>
          </p:cNvPr>
          <p:cNvCxnSpPr>
            <a:stCxn id="25" idx="2"/>
          </p:cNvCxnSpPr>
          <p:nvPr/>
        </p:nvCxnSpPr>
        <p:spPr>
          <a:xfrm>
            <a:off x="1349027" y="1786490"/>
            <a:ext cx="0" cy="742701"/>
          </a:xfrm>
          <a:prstGeom prst="straightConnector1">
            <a:avLst/>
          </a:prstGeom>
          <a:ln w="57150">
            <a:solidFill>
              <a:schemeClr val="accent1">
                <a:lumMod val="75000"/>
              </a:schemeClr>
            </a:solidFill>
            <a:tailEnd type="oval" w="lg" len="lg"/>
          </a:ln>
        </p:spPr>
        <p:style>
          <a:lnRef idx="1">
            <a:schemeClr val="accent1"/>
          </a:lnRef>
          <a:fillRef idx="0">
            <a:schemeClr val="accent1"/>
          </a:fillRef>
          <a:effectRef idx="0">
            <a:schemeClr val="accent1"/>
          </a:effectRef>
          <a:fontRef idx="minor">
            <a:schemeClr val="tx1"/>
          </a:fontRef>
        </p:style>
      </p:cxnSp>
      <p:grpSp>
        <p:nvGrpSpPr>
          <p:cNvPr id="30" name="Group 29">
            <a:extLst>
              <a:ext uri="{FF2B5EF4-FFF2-40B4-BE49-F238E27FC236}">
                <a16:creationId xmlns:a16="http://schemas.microsoft.com/office/drawing/2014/main" id="{D5A51BD4-D570-4D51-BCAE-28D1533B6208}"/>
              </a:ext>
            </a:extLst>
          </p:cNvPr>
          <p:cNvGrpSpPr/>
          <p:nvPr/>
        </p:nvGrpSpPr>
        <p:grpSpPr>
          <a:xfrm>
            <a:off x="8076648" y="1887876"/>
            <a:ext cx="3880429" cy="4874532"/>
            <a:chOff x="-916829" y="499418"/>
            <a:chExt cx="3880429" cy="4874532"/>
          </a:xfrm>
        </p:grpSpPr>
        <p:pic>
          <p:nvPicPr>
            <p:cNvPr id="31" name="Picture 30">
              <a:extLst>
                <a:ext uri="{FF2B5EF4-FFF2-40B4-BE49-F238E27FC236}">
                  <a16:creationId xmlns:a16="http://schemas.microsoft.com/office/drawing/2014/main" id="{A48BDAD5-4FE8-4AB2-A01F-82E5CF2314D5}"/>
                </a:ext>
              </a:extLst>
            </p:cNvPr>
            <p:cNvPicPr>
              <a:picLocks noChangeAspect="1"/>
            </p:cNvPicPr>
            <p:nvPr/>
          </p:nvPicPr>
          <p:blipFill>
            <a:blip r:embed="rId5"/>
            <a:stretch>
              <a:fillRect/>
            </a:stretch>
          </p:blipFill>
          <p:spPr>
            <a:xfrm>
              <a:off x="-875359" y="499418"/>
              <a:ext cx="2513498" cy="2611389"/>
            </a:xfrm>
            <a:prstGeom prst="rect">
              <a:avLst/>
            </a:prstGeom>
            <a:ln>
              <a:noFill/>
            </a:ln>
            <a:effectLst>
              <a:outerShdw blurRad="190500" algn="tl" rotWithShape="0">
                <a:srgbClr val="000000">
                  <a:alpha val="70000"/>
                </a:srgbClr>
              </a:outerShdw>
            </a:effectLst>
          </p:spPr>
        </p:pic>
        <p:pic>
          <p:nvPicPr>
            <p:cNvPr id="32" name="Picture 31">
              <a:extLst>
                <a:ext uri="{FF2B5EF4-FFF2-40B4-BE49-F238E27FC236}">
                  <a16:creationId xmlns:a16="http://schemas.microsoft.com/office/drawing/2014/main" id="{169216C0-1FCD-47EE-BB68-8A7607C4D141}"/>
                </a:ext>
              </a:extLst>
            </p:cNvPr>
            <p:cNvPicPr>
              <a:picLocks noChangeAspect="1"/>
            </p:cNvPicPr>
            <p:nvPr/>
          </p:nvPicPr>
          <p:blipFill>
            <a:blip r:embed="rId6"/>
            <a:stretch>
              <a:fillRect/>
            </a:stretch>
          </p:blipFill>
          <p:spPr>
            <a:xfrm>
              <a:off x="339252" y="2657867"/>
              <a:ext cx="2569159" cy="2625624"/>
            </a:xfrm>
            <a:prstGeom prst="rect">
              <a:avLst/>
            </a:prstGeom>
            <a:ln>
              <a:noFill/>
            </a:ln>
            <a:effectLst>
              <a:outerShdw blurRad="190500" algn="tl" rotWithShape="0">
                <a:srgbClr val="000000">
                  <a:alpha val="70000"/>
                </a:srgbClr>
              </a:outerShdw>
            </a:effectLst>
          </p:spPr>
        </p:pic>
        <p:sp>
          <p:nvSpPr>
            <p:cNvPr id="33" name="Cross 32">
              <a:extLst>
                <a:ext uri="{FF2B5EF4-FFF2-40B4-BE49-F238E27FC236}">
                  <a16:creationId xmlns:a16="http://schemas.microsoft.com/office/drawing/2014/main" id="{544F88C8-1C7B-4D1D-890E-66CABA717D3D}"/>
                </a:ext>
              </a:extLst>
            </p:cNvPr>
            <p:cNvSpPr/>
            <p:nvPr/>
          </p:nvSpPr>
          <p:spPr>
            <a:xfrm>
              <a:off x="677260" y="2495180"/>
              <a:ext cx="597019" cy="597019"/>
            </a:xfrm>
            <a:prstGeom prst="plus">
              <a:avLst>
                <a:gd name="adj" fmla="val 37500"/>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34" name="TextBox 33">
              <a:extLst>
                <a:ext uri="{FF2B5EF4-FFF2-40B4-BE49-F238E27FC236}">
                  <a16:creationId xmlns:a16="http://schemas.microsoft.com/office/drawing/2014/main" id="{BA39F721-0078-47FB-AA65-92B053D6C113}"/>
                </a:ext>
              </a:extLst>
            </p:cNvPr>
            <p:cNvSpPr txBox="1"/>
            <p:nvPr/>
          </p:nvSpPr>
          <p:spPr>
            <a:xfrm>
              <a:off x="-916829" y="2571462"/>
              <a:ext cx="108018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AA4F">
                      <a:lumMod val="50000"/>
                    </a:srgbClr>
                  </a:solidFill>
                  <a:effectLst/>
                  <a:uLnTx/>
                  <a:uFillTx/>
                  <a:latin typeface="Trebuchet MS" panose="020B0603020202020204"/>
                  <a:ea typeface="+mn-ea"/>
                  <a:cs typeface="+mn-cs"/>
                </a:rPr>
                <a:t>RWIS</a:t>
              </a:r>
            </a:p>
          </p:txBody>
        </p:sp>
        <p:sp>
          <p:nvSpPr>
            <p:cNvPr id="35" name="TextBox 34">
              <a:extLst>
                <a:ext uri="{FF2B5EF4-FFF2-40B4-BE49-F238E27FC236}">
                  <a16:creationId xmlns:a16="http://schemas.microsoft.com/office/drawing/2014/main" id="{FC706074-2768-46AA-B706-0FD835C7E05C}"/>
                </a:ext>
              </a:extLst>
            </p:cNvPr>
            <p:cNvSpPr txBox="1"/>
            <p:nvPr/>
          </p:nvSpPr>
          <p:spPr>
            <a:xfrm>
              <a:off x="1680352" y="4789175"/>
              <a:ext cx="128324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AA4F">
                      <a:lumMod val="50000"/>
                    </a:srgbClr>
                  </a:solidFill>
                  <a:effectLst/>
                  <a:uLnTx/>
                  <a:uFillTx/>
                  <a:latin typeface="Trebuchet MS" panose="020B0603020202020204"/>
                  <a:ea typeface="+mn-ea"/>
                  <a:cs typeface="+mn-cs"/>
                </a:rPr>
                <a:t>INRIX</a:t>
              </a:r>
            </a:p>
          </p:txBody>
        </p:sp>
      </p:grpSp>
      <p:cxnSp>
        <p:nvCxnSpPr>
          <p:cNvPr id="36" name="Straight Arrow Connector 35">
            <a:extLst>
              <a:ext uri="{FF2B5EF4-FFF2-40B4-BE49-F238E27FC236}">
                <a16:creationId xmlns:a16="http://schemas.microsoft.com/office/drawing/2014/main" id="{34056F48-AEE6-45A1-877E-D41D55537750}"/>
              </a:ext>
            </a:extLst>
          </p:cNvPr>
          <p:cNvCxnSpPr/>
          <p:nvPr/>
        </p:nvCxnSpPr>
        <p:spPr>
          <a:xfrm>
            <a:off x="9883427" y="1786490"/>
            <a:ext cx="0" cy="742701"/>
          </a:xfrm>
          <a:prstGeom prst="straightConnector1">
            <a:avLst/>
          </a:prstGeom>
          <a:ln w="57150">
            <a:solidFill>
              <a:schemeClr val="accent1">
                <a:lumMod val="75000"/>
              </a:schemeClr>
            </a:solidFill>
            <a:tailEnd type="oval"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249292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619FCAC-4839-4FC4-91F9-A5345CC8DB1E}"/>
              </a:ext>
            </a:extLst>
          </p:cNvPr>
          <p:cNvSpPr>
            <a:spLocks noGrp="1"/>
          </p:cNvSpPr>
          <p:nvPr>
            <p:ph type="title"/>
          </p:nvPr>
        </p:nvSpPr>
        <p:spPr>
          <a:xfrm>
            <a:off x="1196008" y="-1"/>
            <a:ext cx="10995991" cy="1013791"/>
          </a:xfrm>
          <a:gradFill>
            <a:gsLst>
              <a:gs pos="0">
                <a:srgbClr val="00AA4F"/>
              </a:gs>
              <a:gs pos="71000">
                <a:srgbClr val="00AA4F"/>
              </a:gs>
              <a:gs pos="100000">
                <a:srgbClr val="00AA4F"/>
              </a:gs>
            </a:gsLst>
          </a:gradFill>
        </p:spPr>
        <p:txBody>
          <a:bodyPr>
            <a:normAutofit/>
          </a:bodyPr>
          <a:lstStyle/>
          <a:p>
            <a:r>
              <a:rPr lang="en-US" sz="4000" dirty="0"/>
              <a:t>Snow &amp; Ice – Performance Evaluator (SNIPE)</a:t>
            </a:r>
          </a:p>
        </p:txBody>
      </p:sp>
      <p:pic>
        <p:nvPicPr>
          <p:cNvPr id="10" name="Picture 9">
            <a:extLst>
              <a:ext uri="{FF2B5EF4-FFF2-40B4-BE49-F238E27FC236}">
                <a16:creationId xmlns:a16="http://schemas.microsoft.com/office/drawing/2014/main" id="{E3B01BAC-DC27-4024-B68A-99169F43B04F}"/>
              </a:ext>
            </a:extLst>
          </p:cNvPr>
          <p:cNvPicPr>
            <a:picLocks noChangeAspect="1"/>
          </p:cNvPicPr>
          <p:nvPr/>
        </p:nvPicPr>
        <p:blipFill>
          <a:blip r:embed="rId3"/>
          <a:stretch>
            <a:fillRect/>
          </a:stretch>
        </p:blipFill>
        <p:spPr>
          <a:xfrm>
            <a:off x="563713" y="1294819"/>
            <a:ext cx="4768909" cy="4954639"/>
          </a:xfrm>
          <a:prstGeom prst="rect">
            <a:avLst/>
          </a:prstGeom>
          <a:ln>
            <a:solidFill>
              <a:schemeClr val="bg1">
                <a:lumMod val="85000"/>
              </a:schemeClr>
            </a:solidFill>
          </a:ln>
          <a:effectLst/>
        </p:spPr>
      </p:pic>
      <p:pic>
        <p:nvPicPr>
          <p:cNvPr id="11" name="Picture 10">
            <a:extLst>
              <a:ext uri="{FF2B5EF4-FFF2-40B4-BE49-F238E27FC236}">
                <a16:creationId xmlns:a16="http://schemas.microsoft.com/office/drawing/2014/main" id="{A72A8BF7-9862-486F-89BB-B76B536EA5D2}"/>
              </a:ext>
            </a:extLst>
          </p:cNvPr>
          <p:cNvPicPr>
            <a:picLocks noChangeAspect="1"/>
          </p:cNvPicPr>
          <p:nvPr/>
        </p:nvPicPr>
        <p:blipFill>
          <a:blip r:embed="rId4"/>
          <a:stretch>
            <a:fillRect/>
          </a:stretch>
        </p:blipFill>
        <p:spPr>
          <a:xfrm>
            <a:off x="6780200" y="1294819"/>
            <a:ext cx="4848087" cy="4954638"/>
          </a:xfrm>
          <a:prstGeom prst="rect">
            <a:avLst/>
          </a:prstGeom>
          <a:ln>
            <a:solidFill>
              <a:schemeClr val="bg1">
                <a:lumMod val="85000"/>
              </a:schemeClr>
            </a:solidFill>
          </a:ln>
          <a:effectLst/>
        </p:spPr>
      </p:pic>
      <p:sp>
        <p:nvSpPr>
          <p:cNvPr id="12" name="Cross 11">
            <a:extLst>
              <a:ext uri="{FF2B5EF4-FFF2-40B4-BE49-F238E27FC236}">
                <a16:creationId xmlns:a16="http://schemas.microsoft.com/office/drawing/2014/main" id="{61820A9B-6BFF-4688-B754-B48450B175A0}"/>
              </a:ext>
            </a:extLst>
          </p:cNvPr>
          <p:cNvSpPr/>
          <p:nvPr/>
        </p:nvSpPr>
        <p:spPr>
          <a:xfrm>
            <a:off x="5625762" y="3015641"/>
            <a:ext cx="877415" cy="858098"/>
          </a:xfrm>
          <a:prstGeom prst="plus">
            <a:avLst>
              <a:gd name="adj" fmla="val 37500"/>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pic>
        <p:nvPicPr>
          <p:cNvPr id="21" name="Picture 4" descr="Inrix lays off a 'handful of people' as traffic data provider reorganizes -  GeekWire">
            <a:extLst>
              <a:ext uri="{FF2B5EF4-FFF2-40B4-BE49-F238E27FC236}">
                <a16:creationId xmlns:a16="http://schemas.microsoft.com/office/drawing/2014/main" id="{0B9E6B75-60BC-42BE-A5EE-2197F9BEA02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891" r="4007"/>
          <a:stretch/>
        </p:blipFill>
        <p:spPr bwMode="auto">
          <a:xfrm>
            <a:off x="10185277" y="4624662"/>
            <a:ext cx="1635262" cy="1775506"/>
          </a:xfrm>
          <a:prstGeom prst="roundRect">
            <a:avLst/>
          </a:prstGeom>
          <a:noFill/>
          <a:effectLst>
            <a:softEdge rad="12700"/>
          </a:effectLst>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2DF1E437-F684-43A5-AC1B-E15B4F459934}"/>
              </a:ext>
            </a:extLst>
          </p:cNvPr>
          <p:cNvGrpSpPr/>
          <p:nvPr/>
        </p:nvGrpSpPr>
        <p:grpSpPr>
          <a:xfrm>
            <a:off x="3923522" y="4580841"/>
            <a:ext cx="1686123" cy="1786758"/>
            <a:chOff x="3923522" y="4994200"/>
            <a:chExt cx="1686123" cy="1786758"/>
          </a:xfrm>
        </p:grpSpPr>
        <p:pic>
          <p:nvPicPr>
            <p:cNvPr id="16" name="Picture 15">
              <a:extLst>
                <a:ext uri="{FF2B5EF4-FFF2-40B4-BE49-F238E27FC236}">
                  <a16:creationId xmlns:a16="http://schemas.microsoft.com/office/drawing/2014/main" id="{2422DD87-DB90-4CBD-9521-5F2E2961A46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235" t="8478" r="7811" b="29226"/>
            <a:stretch/>
          </p:blipFill>
          <p:spPr>
            <a:xfrm>
              <a:off x="3923522" y="4994200"/>
              <a:ext cx="1634518" cy="1786758"/>
            </a:xfrm>
            <a:prstGeom prst="roundRect">
              <a:avLst/>
            </a:prstGeom>
            <a:ln>
              <a:solidFill>
                <a:schemeClr val="bg1">
                  <a:lumMod val="85000"/>
                </a:schemeClr>
              </a:solidFill>
            </a:ln>
            <a:effectLst/>
          </p:spPr>
        </p:pic>
        <p:sp>
          <p:nvSpPr>
            <p:cNvPr id="2" name="Rectangle 1">
              <a:extLst>
                <a:ext uri="{FF2B5EF4-FFF2-40B4-BE49-F238E27FC236}">
                  <a16:creationId xmlns:a16="http://schemas.microsoft.com/office/drawing/2014/main" id="{9CD4DCB7-35BC-40DA-A2A5-8B63B8E5F8E4}"/>
                </a:ext>
              </a:extLst>
            </p:cNvPr>
            <p:cNvSpPr/>
            <p:nvPr/>
          </p:nvSpPr>
          <p:spPr>
            <a:xfrm>
              <a:off x="3961823" y="6011517"/>
              <a:ext cx="1647822" cy="76944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w="0">
                    <a:noFill/>
                  </a:ln>
                  <a:solidFill>
                    <a:prstClr val="white"/>
                  </a:solidFill>
                  <a:effectLst/>
                  <a:uLnTx/>
                  <a:uFillTx/>
                  <a:latin typeface="Calisto MT" panose="02040603050505030304" pitchFamily="18" charset="0"/>
                  <a:ea typeface="+mn-ea"/>
                  <a:cs typeface="+mn-cs"/>
                </a:rPr>
                <a:t>RWIS</a:t>
              </a:r>
            </a:p>
          </p:txBody>
        </p:sp>
      </p:grpSp>
      <p:pic>
        <p:nvPicPr>
          <p:cNvPr id="5" name="Picture 4" descr="A picture containing drawing&#10;&#10;Description automatically generated">
            <a:extLst>
              <a:ext uri="{FF2B5EF4-FFF2-40B4-BE49-F238E27FC236}">
                <a16:creationId xmlns:a16="http://schemas.microsoft.com/office/drawing/2014/main" id="{8714F923-ED03-CE2E-FEA7-672236D2F23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6177489"/>
            <a:ext cx="1326454" cy="680511"/>
          </a:xfrm>
          <a:prstGeom prst="rect">
            <a:avLst/>
          </a:prstGeom>
        </p:spPr>
      </p:pic>
    </p:spTree>
    <p:extLst>
      <p:ext uri="{BB962C8B-B14F-4D97-AF65-F5344CB8AC3E}">
        <p14:creationId xmlns:p14="http://schemas.microsoft.com/office/powerpoint/2010/main" val="13507495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FC7604E-C39E-4B97-B57D-382C54B0247B}"/>
              </a:ext>
            </a:extLst>
          </p:cNvPr>
          <p:cNvSpPr>
            <a:spLocks noGrp="1"/>
          </p:cNvSpPr>
          <p:nvPr>
            <p:ph type="title"/>
          </p:nvPr>
        </p:nvSpPr>
        <p:spPr/>
        <p:txBody>
          <a:bodyPr>
            <a:normAutofit/>
          </a:bodyPr>
          <a:lstStyle/>
          <a:p>
            <a:r>
              <a:rPr lang="en-US" sz="4000" dirty="0"/>
              <a:t>1 – Event Begins</a:t>
            </a:r>
          </a:p>
        </p:txBody>
      </p:sp>
      <p:sp>
        <p:nvSpPr>
          <p:cNvPr id="4" name="SLUCIR00280">
            <a:extLst>
              <a:ext uri="{FF2B5EF4-FFF2-40B4-BE49-F238E27FC236}">
                <a16:creationId xmlns:a16="http://schemas.microsoft.com/office/drawing/2014/main" id="{7162CBC8-AD00-43B2-A3FE-DDD3CCBE6D9D}"/>
              </a:ext>
            </a:extLst>
          </p:cNvPr>
          <p:cNvSpPr/>
          <p:nvPr/>
        </p:nvSpPr>
        <p:spPr>
          <a:xfrm>
            <a:off x="8339593" y="2161953"/>
            <a:ext cx="754383" cy="876301"/>
          </a:xfrm>
          <a:custGeom>
            <a:avLst/>
            <a:gdLst>
              <a:gd name="connsiteX0" fmla="*/ 227177 w 227177"/>
              <a:gd name="connsiteY0" fmla="*/ 337039 h 337039"/>
              <a:gd name="connsiteX1" fmla="*/ 219850 w 227177"/>
              <a:gd name="connsiteY1" fmla="*/ 285750 h 337039"/>
              <a:gd name="connsiteX2" fmla="*/ 212523 w 227177"/>
              <a:gd name="connsiteY2" fmla="*/ 249116 h 337039"/>
              <a:gd name="connsiteX3" fmla="*/ 175889 w 227177"/>
              <a:gd name="connsiteY3" fmla="*/ 212481 h 337039"/>
              <a:gd name="connsiteX4" fmla="*/ 139254 w 227177"/>
              <a:gd name="connsiteY4" fmla="*/ 205154 h 337039"/>
              <a:gd name="connsiteX5" fmla="*/ 109946 w 227177"/>
              <a:gd name="connsiteY5" fmla="*/ 161193 h 337039"/>
              <a:gd name="connsiteX6" fmla="*/ 95292 w 227177"/>
              <a:gd name="connsiteY6" fmla="*/ 139212 h 337039"/>
              <a:gd name="connsiteX7" fmla="*/ 87965 w 227177"/>
              <a:gd name="connsiteY7" fmla="*/ 117231 h 337039"/>
              <a:gd name="connsiteX8" fmla="*/ 65985 w 227177"/>
              <a:gd name="connsiteY8" fmla="*/ 109904 h 337039"/>
              <a:gd name="connsiteX9" fmla="*/ 29350 w 227177"/>
              <a:gd name="connsiteY9" fmla="*/ 43962 h 337039"/>
              <a:gd name="connsiteX10" fmla="*/ 22023 w 227177"/>
              <a:gd name="connsiteY10" fmla="*/ 21981 h 337039"/>
              <a:gd name="connsiteX11" fmla="*/ 42 w 227177"/>
              <a:gd name="connsiteY11" fmla="*/ 0 h 337039"/>
              <a:gd name="connsiteX0" fmla="*/ 227135 w 227135"/>
              <a:gd name="connsiteY0" fmla="*/ 337039 h 337039"/>
              <a:gd name="connsiteX1" fmla="*/ 219808 w 227135"/>
              <a:gd name="connsiteY1" fmla="*/ 285750 h 337039"/>
              <a:gd name="connsiteX2" fmla="*/ 212481 w 227135"/>
              <a:gd name="connsiteY2" fmla="*/ 249116 h 337039"/>
              <a:gd name="connsiteX3" fmla="*/ 175847 w 227135"/>
              <a:gd name="connsiteY3" fmla="*/ 212481 h 337039"/>
              <a:gd name="connsiteX4" fmla="*/ 139212 w 227135"/>
              <a:gd name="connsiteY4" fmla="*/ 205154 h 337039"/>
              <a:gd name="connsiteX5" fmla="*/ 109904 w 227135"/>
              <a:gd name="connsiteY5" fmla="*/ 161193 h 337039"/>
              <a:gd name="connsiteX6" fmla="*/ 95250 w 227135"/>
              <a:gd name="connsiteY6" fmla="*/ 139212 h 337039"/>
              <a:gd name="connsiteX7" fmla="*/ 87923 w 227135"/>
              <a:gd name="connsiteY7" fmla="*/ 117231 h 337039"/>
              <a:gd name="connsiteX8" fmla="*/ 65943 w 227135"/>
              <a:gd name="connsiteY8" fmla="*/ 109904 h 337039"/>
              <a:gd name="connsiteX9" fmla="*/ 21981 w 227135"/>
              <a:gd name="connsiteY9" fmla="*/ 21981 h 337039"/>
              <a:gd name="connsiteX10" fmla="*/ 0 w 227135"/>
              <a:gd name="connsiteY10" fmla="*/ 0 h 337039"/>
              <a:gd name="connsiteX0" fmla="*/ 227135 w 227135"/>
              <a:gd name="connsiteY0" fmla="*/ 337039 h 337039"/>
              <a:gd name="connsiteX1" fmla="*/ 219808 w 227135"/>
              <a:gd name="connsiteY1" fmla="*/ 285750 h 337039"/>
              <a:gd name="connsiteX2" fmla="*/ 212481 w 227135"/>
              <a:gd name="connsiteY2" fmla="*/ 249116 h 337039"/>
              <a:gd name="connsiteX3" fmla="*/ 175847 w 227135"/>
              <a:gd name="connsiteY3" fmla="*/ 212481 h 337039"/>
              <a:gd name="connsiteX4" fmla="*/ 139212 w 227135"/>
              <a:gd name="connsiteY4" fmla="*/ 205154 h 337039"/>
              <a:gd name="connsiteX5" fmla="*/ 109904 w 227135"/>
              <a:gd name="connsiteY5" fmla="*/ 161193 h 337039"/>
              <a:gd name="connsiteX6" fmla="*/ 95250 w 227135"/>
              <a:gd name="connsiteY6" fmla="*/ 139212 h 337039"/>
              <a:gd name="connsiteX7" fmla="*/ 87923 w 227135"/>
              <a:gd name="connsiteY7" fmla="*/ 117231 h 337039"/>
              <a:gd name="connsiteX8" fmla="*/ 65943 w 227135"/>
              <a:gd name="connsiteY8" fmla="*/ 109904 h 337039"/>
              <a:gd name="connsiteX9" fmla="*/ 0 w 227135"/>
              <a:gd name="connsiteY9" fmla="*/ 0 h 337039"/>
              <a:gd name="connsiteX0" fmla="*/ 227135 w 227135"/>
              <a:gd name="connsiteY0" fmla="*/ 337039 h 337039"/>
              <a:gd name="connsiteX1" fmla="*/ 219808 w 227135"/>
              <a:gd name="connsiteY1" fmla="*/ 285750 h 337039"/>
              <a:gd name="connsiteX2" fmla="*/ 212481 w 227135"/>
              <a:gd name="connsiteY2" fmla="*/ 249116 h 337039"/>
              <a:gd name="connsiteX3" fmla="*/ 175847 w 227135"/>
              <a:gd name="connsiteY3" fmla="*/ 212481 h 337039"/>
              <a:gd name="connsiteX4" fmla="*/ 139212 w 227135"/>
              <a:gd name="connsiteY4" fmla="*/ 205154 h 337039"/>
              <a:gd name="connsiteX5" fmla="*/ 109904 w 227135"/>
              <a:gd name="connsiteY5" fmla="*/ 161193 h 337039"/>
              <a:gd name="connsiteX6" fmla="*/ 87923 w 227135"/>
              <a:gd name="connsiteY6" fmla="*/ 117231 h 337039"/>
              <a:gd name="connsiteX7" fmla="*/ 65943 w 227135"/>
              <a:gd name="connsiteY7" fmla="*/ 109904 h 337039"/>
              <a:gd name="connsiteX8" fmla="*/ 0 w 227135"/>
              <a:gd name="connsiteY8" fmla="*/ 0 h 337039"/>
              <a:gd name="connsiteX0" fmla="*/ 227135 w 227135"/>
              <a:gd name="connsiteY0" fmla="*/ 337039 h 337039"/>
              <a:gd name="connsiteX1" fmla="*/ 219808 w 227135"/>
              <a:gd name="connsiteY1" fmla="*/ 285750 h 337039"/>
              <a:gd name="connsiteX2" fmla="*/ 212481 w 227135"/>
              <a:gd name="connsiteY2" fmla="*/ 249116 h 337039"/>
              <a:gd name="connsiteX3" fmla="*/ 175847 w 227135"/>
              <a:gd name="connsiteY3" fmla="*/ 212481 h 337039"/>
              <a:gd name="connsiteX4" fmla="*/ 139212 w 227135"/>
              <a:gd name="connsiteY4" fmla="*/ 205154 h 337039"/>
              <a:gd name="connsiteX5" fmla="*/ 109904 w 227135"/>
              <a:gd name="connsiteY5" fmla="*/ 161193 h 337039"/>
              <a:gd name="connsiteX6" fmla="*/ 65943 w 227135"/>
              <a:gd name="connsiteY6" fmla="*/ 109904 h 337039"/>
              <a:gd name="connsiteX7" fmla="*/ 0 w 227135"/>
              <a:gd name="connsiteY7" fmla="*/ 0 h 337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135" h="337039">
                <a:moveTo>
                  <a:pt x="227135" y="337039"/>
                </a:moveTo>
                <a:cubicBezTo>
                  <a:pt x="224693" y="319943"/>
                  <a:pt x="222647" y="302785"/>
                  <a:pt x="219808" y="285750"/>
                </a:cubicBezTo>
                <a:cubicBezTo>
                  <a:pt x="217761" y="273466"/>
                  <a:pt x="216854" y="260776"/>
                  <a:pt x="212481" y="249116"/>
                </a:cubicBezTo>
                <a:cubicBezTo>
                  <a:pt x="206620" y="233486"/>
                  <a:pt x="191477" y="218342"/>
                  <a:pt x="175847" y="212481"/>
                </a:cubicBezTo>
                <a:cubicBezTo>
                  <a:pt x="164186" y="208108"/>
                  <a:pt x="151424" y="207596"/>
                  <a:pt x="139212" y="205154"/>
                </a:cubicBezTo>
                <a:cubicBezTo>
                  <a:pt x="97543" y="163485"/>
                  <a:pt x="122116" y="177068"/>
                  <a:pt x="109904" y="161193"/>
                </a:cubicBezTo>
                <a:cubicBezTo>
                  <a:pt x="97693" y="145318"/>
                  <a:pt x="84260" y="136769"/>
                  <a:pt x="65943" y="109904"/>
                </a:cubicBezTo>
                <a:cubicBezTo>
                  <a:pt x="51289" y="90366"/>
                  <a:pt x="13738" y="22896"/>
                  <a:pt x="0" y="0"/>
                </a:cubicBezTo>
              </a:path>
            </a:pathLst>
          </a:custGeom>
          <a:ln w="38100">
            <a:solidFill>
              <a:schemeClr val="accent4"/>
            </a:solidFill>
          </a:ln>
        </p:spPr>
        <p:style>
          <a:lnRef idx="1">
            <a:schemeClr val="accent1"/>
          </a:lnRef>
          <a:fillRef idx="0">
            <a:schemeClr val="accent1"/>
          </a:fillRef>
          <a:effectRef idx="0">
            <a:schemeClr val="accent1"/>
          </a:effectRef>
          <a:fontRef idx="minor">
            <a:schemeClr val="tx1"/>
          </a:fontRef>
        </p:style>
        <p:txBody>
          <a:bodyPr rtlCol="0" anchor="t"/>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Trebuchet MS" panose="020B0603020202020204"/>
              <a:ea typeface="+mn-ea"/>
              <a:cs typeface="+mn-cs"/>
            </a:endParaRPr>
          </a:p>
        </p:txBody>
      </p:sp>
      <p:sp>
        <p:nvSpPr>
          <p:cNvPr id="5" name="SLUCSR00051">
            <a:extLst>
              <a:ext uri="{FF2B5EF4-FFF2-40B4-BE49-F238E27FC236}">
                <a16:creationId xmlns:a16="http://schemas.microsoft.com/office/drawing/2014/main" id="{51810990-0783-4E75-96D0-8938D1C565CD}"/>
              </a:ext>
            </a:extLst>
          </p:cNvPr>
          <p:cNvSpPr/>
          <p:nvPr/>
        </p:nvSpPr>
        <p:spPr>
          <a:xfrm>
            <a:off x="6497334" y="1826962"/>
            <a:ext cx="3148085" cy="1227026"/>
          </a:xfrm>
          <a:custGeom>
            <a:avLst/>
            <a:gdLst>
              <a:gd name="connsiteX0" fmla="*/ 952500 w 952500"/>
              <a:gd name="connsiteY0" fmla="*/ 471933 h 471933"/>
              <a:gd name="connsiteX1" fmla="*/ 915866 w 952500"/>
              <a:gd name="connsiteY1" fmla="*/ 464606 h 471933"/>
              <a:gd name="connsiteX2" fmla="*/ 908539 w 952500"/>
              <a:gd name="connsiteY2" fmla="*/ 435298 h 471933"/>
              <a:gd name="connsiteX3" fmla="*/ 901212 w 952500"/>
              <a:gd name="connsiteY3" fmla="*/ 413317 h 471933"/>
              <a:gd name="connsiteX4" fmla="*/ 857250 w 952500"/>
              <a:gd name="connsiteY4" fmla="*/ 384010 h 471933"/>
              <a:gd name="connsiteX5" fmla="*/ 849924 w 952500"/>
              <a:gd name="connsiteY5" fmla="*/ 362029 h 471933"/>
              <a:gd name="connsiteX6" fmla="*/ 783981 w 952500"/>
              <a:gd name="connsiteY6" fmla="*/ 325394 h 471933"/>
              <a:gd name="connsiteX7" fmla="*/ 740020 w 952500"/>
              <a:gd name="connsiteY7" fmla="*/ 318067 h 471933"/>
              <a:gd name="connsiteX8" fmla="*/ 696058 w 952500"/>
              <a:gd name="connsiteY8" fmla="*/ 303414 h 471933"/>
              <a:gd name="connsiteX9" fmla="*/ 652097 w 952500"/>
              <a:gd name="connsiteY9" fmla="*/ 288760 h 471933"/>
              <a:gd name="connsiteX10" fmla="*/ 630116 w 952500"/>
              <a:gd name="connsiteY10" fmla="*/ 281433 h 471933"/>
              <a:gd name="connsiteX11" fmla="*/ 564174 w 952500"/>
              <a:gd name="connsiteY11" fmla="*/ 252125 h 471933"/>
              <a:gd name="connsiteX12" fmla="*/ 542193 w 952500"/>
              <a:gd name="connsiteY12" fmla="*/ 244798 h 471933"/>
              <a:gd name="connsiteX13" fmla="*/ 520212 w 952500"/>
              <a:gd name="connsiteY13" fmla="*/ 230144 h 471933"/>
              <a:gd name="connsiteX14" fmla="*/ 505558 w 952500"/>
              <a:gd name="connsiteY14" fmla="*/ 208164 h 471933"/>
              <a:gd name="connsiteX15" fmla="*/ 483577 w 952500"/>
              <a:gd name="connsiteY15" fmla="*/ 200837 h 471933"/>
              <a:gd name="connsiteX16" fmla="*/ 454270 w 952500"/>
              <a:gd name="connsiteY16" fmla="*/ 164202 h 471933"/>
              <a:gd name="connsiteX17" fmla="*/ 432289 w 952500"/>
              <a:gd name="connsiteY17" fmla="*/ 142221 h 471933"/>
              <a:gd name="connsiteX18" fmla="*/ 366347 w 952500"/>
              <a:gd name="connsiteY18" fmla="*/ 105587 h 471933"/>
              <a:gd name="connsiteX19" fmla="*/ 344366 w 952500"/>
              <a:gd name="connsiteY19" fmla="*/ 83606 h 471933"/>
              <a:gd name="connsiteX20" fmla="*/ 300404 w 952500"/>
              <a:gd name="connsiteY20" fmla="*/ 68952 h 471933"/>
              <a:gd name="connsiteX21" fmla="*/ 256443 w 952500"/>
              <a:gd name="connsiteY21" fmla="*/ 54298 h 471933"/>
              <a:gd name="connsiteX22" fmla="*/ 102577 w 952500"/>
              <a:gd name="connsiteY22" fmla="*/ 39644 h 471933"/>
              <a:gd name="connsiteX23" fmla="*/ 36635 w 952500"/>
              <a:gd name="connsiteY23" fmla="*/ 3010 h 471933"/>
              <a:gd name="connsiteX24" fmla="*/ 0 w 952500"/>
              <a:gd name="connsiteY24" fmla="*/ 3010 h 471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952500" h="471933">
                <a:moveTo>
                  <a:pt x="952500" y="471933"/>
                </a:moveTo>
                <a:cubicBezTo>
                  <a:pt x="940289" y="469491"/>
                  <a:pt x="925433" y="472578"/>
                  <a:pt x="915866" y="464606"/>
                </a:cubicBezTo>
                <a:cubicBezTo>
                  <a:pt x="908130" y="458159"/>
                  <a:pt x="911305" y="444981"/>
                  <a:pt x="908539" y="435298"/>
                </a:cubicBezTo>
                <a:cubicBezTo>
                  <a:pt x="906417" y="427872"/>
                  <a:pt x="906673" y="418778"/>
                  <a:pt x="901212" y="413317"/>
                </a:cubicBezTo>
                <a:cubicBezTo>
                  <a:pt x="888759" y="400864"/>
                  <a:pt x="857250" y="384010"/>
                  <a:pt x="857250" y="384010"/>
                </a:cubicBezTo>
                <a:cubicBezTo>
                  <a:pt x="854808" y="376683"/>
                  <a:pt x="855385" y="367490"/>
                  <a:pt x="849924" y="362029"/>
                </a:cubicBezTo>
                <a:cubicBezTo>
                  <a:pt x="833734" y="345839"/>
                  <a:pt x="807673" y="330659"/>
                  <a:pt x="783981" y="325394"/>
                </a:cubicBezTo>
                <a:cubicBezTo>
                  <a:pt x="769479" y="322171"/>
                  <a:pt x="754432" y="321670"/>
                  <a:pt x="740020" y="318067"/>
                </a:cubicBezTo>
                <a:cubicBezTo>
                  <a:pt x="725035" y="314321"/>
                  <a:pt x="710712" y="308298"/>
                  <a:pt x="696058" y="303414"/>
                </a:cubicBezTo>
                <a:lnTo>
                  <a:pt x="652097" y="288760"/>
                </a:lnTo>
                <a:lnTo>
                  <a:pt x="630116" y="281433"/>
                </a:lnTo>
                <a:cubicBezTo>
                  <a:pt x="595283" y="258211"/>
                  <a:pt x="616489" y="269563"/>
                  <a:pt x="564174" y="252125"/>
                </a:cubicBezTo>
                <a:lnTo>
                  <a:pt x="542193" y="244798"/>
                </a:lnTo>
                <a:cubicBezTo>
                  <a:pt x="534866" y="239913"/>
                  <a:pt x="526439" y="236371"/>
                  <a:pt x="520212" y="230144"/>
                </a:cubicBezTo>
                <a:cubicBezTo>
                  <a:pt x="513985" y="223918"/>
                  <a:pt x="512434" y="213665"/>
                  <a:pt x="505558" y="208164"/>
                </a:cubicBezTo>
                <a:cubicBezTo>
                  <a:pt x="499527" y="203339"/>
                  <a:pt x="490904" y="203279"/>
                  <a:pt x="483577" y="200837"/>
                </a:cubicBezTo>
                <a:cubicBezTo>
                  <a:pt x="434419" y="168063"/>
                  <a:pt x="482583" y="206672"/>
                  <a:pt x="454270" y="164202"/>
                </a:cubicBezTo>
                <a:cubicBezTo>
                  <a:pt x="448522" y="155580"/>
                  <a:pt x="440468" y="148583"/>
                  <a:pt x="432289" y="142221"/>
                </a:cubicBezTo>
                <a:cubicBezTo>
                  <a:pt x="394500" y="112830"/>
                  <a:pt x="399510" y="116642"/>
                  <a:pt x="366347" y="105587"/>
                </a:cubicBezTo>
                <a:cubicBezTo>
                  <a:pt x="359020" y="98260"/>
                  <a:pt x="353424" y="88638"/>
                  <a:pt x="344366" y="83606"/>
                </a:cubicBezTo>
                <a:cubicBezTo>
                  <a:pt x="330863" y="76104"/>
                  <a:pt x="315058" y="73837"/>
                  <a:pt x="300404" y="68952"/>
                </a:cubicBezTo>
                <a:lnTo>
                  <a:pt x="256443" y="54298"/>
                </a:lnTo>
                <a:cubicBezTo>
                  <a:pt x="207566" y="38006"/>
                  <a:pt x="102577" y="39644"/>
                  <a:pt x="102577" y="39644"/>
                </a:cubicBezTo>
                <a:cubicBezTo>
                  <a:pt x="63889" y="26747"/>
                  <a:pt x="87023" y="36601"/>
                  <a:pt x="36635" y="3010"/>
                </a:cubicBezTo>
                <a:cubicBezTo>
                  <a:pt x="26474" y="-3764"/>
                  <a:pt x="12212" y="3010"/>
                  <a:pt x="0" y="3010"/>
                </a:cubicBezTo>
              </a:path>
            </a:pathLst>
          </a:custGeom>
          <a:ln w="38100">
            <a:solidFill>
              <a:schemeClr val="accent4"/>
            </a:solidFill>
          </a:ln>
        </p:spPr>
        <p:style>
          <a:lnRef idx="1">
            <a:schemeClr val="accent1"/>
          </a:lnRef>
          <a:fillRef idx="0">
            <a:schemeClr val="accent1"/>
          </a:fillRef>
          <a:effectRef idx="0">
            <a:schemeClr val="accent1"/>
          </a:effectRef>
          <a:fontRef idx="minor">
            <a:schemeClr val="tx1"/>
          </a:fontRef>
        </p:style>
        <p:txBody>
          <a:bodyPr rtlCol="0" anchor="t"/>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Trebuchet MS" panose="020B0603020202020204"/>
              <a:ea typeface="+mn-ea"/>
              <a:cs typeface="+mn-cs"/>
            </a:endParaRPr>
          </a:p>
        </p:txBody>
      </p:sp>
      <p:sp>
        <p:nvSpPr>
          <p:cNvPr id="6" name="SLUCUS00024">
            <a:extLst>
              <a:ext uri="{FF2B5EF4-FFF2-40B4-BE49-F238E27FC236}">
                <a16:creationId xmlns:a16="http://schemas.microsoft.com/office/drawing/2014/main" id="{EB9507EB-9968-49B9-9E72-1BC99A570B3F}"/>
              </a:ext>
            </a:extLst>
          </p:cNvPr>
          <p:cNvSpPr/>
          <p:nvPr/>
        </p:nvSpPr>
        <p:spPr>
          <a:xfrm>
            <a:off x="5539189" y="1664869"/>
            <a:ext cx="3481460" cy="2934947"/>
          </a:xfrm>
          <a:custGeom>
            <a:avLst/>
            <a:gdLst>
              <a:gd name="connsiteX0" fmla="*/ 0 w 1056147"/>
              <a:gd name="connsiteY0" fmla="*/ 1258661 h 1258661"/>
              <a:gd name="connsiteX1" fmla="*/ 40822 w 1056147"/>
              <a:gd name="connsiteY1" fmla="*/ 1251857 h 1258661"/>
              <a:gd name="connsiteX2" fmla="*/ 81643 w 1056147"/>
              <a:gd name="connsiteY2" fmla="*/ 1238250 h 1258661"/>
              <a:gd name="connsiteX3" fmla="*/ 102054 w 1056147"/>
              <a:gd name="connsiteY3" fmla="*/ 1204232 h 1258661"/>
              <a:gd name="connsiteX4" fmla="*/ 163286 w 1056147"/>
              <a:gd name="connsiteY4" fmla="*/ 1190625 h 1258661"/>
              <a:gd name="connsiteX5" fmla="*/ 183697 w 1056147"/>
              <a:gd name="connsiteY5" fmla="*/ 1183822 h 1258661"/>
              <a:gd name="connsiteX6" fmla="*/ 210911 w 1056147"/>
              <a:gd name="connsiteY6" fmla="*/ 1177018 h 1258661"/>
              <a:gd name="connsiteX7" fmla="*/ 251732 w 1056147"/>
              <a:gd name="connsiteY7" fmla="*/ 1163411 h 1258661"/>
              <a:gd name="connsiteX8" fmla="*/ 292554 w 1056147"/>
              <a:gd name="connsiteY8" fmla="*/ 1136197 h 1258661"/>
              <a:gd name="connsiteX9" fmla="*/ 326572 w 1056147"/>
              <a:gd name="connsiteY9" fmla="*/ 1088572 h 1258661"/>
              <a:gd name="connsiteX10" fmla="*/ 333375 w 1056147"/>
              <a:gd name="connsiteY10" fmla="*/ 1068161 h 1258661"/>
              <a:gd name="connsiteX11" fmla="*/ 340179 w 1056147"/>
              <a:gd name="connsiteY11" fmla="*/ 1040947 h 1258661"/>
              <a:gd name="connsiteX12" fmla="*/ 360590 w 1056147"/>
              <a:gd name="connsiteY12" fmla="*/ 1034143 h 1258661"/>
              <a:gd name="connsiteX13" fmla="*/ 374197 w 1056147"/>
              <a:gd name="connsiteY13" fmla="*/ 1013732 h 1258661"/>
              <a:gd name="connsiteX14" fmla="*/ 381000 w 1056147"/>
              <a:gd name="connsiteY14" fmla="*/ 993322 h 1258661"/>
              <a:gd name="connsiteX15" fmla="*/ 401411 w 1056147"/>
              <a:gd name="connsiteY15" fmla="*/ 986518 h 1258661"/>
              <a:gd name="connsiteX16" fmla="*/ 421822 w 1056147"/>
              <a:gd name="connsiteY16" fmla="*/ 925286 h 1258661"/>
              <a:gd name="connsiteX17" fmla="*/ 428625 w 1056147"/>
              <a:gd name="connsiteY17" fmla="*/ 904875 h 1258661"/>
              <a:gd name="connsiteX18" fmla="*/ 449036 w 1056147"/>
              <a:gd name="connsiteY18" fmla="*/ 891268 h 1258661"/>
              <a:gd name="connsiteX19" fmla="*/ 455840 w 1056147"/>
              <a:gd name="connsiteY19" fmla="*/ 870857 h 1258661"/>
              <a:gd name="connsiteX20" fmla="*/ 476250 w 1056147"/>
              <a:gd name="connsiteY20" fmla="*/ 864054 h 1258661"/>
              <a:gd name="connsiteX21" fmla="*/ 496661 w 1056147"/>
              <a:gd name="connsiteY21" fmla="*/ 850447 h 1258661"/>
              <a:gd name="connsiteX22" fmla="*/ 517072 w 1056147"/>
              <a:gd name="connsiteY22" fmla="*/ 809625 h 1258661"/>
              <a:gd name="connsiteX23" fmla="*/ 551090 w 1056147"/>
              <a:gd name="connsiteY23" fmla="*/ 775607 h 1258661"/>
              <a:gd name="connsiteX24" fmla="*/ 578304 w 1056147"/>
              <a:gd name="connsiteY24" fmla="*/ 748393 h 1258661"/>
              <a:gd name="connsiteX25" fmla="*/ 632732 w 1056147"/>
              <a:gd name="connsiteY25" fmla="*/ 700768 h 1258661"/>
              <a:gd name="connsiteX26" fmla="*/ 646340 w 1056147"/>
              <a:gd name="connsiteY26" fmla="*/ 687161 h 1258661"/>
              <a:gd name="connsiteX27" fmla="*/ 687161 w 1056147"/>
              <a:gd name="connsiteY27" fmla="*/ 666750 h 1258661"/>
              <a:gd name="connsiteX28" fmla="*/ 707572 w 1056147"/>
              <a:gd name="connsiteY28" fmla="*/ 646340 h 1258661"/>
              <a:gd name="connsiteX29" fmla="*/ 734786 w 1056147"/>
              <a:gd name="connsiteY29" fmla="*/ 639536 h 1258661"/>
              <a:gd name="connsiteX30" fmla="*/ 755197 w 1056147"/>
              <a:gd name="connsiteY30" fmla="*/ 632732 h 1258661"/>
              <a:gd name="connsiteX31" fmla="*/ 789215 w 1056147"/>
              <a:gd name="connsiteY31" fmla="*/ 605518 h 1258661"/>
              <a:gd name="connsiteX32" fmla="*/ 802822 w 1056147"/>
              <a:gd name="connsiteY32" fmla="*/ 585107 h 1258661"/>
              <a:gd name="connsiteX33" fmla="*/ 823232 w 1056147"/>
              <a:gd name="connsiteY33" fmla="*/ 571500 h 1258661"/>
              <a:gd name="connsiteX34" fmla="*/ 830036 w 1056147"/>
              <a:gd name="connsiteY34" fmla="*/ 551090 h 1258661"/>
              <a:gd name="connsiteX35" fmla="*/ 864054 w 1056147"/>
              <a:gd name="connsiteY35" fmla="*/ 517072 h 1258661"/>
              <a:gd name="connsiteX36" fmla="*/ 884465 w 1056147"/>
              <a:gd name="connsiteY36" fmla="*/ 476250 h 1258661"/>
              <a:gd name="connsiteX37" fmla="*/ 891268 w 1056147"/>
              <a:gd name="connsiteY37" fmla="*/ 455840 h 1258661"/>
              <a:gd name="connsiteX38" fmla="*/ 898072 w 1056147"/>
              <a:gd name="connsiteY38" fmla="*/ 428625 h 1258661"/>
              <a:gd name="connsiteX39" fmla="*/ 925286 w 1056147"/>
              <a:gd name="connsiteY39" fmla="*/ 387804 h 1258661"/>
              <a:gd name="connsiteX40" fmla="*/ 932090 w 1056147"/>
              <a:gd name="connsiteY40" fmla="*/ 353786 h 1258661"/>
              <a:gd name="connsiteX41" fmla="*/ 945697 w 1056147"/>
              <a:gd name="connsiteY41" fmla="*/ 312965 h 1258661"/>
              <a:gd name="connsiteX42" fmla="*/ 966107 w 1056147"/>
              <a:gd name="connsiteY42" fmla="*/ 251732 h 1258661"/>
              <a:gd name="connsiteX43" fmla="*/ 986518 w 1056147"/>
              <a:gd name="connsiteY43" fmla="*/ 190500 h 1258661"/>
              <a:gd name="connsiteX44" fmla="*/ 1013732 w 1056147"/>
              <a:gd name="connsiteY44" fmla="*/ 156482 h 1258661"/>
              <a:gd name="connsiteX45" fmla="*/ 1054554 w 1056147"/>
              <a:gd name="connsiteY45" fmla="*/ 34018 h 1258661"/>
              <a:gd name="connsiteX46" fmla="*/ 1054554 w 1056147"/>
              <a:gd name="connsiteY46" fmla="*/ 0 h 1258661"/>
              <a:gd name="connsiteX0" fmla="*/ 0 w 1056147"/>
              <a:gd name="connsiteY0" fmla="*/ 1258661 h 1258661"/>
              <a:gd name="connsiteX1" fmla="*/ 40822 w 1056147"/>
              <a:gd name="connsiteY1" fmla="*/ 1251857 h 1258661"/>
              <a:gd name="connsiteX2" fmla="*/ 81643 w 1056147"/>
              <a:gd name="connsiteY2" fmla="*/ 1238250 h 1258661"/>
              <a:gd name="connsiteX3" fmla="*/ 102054 w 1056147"/>
              <a:gd name="connsiteY3" fmla="*/ 1204232 h 1258661"/>
              <a:gd name="connsiteX4" fmla="*/ 163286 w 1056147"/>
              <a:gd name="connsiteY4" fmla="*/ 1190625 h 1258661"/>
              <a:gd name="connsiteX5" fmla="*/ 183697 w 1056147"/>
              <a:gd name="connsiteY5" fmla="*/ 1183822 h 1258661"/>
              <a:gd name="connsiteX6" fmla="*/ 210911 w 1056147"/>
              <a:gd name="connsiteY6" fmla="*/ 1177018 h 1258661"/>
              <a:gd name="connsiteX7" fmla="*/ 251732 w 1056147"/>
              <a:gd name="connsiteY7" fmla="*/ 1163411 h 1258661"/>
              <a:gd name="connsiteX8" fmla="*/ 292554 w 1056147"/>
              <a:gd name="connsiteY8" fmla="*/ 1136197 h 1258661"/>
              <a:gd name="connsiteX9" fmla="*/ 326572 w 1056147"/>
              <a:gd name="connsiteY9" fmla="*/ 1088572 h 1258661"/>
              <a:gd name="connsiteX10" fmla="*/ 333375 w 1056147"/>
              <a:gd name="connsiteY10" fmla="*/ 1068161 h 1258661"/>
              <a:gd name="connsiteX11" fmla="*/ 360590 w 1056147"/>
              <a:gd name="connsiteY11" fmla="*/ 1034143 h 1258661"/>
              <a:gd name="connsiteX12" fmla="*/ 374197 w 1056147"/>
              <a:gd name="connsiteY12" fmla="*/ 1013732 h 1258661"/>
              <a:gd name="connsiteX13" fmla="*/ 381000 w 1056147"/>
              <a:gd name="connsiteY13" fmla="*/ 993322 h 1258661"/>
              <a:gd name="connsiteX14" fmla="*/ 401411 w 1056147"/>
              <a:gd name="connsiteY14" fmla="*/ 986518 h 1258661"/>
              <a:gd name="connsiteX15" fmla="*/ 421822 w 1056147"/>
              <a:gd name="connsiteY15" fmla="*/ 925286 h 1258661"/>
              <a:gd name="connsiteX16" fmla="*/ 428625 w 1056147"/>
              <a:gd name="connsiteY16" fmla="*/ 904875 h 1258661"/>
              <a:gd name="connsiteX17" fmla="*/ 449036 w 1056147"/>
              <a:gd name="connsiteY17" fmla="*/ 891268 h 1258661"/>
              <a:gd name="connsiteX18" fmla="*/ 455840 w 1056147"/>
              <a:gd name="connsiteY18" fmla="*/ 870857 h 1258661"/>
              <a:gd name="connsiteX19" fmla="*/ 476250 w 1056147"/>
              <a:gd name="connsiteY19" fmla="*/ 864054 h 1258661"/>
              <a:gd name="connsiteX20" fmla="*/ 496661 w 1056147"/>
              <a:gd name="connsiteY20" fmla="*/ 850447 h 1258661"/>
              <a:gd name="connsiteX21" fmla="*/ 517072 w 1056147"/>
              <a:gd name="connsiteY21" fmla="*/ 809625 h 1258661"/>
              <a:gd name="connsiteX22" fmla="*/ 551090 w 1056147"/>
              <a:gd name="connsiteY22" fmla="*/ 775607 h 1258661"/>
              <a:gd name="connsiteX23" fmla="*/ 578304 w 1056147"/>
              <a:gd name="connsiteY23" fmla="*/ 748393 h 1258661"/>
              <a:gd name="connsiteX24" fmla="*/ 632732 w 1056147"/>
              <a:gd name="connsiteY24" fmla="*/ 700768 h 1258661"/>
              <a:gd name="connsiteX25" fmla="*/ 646340 w 1056147"/>
              <a:gd name="connsiteY25" fmla="*/ 687161 h 1258661"/>
              <a:gd name="connsiteX26" fmla="*/ 687161 w 1056147"/>
              <a:gd name="connsiteY26" fmla="*/ 666750 h 1258661"/>
              <a:gd name="connsiteX27" fmla="*/ 707572 w 1056147"/>
              <a:gd name="connsiteY27" fmla="*/ 646340 h 1258661"/>
              <a:gd name="connsiteX28" fmla="*/ 734786 w 1056147"/>
              <a:gd name="connsiteY28" fmla="*/ 639536 h 1258661"/>
              <a:gd name="connsiteX29" fmla="*/ 755197 w 1056147"/>
              <a:gd name="connsiteY29" fmla="*/ 632732 h 1258661"/>
              <a:gd name="connsiteX30" fmla="*/ 789215 w 1056147"/>
              <a:gd name="connsiteY30" fmla="*/ 605518 h 1258661"/>
              <a:gd name="connsiteX31" fmla="*/ 802822 w 1056147"/>
              <a:gd name="connsiteY31" fmla="*/ 585107 h 1258661"/>
              <a:gd name="connsiteX32" fmla="*/ 823232 w 1056147"/>
              <a:gd name="connsiteY32" fmla="*/ 571500 h 1258661"/>
              <a:gd name="connsiteX33" fmla="*/ 830036 w 1056147"/>
              <a:gd name="connsiteY33" fmla="*/ 551090 h 1258661"/>
              <a:gd name="connsiteX34" fmla="*/ 864054 w 1056147"/>
              <a:gd name="connsiteY34" fmla="*/ 517072 h 1258661"/>
              <a:gd name="connsiteX35" fmla="*/ 884465 w 1056147"/>
              <a:gd name="connsiteY35" fmla="*/ 476250 h 1258661"/>
              <a:gd name="connsiteX36" fmla="*/ 891268 w 1056147"/>
              <a:gd name="connsiteY36" fmla="*/ 455840 h 1258661"/>
              <a:gd name="connsiteX37" fmla="*/ 898072 w 1056147"/>
              <a:gd name="connsiteY37" fmla="*/ 428625 h 1258661"/>
              <a:gd name="connsiteX38" fmla="*/ 925286 w 1056147"/>
              <a:gd name="connsiteY38" fmla="*/ 387804 h 1258661"/>
              <a:gd name="connsiteX39" fmla="*/ 932090 w 1056147"/>
              <a:gd name="connsiteY39" fmla="*/ 353786 h 1258661"/>
              <a:gd name="connsiteX40" fmla="*/ 945697 w 1056147"/>
              <a:gd name="connsiteY40" fmla="*/ 312965 h 1258661"/>
              <a:gd name="connsiteX41" fmla="*/ 966107 w 1056147"/>
              <a:gd name="connsiteY41" fmla="*/ 251732 h 1258661"/>
              <a:gd name="connsiteX42" fmla="*/ 986518 w 1056147"/>
              <a:gd name="connsiteY42" fmla="*/ 190500 h 1258661"/>
              <a:gd name="connsiteX43" fmla="*/ 1013732 w 1056147"/>
              <a:gd name="connsiteY43" fmla="*/ 156482 h 1258661"/>
              <a:gd name="connsiteX44" fmla="*/ 1054554 w 1056147"/>
              <a:gd name="connsiteY44" fmla="*/ 34018 h 1258661"/>
              <a:gd name="connsiteX45" fmla="*/ 1054554 w 1056147"/>
              <a:gd name="connsiteY45" fmla="*/ 0 h 1258661"/>
              <a:gd name="connsiteX0" fmla="*/ 0 w 1056147"/>
              <a:gd name="connsiteY0" fmla="*/ 1258661 h 1258661"/>
              <a:gd name="connsiteX1" fmla="*/ 40822 w 1056147"/>
              <a:gd name="connsiteY1" fmla="*/ 1251857 h 1258661"/>
              <a:gd name="connsiteX2" fmla="*/ 81643 w 1056147"/>
              <a:gd name="connsiteY2" fmla="*/ 1238250 h 1258661"/>
              <a:gd name="connsiteX3" fmla="*/ 102054 w 1056147"/>
              <a:gd name="connsiteY3" fmla="*/ 1204232 h 1258661"/>
              <a:gd name="connsiteX4" fmla="*/ 163286 w 1056147"/>
              <a:gd name="connsiteY4" fmla="*/ 1190625 h 1258661"/>
              <a:gd name="connsiteX5" fmla="*/ 183697 w 1056147"/>
              <a:gd name="connsiteY5" fmla="*/ 1183822 h 1258661"/>
              <a:gd name="connsiteX6" fmla="*/ 210911 w 1056147"/>
              <a:gd name="connsiteY6" fmla="*/ 1177018 h 1258661"/>
              <a:gd name="connsiteX7" fmla="*/ 251732 w 1056147"/>
              <a:gd name="connsiteY7" fmla="*/ 1163411 h 1258661"/>
              <a:gd name="connsiteX8" fmla="*/ 292554 w 1056147"/>
              <a:gd name="connsiteY8" fmla="*/ 1136197 h 1258661"/>
              <a:gd name="connsiteX9" fmla="*/ 326572 w 1056147"/>
              <a:gd name="connsiteY9" fmla="*/ 1088572 h 1258661"/>
              <a:gd name="connsiteX10" fmla="*/ 333375 w 1056147"/>
              <a:gd name="connsiteY10" fmla="*/ 1068161 h 1258661"/>
              <a:gd name="connsiteX11" fmla="*/ 360590 w 1056147"/>
              <a:gd name="connsiteY11" fmla="*/ 1034143 h 1258661"/>
              <a:gd name="connsiteX12" fmla="*/ 374197 w 1056147"/>
              <a:gd name="connsiteY12" fmla="*/ 1013732 h 1258661"/>
              <a:gd name="connsiteX13" fmla="*/ 381000 w 1056147"/>
              <a:gd name="connsiteY13" fmla="*/ 993322 h 1258661"/>
              <a:gd name="connsiteX14" fmla="*/ 401411 w 1056147"/>
              <a:gd name="connsiteY14" fmla="*/ 986518 h 1258661"/>
              <a:gd name="connsiteX15" fmla="*/ 421822 w 1056147"/>
              <a:gd name="connsiteY15" fmla="*/ 925286 h 1258661"/>
              <a:gd name="connsiteX16" fmla="*/ 428625 w 1056147"/>
              <a:gd name="connsiteY16" fmla="*/ 904875 h 1258661"/>
              <a:gd name="connsiteX17" fmla="*/ 449036 w 1056147"/>
              <a:gd name="connsiteY17" fmla="*/ 891268 h 1258661"/>
              <a:gd name="connsiteX18" fmla="*/ 455840 w 1056147"/>
              <a:gd name="connsiteY18" fmla="*/ 870857 h 1258661"/>
              <a:gd name="connsiteX19" fmla="*/ 476250 w 1056147"/>
              <a:gd name="connsiteY19" fmla="*/ 864054 h 1258661"/>
              <a:gd name="connsiteX20" fmla="*/ 496661 w 1056147"/>
              <a:gd name="connsiteY20" fmla="*/ 850447 h 1258661"/>
              <a:gd name="connsiteX21" fmla="*/ 517072 w 1056147"/>
              <a:gd name="connsiteY21" fmla="*/ 809625 h 1258661"/>
              <a:gd name="connsiteX22" fmla="*/ 551090 w 1056147"/>
              <a:gd name="connsiteY22" fmla="*/ 775607 h 1258661"/>
              <a:gd name="connsiteX23" fmla="*/ 578304 w 1056147"/>
              <a:gd name="connsiteY23" fmla="*/ 748393 h 1258661"/>
              <a:gd name="connsiteX24" fmla="*/ 632732 w 1056147"/>
              <a:gd name="connsiteY24" fmla="*/ 700768 h 1258661"/>
              <a:gd name="connsiteX25" fmla="*/ 646340 w 1056147"/>
              <a:gd name="connsiteY25" fmla="*/ 687161 h 1258661"/>
              <a:gd name="connsiteX26" fmla="*/ 687161 w 1056147"/>
              <a:gd name="connsiteY26" fmla="*/ 666750 h 1258661"/>
              <a:gd name="connsiteX27" fmla="*/ 707572 w 1056147"/>
              <a:gd name="connsiteY27" fmla="*/ 646340 h 1258661"/>
              <a:gd name="connsiteX28" fmla="*/ 755197 w 1056147"/>
              <a:gd name="connsiteY28" fmla="*/ 632732 h 1258661"/>
              <a:gd name="connsiteX29" fmla="*/ 789215 w 1056147"/>
              <a:gd name="connsiteY29" fmla="*/ 605518 h 1258661"/>
              <a:gd name="connsiteX30" fmla="*/ 802822 w 1056147"/>
              <a:gd name="connsiteY30" fmla="*/ 585107 h 1258661"/>
              <a:gd name="connsiteX31" fmla="*/ 823232 w 1056147"/>
              <a:gd name="connsiteY31" fmla="*/ 571500 h 1258661"/>
              <a:gd name="connsiteX32" fmla="*/ 830036 w 1056147"/>
              <a:gd name="connsiteY32" fmla="*/ 551090 h 1258661"/>
              <a:gd name="connsiteX33" fmla="*/ 864054 w 1056147"/>
              <a:gd name="connsiteY33" fmla="*/ 517072 h 1258661"/>
              <a:gd name="connsiteX34" fmla="*/ 884465 w 1056147"/>
              <a:gd name="connsiteY34" fmla="*/ 476250 h 1258661"/>
              <a:gd name="connsiteX35" fmla="*/ 891268 w 1056147"/>
              <a:gd name="connsiteY35" fmla="*/ 455840 h 1258661"/>
              <a:gd name="connsiteX36" fmla="*/ 898072 w 1056147"/>
              <a:gd name="connsiteY36" fmla="*/ 428625 h 1258661"/>
              <a:gd name="connsiteX37" fmla="*/ 925286 w 1056147"/>
              <a:gd name="connsiteY37" fmla="*/ 387804 h 1258661"/>
              <a:gd name="connsiteX38" fmla="*/ 932090 w 1056147"/>
              <a:gd name="connsiteY38" fmla="*/ 353786 h 1258661"/>
              <a:gd name="connsiteX39" fmla="*/ 945697 w 1056147"/>
              <a:gd name="connsiteY39" fmla="*/ 312965 h 1258661"/>
              <a:gd name="connsiteX40" fmla="*/ 966107 w 1056147"/>
              <a:gd name="connsiteY40" fmla="*/ 251732 h 1258661"/>
              <a:gd name="connsiteX41" fmla="*/ 986518 w 1056147"/>
              <a:gd name="connsiteY41" fmla="*/ 190500 h 1258661"/>
              <a:gd name="connsiteX42" fmla="*/ 1013732 w 1056147"/>
              <a:gd name="connsiteY42" fmla="*/ 156482 h 1258661"/>
              <a:gd name="connsiteX43" fmla="*/ 1054554 w 1056147"/>
              <a:gd name="connsiteY43" fmla="*/ 34018 h 1258661"/>
              <a:gd name="connsiteX44" fmla="*/ 1054554 w 1056147"/>
              <a:gd name="connsiteY44" fmla="*/ 0 h 1258661"/>
              <a:gd name="connsiteX0" fmla="*/ 0 w 1056147"/>
              <a:gd name="connsiteY0" fmla="*/ 1258661 h 1258661"/>
              <a:gd name="connsiteX1" fmla="*/ 40822 w 1056147"/>
              <a:gd name="connsiteY1" fmla="*/ 1251857 h 1258661"/>
              <a:gd name="connsiteX2" fmla="*/ 81643 w 1056147"/>
              <a:gd name="connsiteY2" fmla="*/ 1238250 h 1258661"/>
              <a:gd name="connsiteX3" fmla="*/ 102054 w 1056147"/>
              <a:gd name="connsiteY3" fmla="*/ 1204232 h 1258661"/>
              <a:gd name="connsiteX4" fmla="*/ 163286 w 1056147"/>
              <a:gd name="connsiteY4" fmla="*/ 1190625 h 1258661"/>
              <a:gd name="connsiteX5" fmla="*/ 183697 w 1056147"/>
              <a:gd name="connsiteY5" fmla="*/ 1183822 h 1258661"/>
              <a:gd name="connsiteX6" fmla="*/ 210911 w 1056147"/>
              <a:gd name="connsiteY6" fmla="*/ 1177018 h 1258661"/>
              <a:gd name="connsiteX7" fmla="*/ 251732 w 1056147"/>
              <a:gd name="connsiteY7" fmla="*/ 1163411 h 1258661"/>
              <a:gd name="connsiteX8" fmla="*/ 292554 w 1056147"/>
              <a:gd name="connsiteY8" fmla="*/ 1136197 h 1258661"/>
              <a:gd name="connsiteX9" fmla="*/ 326572 w 1056147"/>
              <a:gd name="connsiteY9" fmla="*/ 1088572 h 1258661"/>
              <a:gd name="connsiteX10" fmla="*/ 333375 w 1056147"/>
              <a:gd name="connsiteY10" fmla="*/ 1068161 h 1258661"/>
              <a:gd name="connsiteX11" fmla="*/ 360590 w 1056147"/>
              <a:gd name="connsiteY11" fmla="*/ 1034143 h 1258661"/>
              <a:gd name="connsiteX12" fmla="*/ 374197 w 1056147"/>
              <a:gd name="connsiteY12" fmla="*/ 1013732 h 1258661"/>
              <a:gd name="connsiteX13" fmla="*/ 381000 w 1056147"/>
              <a:gd name="connsiteY13" fmla="*/ 993322 h 1258661"/>
              <a:gd name="connsiteX14" fmla="*/ 401411 w 1056147"/>
              <a:gd name="connsiteY14" fmla="*/ 986518 h 1258661"/>
              <a:gd name="connsiteX15" fmla="*/ 421822 w 1056147"/>
              <a:gd name="connsiteY15" fmla="*/ 925286 h 1258661"/>
              <a:gd name="connsiteX16" fmla="*/ 428625 w 1056147"/>
              <a:gd name="connsiteY16" fmla="*/ 904875 h 1258661"/>
              <a:gd name="connsiteX17" fmla="*/ 449036 w 1056147"/>
              <a:gd name="connsiteY17" fmla="*/ 891268 h 1258661"/>
              <a:gd name="connsiteX18" fmla="*/ 455840 w 1056147"/>
              <a:gd name="connsiteY18" fmla="*/ 870857 h 1258661"/>
              <a:gd name="connsiteX19" fmla="*/ 476250 w 1056147"/>
              <a:gd name="connsiteY19" fmla="*/ 864054 h 1258661"/>
              <a:gd name="connsiteX20" fmla="*/ 496661 w 1056147"/>
              <a:gd name="connsiteY20" fmla="*/ 850447 h 1258661"/>
              <a:gd name="connsiteX21" fmla="*/ 517072 w 1056147"/>
              <a:gd name="connsiteY21" fmla="*/ 809625 h 1258661"/>
              <a:gd name="connsiteX22" fmla="*/ 551090 w 1056147"/>
              <a:gd name="connsiteY22" fmla="*/ 775607 h 1258661"/>
              <a:gd name="connsiteX23" fmla="*/ 578304 w 1056147"/>
              <a:gd name="connsiteY23" fmla="*/ 748393 h 1258661"/>
              <a:gd name="connsiteX24" fmla="*/ 632732 w 1056147"/>
              <a:gd name="connsiteY24" fmla="*/ 700768 h 1258661"/>
              <a:gd name="connsiteX25" fmla="*/ 646340 w 1056147"/>
              <a:gd name="connsiteY25" fmla="*/ 687161 h 1258661"/>
              <a:gd name="connsiteX26" fmla="*/ 687161 w 1056147"/>
              <a:gd name="connsiteY26" fmla="*/ 666750 h 1258661"/>
              <a:gd name="connsiteX27" fmla="*/ 707572 w 1056147"/>
              <a:gd name="connsiteY27" fmla="*/ 646340 h 1258661"/>
              <a:gd name="connsiteX28" fmla="*/ 755197 w 1056147"/>
              <a:gd name="connsiteY28" fmla="*/ 632732 h 1258661"/>
              <a:gd name="connsiteX29" fmla="*/ 789215 w 1056147"/>
              <a:gd name="connsiteY29" fmla="*/ 605518 h 1258661"/>
              <a:gd name="connsiteX30" fmla="*/ 802822 w 1056147"/>
              <a:gd name="connsiteY30" fmla="*/ 585107 h 1258661"/>
              <a:gd name="connsiteX31" fmla="*/ 823232 w 1056147"/>
              <a:gd name="connsiteY31" fmla="*/ 571500 h 1258661"/>
              <a:gd name="connsiteX32" fmla="*/ 864054 w 1056147"/>
              <a:gd name="connsiteY32" fmla="*/ 517072 h 1258661"/>
              <a:gd name="connsiteX33" fmla="*/ 884465 w 1056147"/>
              <a:gd name="connsiteY33" fmla="*/ 476250 h 1258661"/>
              <a:gd name="connsiteX34" fmla="*/ 891268 w 1056147"/>
              <a:gd name="connsiteY34" fmla="*/ 455840 h 1258661"/>
              <a:gd name="connsiteX35" fmla="*/ 898072 w 1056147"/>
              <a:gd name="connsiteY35" fmla="*/ 428625 h 1258661"/>
              <a:gd name="connsiteX36" fmla="*/ 925286 w 1056147"/>
              <a:gd name="connsiteY36" fmla="*/ 387804 h 1258661"/>
              <a:gd name="connsiteX37" fmla="*/ 932090 w 1056147"/>
              <a:gd name="connsiteY37" fmla="*/ 353786 h 1258661"/>
              <a:gd name="connsiteX38" fmla="*/ 945697 w 1056147"/>
              <a:gd name="connsiteY38" fmla="*/ 312965 h 1258661"/>
              <a:gd name="connsiteX39" fmla="*/ 966107 w 1056147"/>
              <a:gd name="connsiteY39" fmla="*/ 251732 h 1258661"/>
              <a:gd name="connsiteX40" fmla="*/ 986518 w 1056147"/>
              <a:gd name="connsiteY40" fmla="*/ 190500 h 1258661"/>
              <a:gd name="connsiteX41" fmla="*/ 1013732 w 1056147"/>
              <a:gd name="connsiteY41" fmla="*/ 156482 h 1258661"/>
              <a:gd name="connsiteX42" fmla="*/ 1054554 w 1056147"/>
              <a:gd name="connsiteY42" fmla="*/ 34018 h 1258661"/>
              <a:gd name="connsiteX43" fmla="*/ 1054554 w 1056147"/>
              <a:gd name="connsiteY43" fmla="*/ 0 h 1258661"/>
              <a:gd name="connsiteX0" fmla="*/ 0 w 1056147"/>
              <a:gd name="connsiteY0" fmla="*/ 1258661 h 1258661"/>
              <a:gd name="connsiteX1" fmla="*/ 40822 w 1056147"/>
              <a:gd name="connsiteY1" fmla="*/ 1251857 h 1258661"/>
              <a:gd name="connsiteX2" fmla="*/ 81643 w 1056147"/>
              <a:gd name="connsiteY2" fmla="*/ 1238250 h 1258661"/>
              <a:gd name="connsiteX3" fmla="*/ 102054 w 1056147"/>
              <a:gd name="connsiteY3" fmla="*/ 1204232 h 1258661"/>
              <a:gd name="connsiteX4" fmla="*/ 163286 w 1056147"/>
              <a:gd name="connsiteY4" fmla="*/ 1190625 h 1258661"/>
              <a:gd name="connsiteX5" fmla="*/ 183697 w 1056147"/>
              <a:gd name="connsiteY5" fmla="*/ 1183822 h 1258661"/>
              <a:gd name="connsiteX6" fmla="*/ 210911 w 1056147"/>
              <a:gd name="connsiteY6" fmla="*/ 1177018 h 1258661"/>
              <a:gd name="connsiteX7" fmla="*/ 251732 w 1056147"/>
              <a:gd name="connsiteY7" fmla="*/ 1163411 h 1258661"/>
              <a:gd name="connsiteX8" fmla="*/ 292554 w 1056147"/>
              <a:gd name="connsiteY8" fmla="*/ 1136197 h 1258661"/>
              <a:gd name="connsiteX9" fmla="*/ 326572 w 1056147"/>
              <a:gd name="connsiteY9" fmla="*/ 1088572 h 1258661"/>
              <a:gd name="connsiteX10" fmla="*/ 333375 w 1056147"/>
              <a:gd name="connsiteY10" fmla="*/ 1068161 h 1258661"/>
              <a:gd name="connsiteX11" fmla="*/ 360590 w 1056147"/>
              <a:gd name="connsiteY11" fmla="*/ 1034143 h 1258661"/>
              <a:gd name="connsiteX12" fmla="*/ 374197 w 1056147"/>
              <a:gd name="connsiteY12" fmla="*/ 1013732 h 1258661"/>
              <a:gd name="connsiteX13" fmla="*/ 381000 w 1056147"/>
              <a:gd name="connsiteY13" fmla="*/ 993322 h 1258661"/>
              <a:gd name="connsiteX14" fmla="*/ 401411 w 1056147"/>
              <a:gd name="connsiteY14" fmla="*/ 986518 h 1258661"/>
              <a:gd name="connsiteX15" fmla="*/ 421822 w 1056147"/>
              <a:gd name="connsiteY15" fmla="*/ 925286 h 1258661"/>
              <a:gd name="connsiteX16" fmla="*/ 428625 w 1056147"/>
              <a:gd name="connsiteY16" fmla="*/ 904875 h 1258661"/>
              <a:gd name="connsiteX17" fmla="*/ 449036 w 1056147"/>
              <a:gd name="connsiteY17" fmla="*/ 891268 h 1258661"/>
              <a:gd name="connsiteX18" fmla="*/ 476250 w 1056147"/>
              <a:gd name="connsiteY18" fmla="*/ 864054 h 1258661"/>
              <a:gd name="connsiteX19" fmla="*/ 496661 w 1056147"/>
              <a:gd name="connsiteY19" fmla="*/ 850447 h 1258661"/>
              <a:gd name="connsiteX20" fmla="*/ 517072 w 1056147"/>
              <a:gd name="connsiteY20" fmla="*/ 809625 h 1258661"/>
              <a:gd name="connsiteX21" fmla="*/ 551090 w 1056147"/>
              <a:gd name="connsiteY21" fmla="*/ 775607 h 1258661"/>
              <a:gd name="connsiteX22" fmla="*/ 578304 w 1056147"/>
              <a:gd name="connsiteY22" fmla="*/ 748393 h 1258661"/>
              <a:gd name="connsiteX23" fmla="*/ 632732 w 1056147"/>
              <a:gd name="connsiteY23" fmla="*/ 700768 h 1258661"/>
              <a:gd name="connsiteX24" fmla="*/ 646340 w 1056147"/>
              <a:gd name="connsiteY24" fmla="*/ 687161 h 1258661"/>
              <a:gd name="connsiteX25" fmla="*/ 687161 w 1056147"/>
              <a:gd name="connsiteY25" fmla="*/ 666750 h 1258661"/>
              <a:gd name="connsiteX26" fmla="*/ 707572 w 1056147"/>
              <a:gd name="connsiteY26" fmla="*/ 646340 h 1258661"/>
              <a:gd name="connsiteX27" fmla="*/ 755197 w 1056147"/>
              <a:gd name="connsiteY27" fmla="*/ 632732 h 1258661"/>
              <a:gd name="connsiteX28" fmla="*/ 789215 w 1056147"/>
              <a:gd name="connsiteY28" fmla="*/ 605518 h 1258661"/>
              <a:gd name="connsiteX29" fmla="*/ 802822 w 1056147"/>
              <a:gd name="connsiteY29" fmla="*/ 585107 h 1258661"/>
              <a:gd name="connsiteX30" fmla="*/ 823232 w 1056147"/>
              <a:gd name="connsiteY30" fmla="*/ 571500 h 1258661"/>
              <a:gd name="connsiteX31" fmla="*/ 864054 w 1056147"/>
              <a:gd name="connsiteY31" fmla="*/ 517072 h 1258661"/>
              <a:gd name="connsiteX32" fmla="*/ 884465 w 1056147"/>
              <a:gd name="connsiteY32" fmla="*/ 476250 h 1258661"/>
              <a:gd name="connsiteX33" fmla="*/ 891268 w 1056147"/>
              <a:gd name="connsiteY33" fmla="*/ 455840 h 1258661"/>
              <a:gd name="connsiteX34" fmla="*/ 898072 w 1056147"/>
              <a:gd name="connsiteY34" fmla="*/ 428625 h 1258661"/>
              <a:gd name="connsiteX35" fmla="*/ 925286 w 1056147"/>
              <a:gd name="connsiteY35" fmla="*/ 387804 h 1258661"/>
              <a:gd name="connsiteX36" fmla="*/ 932090 w 1056147"/>
              <a:gd name="connsiteY36" fmla="*/ 353786 h 1258661"/>
              <a:gd name="connsiteX37" fmla="*/ 945697 w 1056147"/>
              <a:gd name="connsiteY37" fmla="*/ 312965 h 1258661"/>
              <a:gd name="connsiteX38" fmla="*/ 966107 w 1056147"/>
              <a:gd name="connsiteY38" fmla="*/ 251732 h 1258661"/>
              <a:gd name="connsiteX39" fmla="*/ 986518 w 1056147"/>
              <a:gd name="connsiteY39" fmla="*/ 190500 h 1258661"/>
              <a:gd name="connsiteX40" fmla="*/ 1013732 w 1056147"/>
              <a:gd name="connsiteY40" fmla="*/ 156482 h 1258661"/>
              <a:gd name="connsiteX41" fmla="*/ 1054554 w 1056147"/>
              <a:gd name="connsiteY41" fmla="*/ 34018 h 1258661"/>
              <a:gd name="connsiteX42" fmla="*/ 1054554 w 1056147"/>
              <a:gd name="connsiteY42" fmla="*/ 0 h 1258661"/>
              <a:gd name="connsiteX0" fmla="*/ 0 w 1056147"/>
              <a:gd name="connsiteY0" fmla="*/ 1258661 h 1258661"/>
              <a:gd name="connsiteX1" fmla="*/ 40822 w 1056147"/>
              <a:gd name="connsiteY1" fmla="*/ 1251857 h 1258661"/>
              <a:gd name="connsiteX2" fmla="*/ 81643 w 1056147"/>
              <a:gd name="connsiteY2" fmla="*/ 1238250 h 1258661"/>
              <a:gd name="connsiteX3" fmla="*/ 102054 w 1056147"/>
              <a:gd name="connsiteY3" fmla="*/ 1204232 h 1258661"/>
              <a:gd name="connsiteX4" fmla="*/ 163286 w 1056147"/>
              <a:gd name="connsiteY4" fmla="*/ 1190625 h 1258661"/>
              <a:gd name="connsiteX5" fmla="*/ 183697 w 1056147"/>
              <a:gd name="connsiteY5" fmla="*/ 1183822 h 1258661"/>
              <a:gd name="connsiteX6" fmla="*/ 210911 w 1056147"/>
              <a:gd name="connsiteY6" fmla="*/ 1177018 h 1258661"/>
              <a:gd name="connsiteX7" fmla="*/ 251732 w 1056147"/>
              <a:gd name="connsiteY7" fmla="*/ 1163411 h 1258661"/>
              <a:gd name="connsiteX8" fmla="*/ 292554 w 1056147"/>
              <a:gd name="connsiteY8" fmla="*/ 1136197 h 1258661"/>
              <a:gd name="connsiteX9" fmla="*/ 326572 w 1056147"/>
              <a:gd name="connsiteY9" fmla="*/ 1088572 h 1258661"/>
              <a:gd name="connsiteX10" fmla="*/ 333375 w 1056147"/>
              <a:gd name="connsiteY10" fmla="*/ 1068161 h 1258661"/>
              <a:gd name="connsiteX11" fmla="*/ 360590 w 1056147"/>
              <a:gd name="connsiteY11" fmla="*/ 1034143 h 1258661"/>
              <a:gd name="connsiteX12" fmla="*/ 374197 w 1056147"/>
              <a:gd name="connsiteY12" fmla="*/ 1013732 h 1258661"/>
              <a:gd name="connsiteX13" fmla="*/ 381000 w 1056147"/>
              <a:gd name="connsiteY13" fmla="*/ 993322 h 1258661"/>
              <a:gd name="connsiteX14" fmla="*/ 421822 w 1056147"/>
              <a:gd name="connsiteY14" fmla="*/ 925286 h 1258661"/>
              <a:gd name="connsiteX15" fmla="*/ 428625 w 1056147"/>
              <a:gd name="connsiteY15" fmla="*/ 904875 h 1258661"/>
              <a:gd name="connsiteX16" fmla="*/ 449036 w 1056147"/>
              <a:gd name="connsiteY16" fmla="*/ 891268 h 1258661"/>
              <a:gd name="connsiteX17" fmla="*/ 476250 w 1056147"/>
              <a:gd name="connsiteY17" fmla="*/ 864054 h 1258661"/>
              <a:gd name="connsiteX18" fmla="*/ 496661 w 1056147"/>
              <a:gd name="connsiteY18" fmla="*/ 850447 h 1258661"/>
              <a:gd name="connsiteX19" fmla="*/ 517072 w 1056147"/>
              <a:gd name="connsiteY19" fmla="*/ 809625 h 1258661"/>
              <a:gd name="connsiteX20" fmla="*/ 551090 w 1056147"/>
              <a:gd name="connsiteY20" fmla="*/ 775607 h 1258661"/>
              <a:gd name="connsiteX21" fmla="*/ 578304 w 1056147"/>
              <a:gd name="connsiteY21" fmla="*/ 748393 h 1258661"/>
              <a:gd name="connsiteX22" fmla="*/ 632732 w 1056147"/>
              <a:gd name="connsiteY22" fmla="*/ 700768 h 1258661"/>
              <a:gd name="connsiteX23" fmla="*/ 646340 w 1056147"/>
              <a:gd name="connsiteY23" fmla="*/ 687161 h 1258661"/>
              <a:gd name="connsiteX24" fmla="*/ 687161 w 1056147"/>
              <a:gd name="connsiteY24" fmla="*/ 666750 h 1258661"/>
              <a:gd name="connsiteX25" fmla="*/ 707572 w 1056147"/>
              <a:gd name="connsiteY25" fmla="*/ 646340 h 1258661"/>
              <a:gd name="connsiteX26" fmla="*/ 755197 w 1056147"/>
              <a:gd name="connsiteY26" fmla="*/ 632732 h 1258661"/>
              <a:gd name="connsiteX27" fmla="*/ 789215 w 1056147"/>
              <a:gd name="connsiteY27" fmla="*/ 605518 h 1258661"/>
              <a:gd name="connsiteX28" fmla="*/ 802822 w 1056147"/>
              <a:gd name="connsiteY28" fmla="*/ 585107 h 1258661"/>
              <a:gd name="connsiteX29" fmla="*/ 823232 w 1056147"/>
              <a:gd name="connsiteY29" fmla="*/ 571500 h 1258661"/>
              <a:gd name="connsiteX30" fmla="*/ 864054 w 1056147"/>
              <a:gd name="connsiteY30" fmla="*/ 517072 h 1258661"/>
              <a:gd name="connsiteX31" fmla="*/ 884465 w 1056147"/>
              <a:gd name="connsiteY31" fmla="*/ 476250 h 1258661"/>
              <a:gd name="connsiteX32" fmla="*/ 891268 w 1056147"/>
              <a:gd name="connsiteY32" fmla="*/ 455840 h 1258661"/>
              <a:gd name="connsiteX33" fmla="*/ 898072 w 1056147"/>
              <a:gd name="connsiteY33" fmla="*/ 428625 h 1258661"/>
              <a:gd name="connsiteX34" fmla="*/ 925286 w 1056147"/>
              <a:gd name="connsiteY34" fmla="*/ 387804 h 1258661"/>
              <a:gd name="connsiteX35" fmla="*/ 932090 w 1056147"/>
              <a:gd name="connsiteY35" fmla="*/ 353786 h 1258661"/>
              <a:gd name="connsiteX36" fmla="*/ 945697 w 1056147"/>
              <a:gd name="connsiteY36" fmla="*/ 312965 h 1258661"/>
              <a:gd name="connsiteX37" fmla="*/ 966107 w 1056147"/>
              <a:gd name="connsiteY37" fmla="*/ 251732 h 1258661"/>
              <a:gd name="connsiteX38" fmla="*/ 986518 w 1056147"/>
              <a:gd name="connsiteY38" fmla="*/ 190500 h 1258661"/>
              <a:gd name="connsiteX39" fmla="*/ 1013732 w 1056147"/>
              <a:gd name="connsiteY39" fmla="*/ 156482 h 1258661"/>
              <a:gd name="connsiteX40" fmla="*/ 1054554 w 1056147"/>
              <a:gd name="connsiteY40" fmla="*/ 34018 h 1258661"/>
              <a:gd name="connsiteX41" fmla="*/ 1054554 w 1056147"/>
              <a:gd name="connsiteY41" fmla="*/ 0 h 1258661"/>
              <a:gd name="connsiteX0" fmla="*/ 0 w 1056147"/>
              <a:gd name="connsiteY0" fmla="*/ 1258661 h 1258661"/>
              <a:gd name="connsiteX1" fmla="*/ 40822 w 1056147"/>
              <a:gd name="connsiteY1" fmla="*/ 1251857 h 1258661"/>
              <a:gd name="connsiteX2" fmla="*/ 81643 w 1056147"/>
              <a:gd name="connsiteY2" fmla="*/ 1238250 h 1258661"/>
              <a:gd name="connsiteX3" fmla="*/ 102054 w 1056147"/>
              <a:gd name="connsiteY3" fmla="*/ 1204232 h 1258661"/>
              <a:gd name="connsiteX4" fmla="*/ 163286 w 1056147"/>
              <a:gd name="connsiteY4" fmla="*/ 1190625 h 1258661"/>
              <a:gd name="connsiteX5" fmla="*/ 183697 w 1056147"/>
              <a:gd name="connsiteY5" fmla="*/ 1183822 h 1258661"/>
              <a:gd name="connsiteX6" fmla="*/ 210911 w 1056147"/>
              <a:gd name="connsiteY6" fmla="*/ 1177018 h 1258661"/>
              <a:gd name="connsiteX7" fmla="*/ 251732 w 1056147"/>
              <a:gd name="connsiteY7" fmla="*/ 1163411 h 1258661"/>
              <a:gd name="connsiteX8" fmla="*/ 292554 w 1056147"/>
              <a:gd name="connsiteY8" fmla="*/ 1136197 h 1258661"/>
              <a:gd name="connsiteX9" fmla="*/ 326572 w 1056147"/>
              <a:gd name="connsiteY9" fmla="*/ 1088572 h 1258661"/>
              <a:gd name="connsiteX10" fmla="*/ 333375 w 1056147"/>
              <a:gd name="connsiteY10" fmla="*/ 1068161 h 1258661"/>
              <a:gd name="connsiteX11" fmla="*/ 374197 w 1056147"/>
              <a:gd name="connsiteY11" fmla="*/ 1013732 h 1258661"/>
              <a:gd name="connsiteX12" fmla="*/ 381000 w 1056147"/>
              <a:gd name="connsiteY12" fmla="*/ 993322 h 1258661"/>
              <a:gd name="connsiteX13" fmla="*/ 421822 w 1056147"/>
              <a:gd name="connsiteY13" fmla="*/ 925286 h 1258661"/>
              <a:gd name="connsiteX14" fmla="*/ 428625 w 1056147"/>
              <a:gd name="connsiteY14" fmla="*/ 904875 h 1258661"/>
              <a:gd name="connsiteX15" fmla="*/ 449036 w 1056147"/>
              <a:gd name="connsiteY15" fmla="*/ 891268 h 1258661"/>
              <a:gd name="connsiteX16" fmla="*/ 476250 w 1056147"/>
              <a:gd name="connsiteY16" fmla="*/ 864054 h 1258661"/>
              <a:gd name="connsiteX17" fmla="*/ 496661 w 1056147"/>
              <a:gd name="connsiteY17" fmla="*/ 850447 h 1258661"/>
              <a:gd name="connsiteX18" fmla="*/ 517072 w 1056147"/>
              <a:gd name="connsiteY18" fmla="*/ 809625 h 1258661"/>
              <a:gd name="connsiteX19" fmla="*/ 551090 w 1056147"/>
              <a:gd name="connsiteY19" fmla="*/ 775607 h 1258661"/>
              <a:gd name="connsiteX20" fmla="*/ 578304 w 1056147"/>
              <a:gd name="connsiteY20" fmla="*/ 748393 h 1258661"/>
              <a:gd name="connsiteX21" fmla="*/ 632732 w 1056147"/>
              <a:gd name="connsiteY21" fmla="*/ 700768 h 1258661"/>
              <a:gd name="connsiteX22" fmla="*/ 646340 w 1056147"/>
              <a:gd name="connsiteY22" fmla="*/ 687161 h 1258661"/>
              <a:gd name="connsiteX23" fmla="*/ 687161 w 1056147"/>
              <a:gd name="connsiteY23" fmla="*/ 666750 h 1258661"/>
              <a:gd name="connsiteX24" fmla="*/ 707572 w 1056147"/>
              <a:gd name="connsiteY24" fmla="*/ 646340 h 1258661"/>
              <a:gd name="connsiteX25" fmla="*/ 755197 w 1056147"/>
              <a:gd name="connsiteY25" fmla="*/ 632732 h 1258661"/>
              <a:gd name="connsiteX26" fmla="*/ 789215 w 1056147"/>
              <a:gd name="connsiteY26" fmla="*/ 605518 h 1258661"/>
              <a:gd name="connsiteX27" fmla="*/ 802822 w 1056147"/>
              <a:gd name="connsiteY27" fmla="*/ 585107 h 1258661"/>
              <a:gd name="connsiteX28" fmla="*/ 823232 w 1056147"/>
              <a:gd name="connsiteY28" fmla="*/ 571500 h 1258661"/>
              <a:gd name="connsiteX29" fmla="*/ 864054 w 1056147"/>
              <a:gd name="connsiteY29" fmla="*/ 517072 h 1258661"/>
              <a:gd name="connsiteX30" fmla="*/ 884465 w 1056147"/>
              <a:gd name="connsiteY30" fmla="*/ 476250 h 1258661"/>
              <a:gd name="connsiteX31" fmla="*/ 891268 w 1056147"/>
              <a:gd name="connsiteY31" fmla="*/ 455840 h 1258661"/>
              <a:gd name="connsiteX32" fmla="*/ 898072 w 1056147"/>
              <a:gd name="connsiteY32" fmla="*/ 428625 h 1258661"/>
              <a:gd name="connsiteX33" fmla="*/ 925286 w 1056147"/>
              <a:gd name="connsiteY33" fmla="*/ 387804 h 1258661"/>
              <a:gd name="connsiteX34" fmla="*/ 932090 w 1056147"/>
              <a:gd name="connsiteY34" fmla="*/ 353786 h 1258661"/>
              <a:gd name="connsiteX35" fmla="*/ 945697 w 1056147"/>
              <a:gd name="connsiteY35" fmla="*/ 312965 h 1258661"/>
              <a:gd name="connsiteX36" fmla="*/ 966107 w 1056147"/>
              <a:gd name="connsiteY36" fmla="*/ 251732 h 1258661"/>
              <a:gd name="connsiteX37" fmla="*/ 986518 w 1056147"/>
              <a:gd name="connsiteY37" fmla="*/ 190500 h 1258661"/>
              <a:gd name="connsiteX38" fmla="*/ 1013732 w 1056147"/>
              <a:gd name="connsiteY38" fmla="*/ 156482 h 1258661"/>
              <a:gd name="connsiteX39" fmla="*/ 1054554 w 1056147"/>
              <a:gd name="connsiteY39" fmla="*/ 34018 h 1258661"/>
              <a:gd name="connsiteX40" fmla="*/ 1054554 w 1056147"/>
              <a:gd name="connsiteY40" fmla="*/ 0 h 1258661"/>
              <a:gd name="connsiteX0" fmla="*/ 0 w 1056147"/>
              <a:gd name="connsiteY0" fmla="*/ 1258661 h 1258661"/>
              <a:gd name="connsiteX1" fmla="*/ 40822 w 1056147"/>
              <a:gd name="connsiteY1" fmla="*/ 1251857 h 1258661"/>
              <a:gd name="connsiteX2" fmla="*/ 81643 w 1056147"/>
              <a:gd name="connsiteY2" fmla="*/ 1238250 h 1258661"/>
              <a:gd name="connsiteX3" fmla="*/ 163286 w 1056147"/>
              <a:gd name="connsiteY3" fmla="*/ 1190625 h 1258661"/>
              <a:gd name="connsiteX4" fmla="*/ 183697 w 1056147"/>
              <a:gd name="connsiteY4" fmla="*/ 1183822 h 1258661"/>
              <a:gd name="connsiteX5" fmla="*/ 210911 w 1056147"/>
              <a:gd name="connsiteY5" fmla="*/ 1177018 h 1258661"/>
              <a:gd name="connsiteX6" fmla="*/ 251732 w 1056147"/>
              <a:gd name="connsiteY6" fmla="*/ 1163411 h 1258661"/>
              <a:gd name="connsiteX7" fmla="*/ 292554 w 1056147"/>
              <a:gd name="connsiteY7" fmla="*/ 1136197 h 1258661"/>
              <a:gd name="connsiteX8" fmla="*/ 326572 w 1056147"/>
              <a:gd name="connsiteY8" fmla="*/ 1088572 h 1258661"/>
              <a:gd name="connsiteX9" fmla="*/ 333375 w 1056147"/>
              <a:gd name="connsiteY9" fmla="*/ 1068161 h 1258661"/>
              <a:gd name="connsiteX10" fmla="*/ 374197 w 1056147"/>
              <a:gd name="connsiteY10" fmla="*/ 1013732 h 1258661"/>
              <a:gd name="connsiteX11" fmla="*/ 381000 w 1056147"/>
              <a:gd name="connsiteY11" fmla="*/ 993322 h 1258661"/>
              <a:gd name="connsiteX12" fmla="*/ 421822 w 1056147"/>
              <a:gd name="connsiteY12" fmla="*/ 925286 h 1258661"/>
              <a:gd name="connsiteX13" fmla="*/ 428625 w 1056147"/>
              <a:gd name="connsiteY13" fmla="*/ 904875 h 1258661"/>
              <a:gd name="connsiteX14" fmla="*/ 449036 w 1056147"/>
              <a:gd name="connsiteY14" fmla="*/ 891268 h 1258661"/>
              <a:gd name="connsiteX15" fmla="*/ 476250 w 1056147"/>
              <a:gd name="connsiteY15" fmla="*/ 864054 h 1258661"/>
              <a:gd name="connsiteX16" fmla="*/ 496661 w 1056147"/>
              <a:gd name="connsiteY16" fmla="*/ 850447 h 1258661"/>
              <a:gd name="connsiteX17" fmla="*/ 517072 w 1056147"/>
              <a:gd name="connsiteY17" fmla="*/ 809625 h 1258661"/>
              <a:gd name="connsiteX18" fmla="*/ 551090 w 1056147"/>
              <a:gd name="connsiteY18" fmla="*/ 775607 h 1258661"/>
              <a:gd name="connsiteX19" fmla="*/ 578304 w 1056147"/>
              <a:gd name="connsiteY19" fmla="*/ 748393 h 1258661"/>
              <a:gd name="connsiteX20" fmla="*/ 632732 w 1056147"/>
              <a:gd name="connsiteY20" fmla="*/ 700768 h 1258661"/>
              <a:gd name="connsiteX21" fmla="*/ 646340 w 1056147"/>
              <a:gd name="connsiteY21" fmla="*/ 687161 h 1258661"/>
              <a:gd name="connsiteX22" fmla="*/ 687161 w 1056147"/>
              <a:gd name="connsiteY22" fmla="*/ 666750 h 1258661"/>
              <a:gd name="connsiteX23" fmla="*/ 707572 w 1056147"/>
              <a:gd name="connsiteY23" fmla="*/ 646340 h 1258661"/>
              <a:gd name="connsiteX24" fmla="*/ 755197 w 1056147"/>
              <a:gd name="connsiteY24" fmla="*/ 632732 h 1258661"/>
              <a:gd name="connsiteX25" fmla="*/ 789215 w 1056147"/>
              <a:gd name="connsiteY25" fmla="*/ 605518 h 1258661"/>
              <a:gd name="connsiteX26" fmla="*/ 802822 w 1056147"/>
              <a:gd name="connsiteY26" fmla="*/ 585107 h 1258661"/>
              <a:gd name="connsiteX27" fmla="*/ 823232 w 1056147"/>
              <a:gd name="connsiteY27" fmla="*/ 571500 h 1258661"/>
              <a:gd name="connsiteX28" fmla="*/ 864054 w 1056147"/>
              <a:gd name="connsiteY28" fmla="*/ 517072 h 1258661"/>
              <a:gd name="connsiteX29" fmla="*/ 884465 w 1056147"/>
              <a:gd name="connsiteY29" fmla="*/ 476250 h 1258661"/>
              <a:gd name="connsiteX30" fmla="*/ 891268 w 1056147"/>
              <a:gd name="connsiteY30" fmla="*/ 455840 h 1258661"/>
              <a:gd name="connsiteX31" fmla="*/ 898072 w 1056147"/>
              <a:gd name="connsiteY31" fmla="*/ 428625 h 1258661"/>
              <a:gd name="connsiteX32" fmla="*/ 925286 w 1056147"/>
              <a:gd name="connsiteY32" fmla="*/ 387804 h 1258661"/>
              <a:gd name="connsiteX33" fmla="*/ 932090 w 1056147"/>
              <a:gd name="connsiteY33" fmla="*/ 353786 h 1258661"/>
              <a:gd name="connsiteX34" fmla="*/ 945697 w 1056147"/>
              <a:gd name="connsiteY34" fmla="*/ 312965 h 1258661"/>
              <a:gd name="connsiteX35" fmla="*/ 966107 w 1056147"/>
              <a:gd name="connsiteY35" fmla="*/ 251732 h 1258661"/>
              <a:gd name="connsiteX36" fmla="*/ 986518 w 1056147"/>
              <a:gd name="connsiteY36" fmla="*/ 190500 h 1258661"/>
              <a:gd name="connsiteX37" fmla="*/ 1013732 w 1056147"/>
              <a:gd name="connsiteY37" fmla="*/ 156482 h 1258661"/>
              <a:gd name="connsiteX38" fmla="*/ 1054554 w 1056147"/>
              <a:gd name="connsiteY38" fmla="*/ 34018 h 1258661"/>
              <a:gd name="connsiteX39" fmla="*/ 1054554 w 1056147"/>
              <a:gd name="connsiteY39" fmla="*/ 0 h 1258661"/>
              <a:gd name="connsiteX0" fmla="*/ 0 w 1056147"/>
              <a:gd name="connsiteY0" fmla="*/ 1258661 h 1258661"/>
              <a:gd name="connsiteX1" fmla="*/ 40822 w 1056147"/>
              <a:gd name="connsiteY1" fmla="*/ 1251857 h 1258661"/>
              <a:gd name="connsiteX2" fmla="*/ 81643 w 1056147"/>
              <a:gd name="connsiteY2" fmla="*/ 1238250 h 1258661"/>
              <a:gd name="connsiteX3" fmla="*/ 163286 w 1056147"/>
              <a:gd name="connsiteY3" fmla="*/ 1190625 h 1258661"/>
              <a:gd name="connsiteX4" fmla="*/ 210911 w 1056147"/>
              <a:gd name="connsiteY4" fmla="*/ 1177018 h 1258661"/>
              <a:gd name="connsiteX5" fmla="*/ 251732 w 1056147"/>
              <a:gd name="connsiteY5" fmla="*/ 1163411 h 1258661"/>
              <a:gd name="connsiteX6" fmla="*/ 292554 w 1056147"/>
              <a:gd name="connsiteY6" fmla="*/ 1136197 h 1258661"/>
              <a:gd name="connsiteX7" fmla="*/ 326572 w 1056147"/>
              <a:gd name="connsiteY7" fmla="*/ 1088572 h 1258661"/>
              <a:gd name="connsiteX8" fmla="*/ 333375 w 1056147"/>
              <a:gd name="connsiteY8" fmla="*/ 1068161 h 1258661"/>
              <a:gd name="connsiteX9" fmla="*/ 374197 w 1056147"/>
              <a:gd name="connsiteY9" fmla="*/ 1013732 h 1258661"/>
              <a:gd name="connsiteX10" fmla="*/ 381000 w 1056147"/>
              <a:gd name="connsiteY10" fmla="*/ 993322 h 1258661"/>
              <a:gd name="connsiteX11" fmla="*/ 421822 w 1056147"/>
              <a:gd name="connsiteY11" fmla="*/ 925286 h 1258661"/>
              <a:gd name="connsiteX12" fmla="*/ 428625 w 1056147"/>
              <a:gd name="connsiteY12" fmla="*/ 904875 h 1258661"/>
              <a:gd name="connsiteX13" fmla="*/ 449036 w 1056147"/>
              <a:gd name="connsiteY13" fmla="*/ 891268 h 1258661"/>
              <a:gd name="connsiteX14" fmla="*/ 476250 w 1056147"/>
              <a:gd name="connsiteY14" fmla="*/ 864054 h 1258661"/>
              <a:gd name="connsiteX15" fmla="*/ 496661 w 1056147"/>
              <a:gd name="connsiteY15" fmla="*/ 850447 h 1258661"/>
              <a:gd name="connsiteX16" fmla="*/ 517072 w 1056147"/>
              <a:gd name="connsiteY16" fmla="*/ 809625 h 1258661"/>
              <a:gd name="connsiteX17" fmla="*/ 551090 w 1056147"/>
              <a:gd name="connsiteY17" fmla="*/ 775607 h 1258661"/>
              <a:gd name="connsiteX18" fmla="*/ 578304 w 1056147"/>
              <a:gd name="connsiteY18" fmla="*/ 748393 h 1258661"/>
              <a:gd name="connsiteX19" fmla="*/ 632732 w 1056147"/>
              <a:gd name="connsiteY19" fmla="*/ 700768 h 1258661"/>
              <a:gd name="connsiteX20" fmla="*/ 646340 w 1056147"/>
              <a:gd name="connsiteY20" fmla="*/ 687161 h 1258661"/>
              <a:gd name="connsiteX21" fmla="*/ 687161 w 1056147"/>
              <a:gd name="connsiteY21" fmla="*/ 666750 h 1258661"/>
              <a:gd name="connsiteX22" fmla="*/ 707572 w 1056147"/>
              <a:gd name="connsiteY22" fmla="*/ 646340 h 1258661"/>
              <a:gd name="connsiteX23" fmla="*/ 755197 w 1056147"/>
              <a:gd name="connsiteY23" fmla="*/ 632732 h 1258661"/>
              <a:gd name="connsiteX24" fmla="*/ 789215 w 1056147"/>
              <a:gd name="connsiteY24" fmla="*/ 605518 h 1258661"/>
              <a:gd name="connsiteX25" fmla="*/ 802822 w 1056147"/>
              <a:gd name="connsiteY25" fmla="*/ 585107 h 1258661"/>
              <a:gd name="connsiteX26" fmla="*/ 823232 w 1056147"/>
              <a:gd name="connsiteY26" fmla="*/ 571500 h 1258661"/>
              <a:gd name="connsiteX27" fmla="*/ 864054 w 1056147"/>
              <a:gd name="connsiteY27" fmla="*/ 517072 h 1258661"/>
              <a:gd name="connsiteX28" fmla="*/ 884465 w 1056147"/>
              <a:gd name="connsiteY28" fmla="*/ 476250 h 1258661"/>
              <a:gd name="connsiteX29" fmla="*/ 891268 w 1056147"/>
              <a:gd name="connsiteY29" fmla="*/ 455840 h 1258661"/>
              <a:gd name="connsiteX30" fmla="*/ 898072 w 1056147"/>
              <a:gd name="connsiteY30" fmla="*/ 428625 h 1258661"/>
              <a:gd name="connsiteX31" fmla="*/ 925286 w 1056147"/>
              <a:gd name="connsiteY31" fmla="*/ 387804 h 1258661"/>
              <a:gd name="connsiteX32" fmla="*/ 932090 w 1056147"/>
              <a:gd name="connsiteY32" fmla="*/ 353786 h 1258661"/>
              <a:gd name="connsiteX33" fmla="*/ 945697 w 1056147"/>
              <a:gd name="connsiteY33" fmla="*/ 312965 h 1258661"/>
              <a:gd name="connsiteX34" fmla="*/ 966107 w 1056147"/>
              <a:gd name="connsiteY34" fmla="*/ 251732 h 1258661"/>
              <a:gd name="connsiteX35" fmla="*/ 986518 w 1056147"/>
              <a:gd name="connsiteY35" fmla="*/ 190500 h 1258661"/>
              <a:gd name="connsiteX36" fmla="*/ 1013732 w 1056147"/>
              <a:gd name="connsiteY36" fmla="*/ 156482 h 1258661"/>
              <a:gd name="connsiteX37" fmla="*/ 1054554 w 1056147"/>
              <a:gd name="connsiteY37" fmla="*/ 34018 h 1258661"/>
              <a:gd name="connsiteX38" fmla="*/ 1054554 w 1056147"/>
              <a:gd name="connsiteY38" fmla="*/ 0 h 1258661"/>
              <a:gd name="connsiteX0" fmla="*/ 0 w 1056147"/>
              <a:gd name="connsiteY0" fmla="*/ 1258661 h 1258661"/>
              <a:gd name="connsiteX1" fmla="*/ 40822 w 1056147"/>
              <a:gd name="connsiteY1" fmla="*/ 1251857 h 1258661"/>
              <a:gd name="connsiteX2" fmla="*/ 81643 w 1056147"/>
              <a:gd name="connsiteY2" fmla="*/ 1238250 h 1258661"/>
              <a:gd name="connsiteX3" fmla="*/ 163286 w 1056147"/>
              <a:gd name="connsiteY3" fmla="*/ 1190625 h 1258661"/>
              <a:gd name="connsiteX4" fmla="*/ 210911 w 1056147"/>
              <a:gd name="connsiteY4" fmla="*/ 1177018 h 1258661"/>
              <a:gd name="connsiteX5" fmla="*/ 251732 w 1056147"/>
              <a:gd name="connsiteY5" fmla="*/ 1163411 h 1258661"/>
              <a:gd name="connsiteX6" fmla="*/ 292554 w 1056147"/>
              <a:gd name="connsiteY6" fmla="*/ 1136197 h 1258661"/>
              <a:gd name="connsiteX7" fmla="*/ 326572 w 1056147"/>
              <a:gd name="connsiteY7" fmla="*/ 1088572 h 1258661"/>
              <a:gd name="connsiteX8" fmla="*/ 333375 w 1056147"/>
              <a:gd name="connsiteY8" fmla="*/ 1068161 h 1258661"/>
              <a:gd name="connsiteX9" fmla="*/ 374197 w 1056147"/>
              <a:gd name="connsiteY9" fmla="*/ 1013732 h 1258661"/>
              <a:gd name="connsiteX10" fmla="*/ 381000 w 1056147"/>
              <a:gd name="connsiteY10" fmla="*/ 993322 h 1258661"/>
              <a:gd name="connsiteX11" fmla="*/ 421822 w 1056147"/>
              <a:gd name="connsiteY11" fmla="*/ 925286 h 1258661"/>
              <a:gd name="connsiteX12" fmla="*/ 449036 w 1056147"/>
              <a:gd name="connsiteY12" fmla="*/ 891268 h 1258661"/>
              <a:gd name="connsiteX13" fmla="*/ 476250 w 1056147"/>
              <a:gd name="connsiteY13" fmla="*/ 864054 h 1258661"/>
              <a:gd name="connsiteX14" fmla="*/ 496661 w 1056147"/>
              <a:gd name="connsiteY14" fmla="*/ 850447 h 1258661"/>
              <a:gd name="connsiteX15" fmla="*/ 517072 w 1056147"/>
              <a:gd name="connsiteY15" fmla="*/ 809625 h 1258661"/>
              <a:gd name="connsiteX16" fmla="*/ 551090 w 1056147"/>
              <a:gd name="connsiteY16" fmla="*/ 775607 h 1258661"/>
              <a:gd name="connsiteX17" fmla="*/ 578304 w 1056147"/>
              <a:gd name="connsiteY17" fmla="*/ 748393 h 1258661"/>
              <a:gd name="connsiteX18" fmla="*/ 632732 w 1056147"/>
              <a:gd name="connsiteY18" fmla="*/ 700768 h 1258661"/>
              <a:gd name="connsiteX19" fmla="*/ 646340 w 1056147"/>
              <a:gd name="connsiteY19" fmla="*/ 687161 h 1258661"/>
              <a:gd name="connsiteX20" fmla="*/ 687161 w 1056147"/>
              <a:gd name="connsiteY20" fmla="*/ 666750 h 1258661"/>
              <a:gd name="connsiteX21" fmla="*/ 707572 w 1056147"/>
              <a:gd name="connsiteY21" fmla="*/ 646340 h 1258661"/>
              <a:gd name="connsiteX22" fmla="*/ 755197 w 1056147"/>
              <a:gd name="connsiteY22" fmla="*/ 632732 h 1258661"/>
              <a:gd name="connsiteX23" fmla="*/ 789215 w 1056147"/>
              <a:gd name="connsiteY23" fmla="*/ 605518 h 1258661"/>
              <a:gd name="connsiteX24" fmla="*/ 802822 w 1056147"/>
              <a:gd name="connsiteY24" fmla="*/ 585107 h 1258661"/>
              <a:gd name="connsiteX25" fmla="*/ 823232 w 1056147"/>
              <a:gd name="connsiteY25" fmla="*/ 571500 h 1258661"/>
              <a:gd name="connsiteX26" fmla="*/ 864054 w 1056147"/>
              <a:gd name="connsiteY26" fmla="*/ 517072 h 1258661"/>
              <a:gd name="connsiteX27" fmla="*/ 884465 w 1056147"/>
              <a:gd name="connsiteY27" fmla="*/ 476250 h 1258661"/>
              <a:gd name="connsiteX28" fmla="*/ 891268 w 1056147"/>
              <a:gd name="connsiteY28" fmla="*/ 455840 h 1258661"/>
              <a:gd name="connsiteX29" fmla="*/ 898072 w 1056147"/>
              <a:gd name="connsiteY29" fmla="*/ 428625 h 1258661"/>
              <a:gd name="connsiteX30" fmla="*/ 925286 w 1056147"/>
              <a:gd name="connsiteY30" fmla="*/ 387804 h 1258661"/>
              <a:gd name="connsiteX31" fmla="*/ 932090 w 1056147"/>
              <a:gd name="connsiteY31" fmla="*/ 353786 h 1258661"/>
              <a:gd name="connsiteX32" fmla="*/ 945697 w 1056147"/>
              <a:gd name="connsiteY32" fmla="*/ 312965 h 1258661"/>
              <a:gd name="connsiteX33" fmla="*/ 966107 w 1056147"/>
              <a:gd name="connsiteY33" fmla="*/ 251732 h 1258661"/>
              <a:gd name="connsiteX34" fmla="*/ 986518 w 1056147"/>
              <a:gd name="connsiteY34" fmla="*/ 190500 h 1258661"/>
              <a:gd name="connsiteX35" fmla="*/ 1013732 w 1056147"/>
              <a:gd name="connsiteY35" fmla="*/ 156482 h 1258661"/>
              <a:gd name="connsiteX36" fmla="*/ 1054554 w 1056147"/>
              <a:gd name="connsiteY36" fmla="*/ 34018 h 1258661"/>
              <a:gd name="connsiteX37" fmla="*/ 1054554 w 1056147"/>
              <a:gd name="connsiteY37" fmla="*/ 0 h 1258661"/>
              <a:gd name="connsiteX0" fmla="*/ 0 w 1056147"/>
              <a:gd name="connsiteY0" fmla="*/ 1258661 h 1258661"/>
              <a:gd name="connsiteX1" fmla="*/ 40822 w 1056147"/>
              <a:gd name="connsiteY1" fmla="*/ 1251857 h 1258661"/>
              <a:gd name="connsiteX2" fmla="*/ 81643 w 1056147"/>
              <a:gd name="connsiteY2" fmla="*/ 1238250 h 1258661"/>
              <a:gd name="connsiteX3" fmla="*/ 163286 w 1056147"/>
              <a:gd name="connsiteY3" fmla="*/ 1190625 h 1258661"/>
              <a:gd name="connsiteX4" fmla="*/ 210911 w 1056147"/>
              <a:gd name="connsiteY4" fmla="*/ 1177018 h 1258661"/>
              <a:gd name="connsiteX5" fmla="*/ 251732 w 1056147"/>
              <a:gd name="connsiteY5" fmla="*/ 1163411 h 1258661"/>
              <a:gd name="connsiteX6" fmla="*/ 292554 w 1056147"/>
              <a:gd name="connsiteY6" fmla="*/ 1136197 h 1258661"/>
              <a:gd name="connsiteX7" fmla="*/ 326572 w 1056147"/>
              <a:gd name="connsiteY7" fmla="*/ 1088572 h 1258661"/>
              <a:gd name="connsiteX8" fmla="*/ 333375 w 1056147"/>
              <a:gd name="connsiteY8" fmla="*/ 1068161 h 1258661"/>
              <a:gd name="connsiteX9" fmla="*/ 374197 w 1056147"/>
              <a:gd name="connsiteY9" fmla="*/ 1013732 h 1258661"/>
              <a:gd name="connsiteX10" fmla="*/ 381000 w 1056147"/>
              <a:gd name="connsiteY10" fmla="*/ 993322 h 1258661"/>
              <a:gd name="connsiteX11" fmla="*/ 421822 w 1056147"/>
              <a:gd name="connsiteY11" fmla="*/ 925286 h 1258661"/>
              <a:gd name="connsiteX12" fmla="*/ 449036 w 1056147"/>
              <a:gd name="connsiteY12" fmla="*/ 891268 h 1258661"/>
              <a:gd name="connsiteX13" fmla="*/ 476250 w 1056147"/>
              <a:gd name="connsiteY13" fmla="*/ 864054 h 1258661"/>
              <a:gd name="connsiteX14" fmla="*/ 496661 w 1056147"/>
              <a:gd name="connsiteY14" fmla="*/ 850447 h 1258661"/>
              <a:gd name="connsiteX15" fmla="*/ 517072 w 1056147"/>
              <a:gd name="connsiteY15" fmla="*/ 809625 h 1258661"/>
              <a:gd name="connsiteX16" fmla="*/ 551090 w 1056147"/>
              <a:gd name="connsiteY16" fmla="*/ 775607 h 1258661"/>
              <a:gd name="connsiteX17" fmla="*/ 578304 w 1056147"/>
              <a:gd name="connsiteY17" fmla="*/ 748393 h 1258661"/>
              <a:gd name="connsiteX18" fmla="*/ 632732 w 1056147"/>
              <a:gd name="connsiteY18" fmla="*/ 700768 h 1258661"/>
              <a:gd name="connsiteX19" fmla="*/ 646340 w 1056147"/>
              <a:gd name="connsiteY19" fmla="*/ 687161 h 1258661"/>
              <a:gd name="connsiteX20" fmla="*/ 687161 w 1056147"/>
              <a:gd name="connsiteY20" fmla="*/ 666750 h 1258661"/>
              <a:gd name="connsiteX21" fmla="*/ 707572 w 1056147"/>
              <a:gd name="connsiteY21" fmla="*/ 646340 h 1258661"/>
              <a:gd name="connsiteX22" fmla="*/ 755197 w 1056147"/>
              <a:gd name="connsiteY22" fmla="*/ 632732 h 1258661"/>
              <a:gd name="connsiteX23" fmla="*/ 789215 w 1056147"/>
              <a:gd name="connsiteY23" fmla="*/ 605518 h 1258661"/>
              <a:gd name="connsiteX24" fmla="*/ 823232 w 1056147"/>
              <a:gd name="connsiteY24" fmla="*/ 571500 h 1258661"/>
              <a:gd name="connsiteX25" fmla="*/ 864054 w 1056147"/>
              <a:gd name="connsiteY25" fmla="*/ 517072 h 1258661"/>
              <a:gd name="connsiteX26" fmla="*/ 884465 w 1056147"/>
              <a:gd name="connsiteY26" fmla="*/ 476250 h 1258661"/>
              <a:gd name="connsiteX27" fmla="*/ 891268 w 1056147"/>
              <a:gd name="connsiteY27" fmla="*/ 455840 h 1258661"/>
              <a:gd name="connsiteX28" fmla="*/ 898072 w 1056147"/>
              <a:gd name="connsiteY28" fmla="*/ 428625 h 1258661"/>
              <a:gd name="connsiteX29" fmla="*/ 925286 w 1056147"/>
              <a:gd name="connsiteY29" fmla="*/ 387804 h 1258661"/>
              <a:gd name="connsiteX30" fmla="*/ 932090 w 1056147"/>
              <a:gd name="connsiteY30" fmla="*/ 353786 h 1258661"/>
              <a:gd name="connsiteX31" fmla="*/ 945697 w 1056147"/>
              <a:gd name="connsiteY31" fmla="*/ 312965 h 1258661"/>
              <a:gd name="connsiteX32" fmla="*/ 966107 w 1056147"/>
              <a:gd name="connsiteY32" fmla="*/ 251732 h 1258661"/>
              <a:gd name="connsiteX33" fmla="*/ 986518 w 1056147"/>
              <a:gd name="connsiteY33" fmla="*/ 190500 h 1258661"/>
              <a:gd name="connsiteX34" fmla="*/ 1013732 w 1056147"/>
              <a:gd name="connsiteY34" fmla="*/ 156482 h 1258661"/>
              <a:gd name="connsiteX35" fmla="*/ 1054554 w 1056147"/>
              <a:gd name="connsiteY35" fmla="*/ 34018 h 1258661"/>
              <a:gd name="connsiteX36" fmla="*/ 1054554 w 1056147"/>
              <a:gd name="connsiteY36" fmla="*/ 0 h 1258661"/>
              <a:gd name="connsiteX0" fmla="*/ 0 w 1056147"/>
              <a:gd name="connsiteY0" fmla="*/ 1258661 h 1258661"/>
              <a:gd name="connsiteX1" fmla="*/ 40822 w 1056147"/>
              <a:gd name="connsiteY1" fmla="*/ 1251857 h 1258661"/>
              <a:gd name="connsiteX2" fmla="*/ 81643 w 1056147"/>
              <a:gd name="connsiteY2" fmla="*/ 1238250 h 1258661"/>
              <a:gd name="connsiteX3" fmla="*/ 163286 w 1056147"/>
              <a:gd name="connsiteY3" fmla="*/ 1190625 h 1258661"/>
              <a:gd name="connsiteX4" fmla="*/ 210911 w 1056147"/>
              <a:gd name="connsiteY4" fmla="*/ 1177018 h 1258661"/>
              <a:gd name="connsiteX5" fmla="*/ 251732 w 1056147"/>
              <a:gd name="connsiteY5" fmla="*/ 1163411 h 1258661"/>
              <a:gd name="connsiteX6" fmla="*/ 292554 w 1056147"/>
              <a:gd name="connsiteY6" fmla="*/ 1136197 h 1258661"/>
              <a:gd name="connsiteX7" fmla="*/ 326572 w 1056147"/>
              <a:gd name="connsiteY7" fmla="*/ 1088572 h 1258661"/>
              <a:gd name="connsiteX8" fmla="*/ 333375 w 1056147"/>
              <a:gd name="connsiteY8" fmla="*/ 1068161 h 1258661"/>
              <a:gd name="connsiteX9" fmla="*/ 374197 w 1056147"/>
              <a:gd name="connsiteY9" fmla="*/ 1013732 h 1258661"/>
              <a:gd name="connsiteX10" fmla="*/ 381000 w 1056147"/>
              <a:gd name="connsiteY10" fmla="*/ 993322 h 1258661"/>
              <a:gd name="connsiteX11" fmla="*/ 421822 w 1056147"/>
              <a:gd name="connsiteY11" fmla="*/ 925286 h 1258661"/>
              <a:gd name="connsiteX12" fmla="*/ 449036 w 1056147"/>
              <a:gd name="connsiteY12" fmla="*/ 891268 h 1258661"/>
              <a:gd name="connsiteX13" fmla="*/ 476250 w 1056147"/>
              <a:gd name="connsiteY13" fmla="*/ 864054 h 1258661"/>
              <a:gd name="connsiteX14" fmla="*/ 496661 w 1056147"/>
              <a:gd name="connsiteY14" fmla="*/ 850447 h 1258661"/>
              <a:gd name="connsiteX15" fmla="*/ 517072 w 1056147"/>
              <a:gd name="connsiteY15" fmla="*/ 809625 h 1258661"/>
              <a:gd name="connsiteX16" fmla="*/ 551090 w 1056147"/>
              <a:gd name="connsiteY16" fmla="*/ 775607 h 1258661"/>
              <a:gd name="connsiteX17" fmla="*/ 578304 w 1056147"/>
              <a:gd name="connsiteY17" fmla="*/ 748393 h 1258661"/>
              <a:gd name="connsiteX18" fmla="*/ 632732 w 1056147"/>
              <a:gd name="connsiteY18" fmla="*/ 700768 h 1258661"/>
              <a:gd name="connsiteX19" fmla="*/ 646340 w 1056147"/>
              <a:gd name="connsiteY19" fmla="*/ 687161 h 1258661"/>
              <a:gd name="connsiteX20" fmla="*/ 687161 w 1056147"/>
              <a:gd name="connsiteY20" fmla="*/ 666750 h 1258661"/>
              <a:gd name="connsiteX21" fmla="*/ 707572 w 1056147"/>
              <a:gd name="connsiteY21" fmla="*/ 646340 h 1258661"/>
              <a:gd name="connsiteX22" fmla="*/ 755197 w 1056147"/>
              <a:gd name="connsiteY22" fmla="*/ 632732 h 1258661"/>
              <a:gd name="connsiteX23" fmla="*/ 789215 w 1056147"/>
              <a:gd name="connsiteY23" fmla="*/ 605518 h 1258661"/>
              <a:gd name="connsiteX24" fmla="*/ 823232 w 1056147"/>
              <a:gd name="connsiteY24" fmla="*/ 571500 h 1258661"/>
              <a:gd name="connsiteX25" fmla="*/ 864054 w 1056147"/>
              <a:gd name="connsiteY25" fmla="*/ 517072 h 1258661"/>
              <a:gd name="connsiteX26" fmla="*/ 891268 w 1056147"/>
              <a:gd name="connsiteY26" fmla="*/ 455840 h 1258661"/>
              <a:gd name="connsiteX27" fmla="*/ 898072 w 1056147"/>
              <a:gd name="connsiteY27" fmla="*/ 428625 h 1258661"/>
              <a:gd name="connsiteX28" fmla="*/ 925286 w 1056147"/>
              <a:gd name="connsiteY28" fmla="*/ 387804 h 1258661"/>
              <a:gd name="connsiteX29" fmla="*/ 932090 w 1056147"/>
              <a:gd name="connsiteY29" fmla="*/ 353786 h 1258661"/>
              <a:gd name="connsiteX30" fmla="*/ 945697 w 1056147"/>
              <a:gd name="connsiteY30" fmla="*/ 312965 h 1258661"/>
              <a:gd name="connsiteX31" fmla="*/ 966107 w 1056147"/>
              <a:gd name="connsiteY31" fmla="*/ 251732 h 1258661"/>
              <a:gd name="connsiteX32" fmla="*/ 986518 w 1056147"/>
              <a:gd name="connsiteY32" fmla="*/ 190500 h 1258661"/>
              <a:gd name="connsiteX33" fmla="*/ 1013732 w 1056147"/>
              <a:gd name="connsiteY33" fmla="*/ 156482 h 1258661"/>
              <a:gd name="connsiteX34" fmla="*/ 1054554 w 1056147"/>
              <a:gd name="connsiteY34" fmla="*/ 34018 h 1258661"/>
              <a:gd name="connsiteX35" fmla="*/ 1054554 w 1056147"/>
              <a:gd name="connsiteY35" fmla="*/ 0 h 1258661"/>
              <a:gd name="connsiteX0" fmla="*/ 0 w 1056147"/>
              <a:gd name="connsiteY0" fmla="*/ 1258661 h 1258661"/>
              <a:gd name="connsiteX1" fmla="*/ 40822 w 1056147"/>
              <a:gd name="connsiteY1" fmla="*/ 1251857 h 1258661"/>
              <a:gd name="connsiteX2" fmla="*/ 81643 w 1056147"/>
              <a:gd name="connsiteY2" fmla="*/ 1238250 h 1258661"/>
              <a:gd name="connsiteX3" fmla="*/ 163286 w 1056147"/>
              <a:gd name="connsiteY3" fmla="*/ 1190625 h 1258661"/>
              <a:gd name="connsiteX4" fmla="*/ 210911 w 1056147"/>
              <a:gd name="connsiteY4" fmla="*/ 1177018 h 1258661"/>
              <a:gd name="connsiteX5" fmla="*/ 251732 w 1056147"/>
              <a:gd name="connsiteY5" fmla="*/ 1163411 h 1258661"/>
              <a:gd name="connsiteX6" fmla="*/ 292554 w 1056147"/>
              <a:gd name="connsiteY6" fmla="*/ 1136197 h 1258661"/>
              <a:gd name="connsiteX7" fmla="*/ 326572 w 1056147"/>
              <a:gd name="connsiteY7" fmla="*/ 1088572 h 1258661"/>
              <a:gd name="connsiteX8" fmla="*/ 333375 w 1056147"/>
              <a:gd name="connsiteY8" fmla="*/ 1068161 h 1258661"/>
              <a:gd name="connsiteX9" fmla="*/ 374197 w 1056147"/>
              <a:gd name="connsiteY9" fmla="*/ 1013732 h 1258661"/>
              <a:gd name="connsiteX10" fmla="*/ 381000 w 1056147"/>
              <a:gd name="connsiteY10" fmla="*/ 993322 h 1258661"/>
              <a:gd name="connsiteX11" fmla="*/ 421822 w 1056147"/>
              <a:gd name="connsiteY11" fmla="*/ 925286 h 1258661"/>
              <a:gd name="connsiteX12" fmla="*/ 449036 w 1056147"/>
              <a:gd name="connsiteY12" fmla="*/ 891268 h 1258661"/>
              <a:gd name="connsiteX13" fmla="*/ 476250 w 1056147"/>
              <a:gd name="connsiteY13" fmla="*/ 864054 h 1258661"/>
              <a:gd name="connsiteX14" fmla="*/ 496661 w 1056147"/>
              <a:gd name="connsiteY14" fmla="*/ 850447 h 1258661"/>
              <a:gd name="connsiteX15" fmla="*/ 517072 w 1056147"/>
              <a:gd name="connsiteY15" fmla="*/ 809625 h 1258661"/>
              <a:gd name="connsiteX16" fmla="*/ 551090 w 1056147"/>
              <a:gd name="connsiteY16" fmla="*/ 775607 h 1258661"/>
              <a:gd name="connsiteX17" fmla="*/ 578304 w 1056147"/>
              <a:gd name="connsiteY17" fmla="*/ 748393 h 1258661"/>
              <a:gd name="connsiteX18" fmla="*/ 632732 w 1056147"/>
              <a:gd name="connsiteY18" fmla="*/ 700768 h 1258661"/>
              <a:gd name="connsiteX19" fmla="*/ 687161 w 1056147"/>
              <a:gd name="connsiteY19" fmla="*/ 666750 h 1258661"/>
              <a:gd name="connsiteX20" fmla="*/ 707572 w 1056147"/>
              <a:gd name="connsiteY20" fmla="*/ 646340 h 1258661"/>
              <a:gd name="connsiteX21" fmla="*/ 755197 w 1056147"/>
              <a:gd name="connsiteY21" fmla="*/ 632732 h 1258661"/>
              <a:gd name="connsiteX22" fmla="*/ 789215 w 1056147"/>
              <a:gd name="connsiteY22" fmla="*/ 605518 h 1258661"/>
              <a:gd name="connsiteX23" fmla="*/ 823232 w 1056147"/>
              <a:gd name="connsiteY23" fmla="*/ 571500 h 1258661"/>
              <a:gd name="connsiteX24" fmla="*/ 864054 w 1056147"/>
              <a:gd name="connsiteY24" fmla="*/ 517072 h 1258661"/>
              <a:gd name="connsiteX25" fmla="*/ 891268 w 1056147"/>
              <a:gd name="connsiteY25" fmla="*/ 455840 h 1258661"/>
              <a:gd name="connsiteX26" fmla="*/ 898072 w 1056147"/>
              <a:gd name="connsiteY26" fmla="*/ 428625 h 1258661"/>
              <a:gd name="connsiteX27" fmla="*/ 925286 w 1056147"/>
              <a:gd name="connsiteY27" fmla="*/ 387804 h 1258661"/>
              <a:gd name="connsiteX28" fmla="*/ 932090 w 1056147"/>
              <a:gd name="connsiteY28" fmla="*/ 353786 h 1258661"/>
              <a:gd name="connsiteX29" fmla="*/ 945697 w 1056147"/>
              <a:gd name="connsiteY29" fmla="*/ 312965 h 1258661"/>
              <a:gd name="connsiteX30" fmla="*/ 966107 w 1056147"/>
              <a:gd name="connsiteY30" fmla="*/ 251732 h 1258661"/>
              <a:gd name="connsiteX31" fmla="*/ 986518 w 1056147"/>
              <a:gd name="connsiteY31" fmla="*/ 190500 h 1258661"/>
              <a:gd name="connsiteX32" fmla="*/ 1013732 w 1056147"/>
              <a:gd name="connsiteY32" fmla="*/ 156482 h 1258661"/>
              <a:gd name="connsiteX33" fmla="*/ 1054554 w 1056147"/>
              <a:gd name="connsiteY33" fmla="*/ 34018 h 1258661"/>
              <a:gd name="connsiteX34" fmla="*/ 1054554 w 1056147"/>
              <a:gd name="connsiteY34" fmla="*/ 0 h 1258661"/>
              <a:gd name="connsiteX0" fmla="*/ 0 w 1056147"/>
              <a:gd name="connsiteY0" fmla="*/ 1258661 h 1258661"/>
              <a:gd name="connsiteX1" fmla="*/ 40822 w 1056147"/>
              <a:gd name="connsiteY1" fmla="*/ 1251857 h 1258661"/>
              <a:gd name="connsiteX2" fmla="*/ 81643 w 1056147"/>
              <a:gd name="connsiteY2" fmla="*/ 1238250 h 1258661"/>
              <a:gd name="connsiteX3" fmla="*/ 163286 w 1056147"/>
              <a:gd name="connsiteY3" fmla="*/ 1190625 h 1258661"/>
              <a:gd name="connsiteX4" fmla="*/ 210911 w 1056147"/>
              <a:gd name="connsiteY4" fmla="*/ 1177018 h 1258661"/>
              <a:gd name="connsiteX5" fmla="*/ 251732 w 1056147"/>
              <a:gd name="connsiteY5" fmla="*/ 1163411 h 1258661"/>
              <a:gd name="connsiteX6" fmla="*/ 292554 w 1056147"/>
              <a:gd name="connsiteY6" fmla="*/ 1136197 h 1258661"/>
              <a:gd name="connsiteX7" fmla="*/ 326572 w 1056147"/>
              <a:gd name="connsiteY7" fmla="*/ 1088572 h 1258661"/>
              <a:gd name="connsiteX8" fmla="*/ 333375 w 1056147"/>
              <a:gd name="connsiteY8" fmla="*/ 1068161 h 1258661"/>
              <a:gd name="connsiteX9" fmla="*/ 374197 w 1056147"/>
              <a:gd name="connsiteY9" fmla="*/ 1013732 h 1258661"/>
              <a:gd name="connsiteX10" fmla="*/ 381000 w 1056147"/>
              <a:gd name="connsiteY10" fmla="*/ 993322 h 1258661"/>
              <a:gd name="connsiteX11" fmla="*/ 421822 w 1056147"/>
              <a:gd name="connsiteY11" fmla="*/ 925286 h 1258661"/>
              <a:gd name="connsiteX12" fmla="*/ 449036 w 1056147"/>
              <a:gd name="connsiteY12" fmla="*/ 891268 h 1258661"/>
              <a:gd name="connsiteX13" fmla="*/ 476250 w 1056147"/>
              <a:gd name="connsiteY13" fmla="*/ 864054 h 1258661"/>
              <a:gd name="connsiteX14" fmla="*/ 496661 w 1056147"/>
              <a:gd name="connsiteY14" fmla="*/ 850447 h 1258661"/>
              <a:gd name="connsiteX15" fmla="*/ 517072 w 1056147"/>
              <a:gd name="connsiteY15" fmla="*/ 809625 h 1258661"/>
              <a:gd name="connsiteX16" fmla="*/ 578304 w 1056147"/>
              <a:gd name="connsiteY16" fmla="*/ 748393 h 1258661"/>
              <a:gd name="connsiteX17" fmla="*/ 632732 w 1056147"/>
              <a:gd name="connsiteY17" fmla="*/ 700768 h 1258661"/>
              <a:gd name="connsiteX18" fmla="*/ 687161 w 1056147"/>
              <a:gd name="connsiteY18" fmla="*/ 666750 h 1258661"/>
              <a:gd name="connsiteX19" fmla="*/ 707572 w 1056147"/>
              <a:gd name="connsiteY19" fmla="*/ 646340 h 1258661"/>
              <a:gd name="connsiteX20" fmla="*/ 755197 w 1056147"/>
              <a:gd name="connsiteY20" fmla="*/ 632732 h 1258661"/>
              <a:gd name="connsiteX21" fmla="*/ 789215 w 1056147"/>
              <a:gd name="connsiteY21" fmla="*/ 605518 h 1258661"/>
              <a:gd name="connsiteX22" fmla="*/ 823232 w 1056147"/>
              <a:gd name="connsiteY22" fmla="*/ 571500 h 1258661"/>
              <a:gd name="connsiteX23" fmla="*/ 864054 w 1056147"/>
              <a:gd name="connsiteY23" fmla="*/ 517072 h 1258661"/>
              <a:gd name="connsiteX24" fmla="*/ 891268 w 1056147"/>
              <a:gd name="connsiteY24" fmla="*/ 455840 h 1258661"/>
              <a:gd name="connsiteX25" fmla="*/ 898072 w 1056147"/>
              <a:gd name="connsiteY25" fmla="*/ 428625 h 1258661"/>
              <a:gd name="connsiteX26" fmla="*/ 925286 w 1056147"/>
              <a:gd name="connsiteY26" fmla="*/ 387804 h 1258661"/>
              <a:gd name="connsiteX27" fmla="*/ 932090 w 1056147"/>
              <a:gd name="connsiteY27" fmla="*/ 353786 h 1258661"/>
              <a:gd name="connsiteX28" fmla="*/ 945697 w 1056147"/>
              <a:gd name="connsiteY28" fmla="*/ 312965 h 1258661"/>
              <a:gd name="connsiteX29" fmla="*/ 966107 w 1056147"/>
              <a:gd name="connsiteY29" fmla="*/ 251732 h 1258661"/>
              <a:gd name="connsiteX30" fmla="*/ 986518 w 1056147"/>
              <a:gd name="connsiteY30" fmla="*/ 190500 h 1258661"/>
              <a:gd name="connsiteX31" fmla="*/ 1013732 w 1056147"/>
              <a:gd name="connsiteY31" fmla="*/ 156482 h 1258661"/>
              <a:gd name="connsiteX32" fmla="*/ 1054554 w 1056147"/>
              <a:gd name="connsiteY32" fmla="*/ 34018 h 1258661"/>
              <a:gd name="connsiteX33" fmla="*/ 1054554 w 1056147"/>
              <a:gd name="connsiteY33" fmla="*/ 0 h 1258661"/>
              <a:gd name="connsiteX0" fmla="*/ 0 w 1056147"/>
              <a:gd name="connsiteY0" fmla="*/ 1258661 h 1258661"/>
              <a:gd name="connsiteX1" fmla="*/ 40822 w 1056147"/>
              <a:gd name="connsiteY1" fmla="*/ 1251857 h 1258661"/>
              <a:gd name="connsiteX2" fmla="*/ 81643 w 1056147"/>
              <a:gd name="connsiteY2" fmla="*/ 1238250 h 1258661"/>
              <a:gd name="connsiteX3" fmla="*/ 163286 w 1056147"/>
              <a:gd name="connsiteY3" fmla="*/ 1190625 h 1258661"/>
              <a:gd name="connsiteX4" fmla="*/ 210911 w 1056147"/>
              <a:gd name="connsiteY4" fmla="*/ 1177018 h 1258661"/>
              <a:gd name="connsiteX5" fmla="*/ 251732 w 1056147"/>
              <a:gd name="connsiteY5" fmla="*/ 1163411 h 1258661"/>
              <a:gd name="connsiteX6" fmla="*/ 292554 w 1056147"/>
              <a:gd name="connsiteY6" fmla="*/ 1136197 h 1258661"/>
              <a:gd name="connsiteX7" fmla="*/ 326572 w 1056147"/>
              <a:gd name="connsiteY7" fmla="*/ 1088572 h 1258661"/>
              <a:gd name="connsiteX8" fmla="*/ 333375 w 1056147"/>
              <a:gd name="connsiteY8" fmla="*/ 1068161 h 1258661"/>
              <a:gd name="connsiteX9" fmla="*/ 374197 w 1056147"/>
              <a:gd name="connsiteY9" fmla="*/ 1013732 h 1258661"/>
              <a:gd name="connsiteX10" fmla="*/ 381000 w 1056147"/>
              <a:gd name="connsiteY10" fmla="*/ 993322 h 1258661"/>
              <a:gd name="connsiteX11" fmla="*/ 421822 w 1056147"/>
              <a:gd name="connsiteY11" fmla="*/ 925286 h 1258661"/>
              <a:gd name="connsiteX12" fmla="*/ 449036 w 1056147"/>
              <a:gd name="connsiteY12" fmla="*/ 891268 h 1258661"/>
              <a:gd name="connsiteX13" fmla="*/ 476250 w 1056147"/>
              <a:gd name="connsiteY13" fmla="*/ 864054 h 1258661"/>
              <a:gd name="connsiteX14" fmla="*/ 496661 w 1056147"/>
              <a:gd name="connsiteY14" fmla="*/ 850447 h 1258661"/>
              <a:gd name="connsiteX15" fmla="*/ 517072 w 1056147"/>
              <a:gd name="connsiteY15" fmla="*/ 809625 h 1258661"/>
              <a:gd name="connsiteX16" fmla="*/ 632732 w 1056147"/>
              <a:gd name="connsiteY16" fmla="*/ 700768 h 1258661"/>
              <a:gd name="connsiteX17" fmla="*/ 687161 w 1056147"/>
              <a:gd name="connsiteY17" fmla="*/ 666750 h 1258661"/>
              <a:gd name="connsiteX18" fmla="*/ 707572 w 1056147"/>
              <a:gd name="connsiteY18" fmla="*/ 646340 h 1258661"/>
              <a:gd name="connsiteX19" fmla="*/ 755197 w 1056147"/>
              <a:gd name="connsiteY19" fmla="*/ 632732 h 1258661"/>
              <a:gd name="connsiteX20" fmla="*/ 789215 w 1056147"/>
              <a:gd name="connsiteY20" fmla="*/ 605518 h 1258661"/>
              <a:gd name="connsiteX21" fmla="*/ 823232 w 1056147"/>
              <a:gd name="connsiteY21" fmla="*/ 571500 h 1258661"/>
              <a:gd name="connsiteX22" fmla="*/ 864054 w 1056147"/>
              <a:gd name="connsiteY22" fmla="*/ 517072 h 1258661"/>
              <a:gd name="connsiteX23" fmla="*/ 891268 w 1056147"/>
              <a:gd name="connsiteY23" fmla="*/ 455840 h 1258661"/>
              <a:gd name="connsiteX24" fmla="*/ 898072 w 1056147"/>
              <a:gd name="connsiteY24" fmla="*/ 428625 h 1258661"/>
              <a:gd name="connsiteX25" fmla="*/ 925286 w 1056147"/>
              <a:gd name="connsiteY25" fmla="*/ 387804 h 1258661"/>
              <a:gd name="connsiteX26" fmla="*/ 932090 w 1056147"/>
              <a:gd name="connsiteY26" fmla="*/ 353786 h 1258661"/>
              <a:gd name="connsiteX27" fmla="*/ 945697 w 1056147"/>
              <a:gd name="connsiteY27" fmla="*/ 312965 h 1258661"/>
              <a:gd name="connsiteX28" fmla="*/ 966107 w 1056147"/>
              <a:gd name="connsiteY28" fmla="*/ 251732 h 1258661"/>
              <a:gd name="connsiteX29" fmla="*/ 986518 w 1056147"/>
              <a:gd name="connsiteY29" fmla="*/ 190500 h 1258661"/>
              <a:gd name="connsiteX30" fmla="*/ 1013732 w 1056147"/>
              <a:gd name="connsiteY30" fmla="*/ 156482 h 1258661"/>
              <a:gd name="connsiteX31" fmla="*/ 1054554 w 1056147"/>
              <a:gd name="connsiteY31" fmla="*/ 34018 h 1258661"/>
              <a:gd name="connsiteX32" fmla="*/ 1054554 w 1056147"/>
              <a:gd name="connsiteY32" fmla="*/ 0 h 1258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056147" h="1258661">
                <a:moveTo>
                  <a:pt x="0" y="1258661"/>
                </a:moveTo>
                <a:cubicBezTo>
                  <a:pt x="13607" y="1256393"/>
                  <a:pt x="27439" y="1255203"/>
                  <a:pt x="40822" y="1251857"/>
                </a:cubicBezTo>
                <a:cubicBezTo>
                  <a:pt x="54737" y="1248378"/>
                  <a:pt x="61232" y="1248455"/>
                  <a:pt x="81643" y="1238250"/>
                </a:cubicBezTo>
                <a:cubicBezTo>
                  <a:pt x="102054" y="1228045"/>
                  <a:pt x="141741" y="1200830"/>
                  <a:pt x="163286" y="1190625"/>
                </a:cubicBezTo>
                <a:cubicBezTo>
                  <a:pt x="184831" y="1180420"/>
                  <a:pt x="196170" y="1181554"/>
                  <a:pt x="210911" y="1177018"/>
                </a:cubicBezTo>
                <a:cubicBezTo>
                  <a:pt x="225652" y="1172482"/>
                  <a:pt x="239798" y="1171367"/>
                  <a:pt x="251732" y="1163411"/>
                </a:cubicBezTo>
                <a:lnTo>
                  <a:pt x="292554" y="1136197"/>
                </a:lnTo>
                <a:cubicBezTo>
                  <a:pt x="297173" y="1130038"/>
                  <a:pt x="321600" y="1098517"/>
                  <a:pt x="326572" y="1088572"/>
                </a:cubicBezTo>
                <a:cubicBezTo>
                  <a:pt x="329779" y="1082157"/>
                  <a:pt x="325438" y="1080634"/>
                  <a:pt x="333375" y="1068161"/>
                </a:cubicBezTo>
                <a:cubicBezTo>
                  <a:pt x="341313" y="1055688"/>
                  <a:pt x="366260" y="1026205"/>
                  <a:pt x="374197" y="1013732"/>
                </a:cubicBezTo>
                <a:cubicBezTo>
                  <a:pt x="382135" y="1001259"/>
                  <a:pt x="373063" y="1008063"/>
                  <a:pt x="381000" y="993322"/>
                </a:cubicBezTo>
                <a:cubicBezTo>
                  <a:pt x="388937" y="978581"/>
                  <a:pt x="410483" y="942295"/>
                  <a:pt x="421822" y="925286"/>
                </a:cubicBezTo>
                <a:cubicBezTo>
                  <a:pt x="433161" y="908277"/>
                  <a:pt x="439965" y="901473"/>
                  <a:pt x="449036" y="891268"/>
                </a:cubicBezTo>
                <a:cubicBezTo>
                  <a:pt x="458107" y="881063"/>
                  <a:pt x="468313" y="870858"/>
                  <a:pt x="476250" y="864054"/>
                </a:cubicBezTo>
                <a:cubicBezTo>
                  <a:pt x="484188" y="857251"/>
                  <a:pt x="489857" y="854983"/>
                  <a:pt x="496661" y="850447"/>
                </a:cubicBezTo>
                <a:cubicBezTo>
                  <a:pt x="503084" y="831178"/>
                  <a:pt x="494394" y="834571"/>
                  <a:pt x="517072" y="809625"/>
                </a:cubicBezTo>
                <a:cubicBezTo>
                  <a:pt x="539750" y="784679"/>
                  <a:pt x="604384" y="724580"/>
                  <a:pt x="632732" y="700768"/>
                </a:cubicBezTo>
                <a:cubicBezTo>
                  <a:pt x="661080" y="676956"/>
                  <a:pt x="674688" y="675821"/>
                  <a:pt x="687161" y="666750"/>
                </a:cubicBezTo>
                <a:cubicBezTo>
                  <a:pt x="699634" y="657679"/>
                  <a:pt x="696233" y="652010"/>
                  <a:pt x="707572" y="646340"/>
                </a:cubicBezTo>
                <a:cubicBezTo>
                  <a:pt x="718911" y="640670"/>
                  <a:pt x="741590" y="639536"/>
                  <a:pt x="755197" y="632732"/>
                </a:cubicBezTo>
                <a:cubicBezTo>
                  <a:pt x="768804" y="625928"/>
                  <a:pt x="777876" y="615723"/>
                  <a:pt x="789215" y="605518"/>
                </a:cubicBezTo>
                <a:cubicBezTo>
                  <a:pt x="800554" y="595313"/>
                  <a:pt x="810759" y="586241"/>
                  <a:pt x="823232" y="571500"/>
                </a:cubicBezTo>
                <a:cubicBezTo>
                  <a:pt x="835705" y="556759"/>
                  <a:pt x="852715" y="536349"/>
                  <a:pt x="864054" y="517072"/>
                </a:cubicBezTo>
                <a:cubicBezTo>
                  <a:pt x="875393" y="497795"/>
                  <a:pt x="885598" y="470581"/>
                  <a:pt x="891268" y="455840"/>
                </a:cubicBezTo>
                <a:cubicBezTo>
                  <a:pt x="896938" y="441099"/>
                  <a:pt x="893890" y="436989"/>
                  <a:pt x="898072" y="428625"/>
                </a:cubicBezTo>
                <a:cubicBezTo>
                  <a:pt x="905386" y="413998"/>
                  <a:pt x="925286" y="387804"/>
                  <a:pt x="925286" y="387804"/>
                </a:cubicBezTo>
                <a:cubicBezTo>
                  <a:pt x="927554" y="376465"/>
                  <a:pt x="929047" y="364942"/>
                  <a:pt x="932090" y="353786"/>
                </a:cubicBezTo>
                <a:cubicBezTo>
                  <a:pt x="935864" y="339948"/>
                  <a:pt x="941161" y="326572"/>
                  <a:pt x="945697" y="312965"/>
                </a:cubicBezTo>
                <a:lnTo>
                  <a:pt x="966107" y="251732"/>
                </a:lnTo>
                <a:lnTo>
                  <a:pt x="986518" y="190500"/>
                </a:lnTo>
                <a:cubicBezTo>
                  <a:pt x="990808" y="177629"/>
                  <a:pt x="1004444" y="165770"/>
                  <a:pt x="1013732" y="156482"/>
                </a:cubicBezTo>
                <a:lnTo>
                  <a:pt x="1054554" y="34018"/>
                </a:lnTo>
                <a:cubicBezTo>
                  <a:pt x="1058140" y="23261"/>
                  <a:pt x="1054554" y="11339"/>
                  <a:pt x="1054554" y="0"/>
                </a:cubicBezTo>
              </a:path>
            </a:pathLst>
          </a:custGeom>
          <a:ln w="38100">
            <a:solidFill>
              <a:schemeClr val="accent4"/>
            </a:solidFill>
          </a:ln>
        </p:spPr>
        <p:style>
          <a:lnRef idx="1">
            <a:schemeClr val="accent1"/>
          </a:lnRef>
          <a:fillRef idx="0">
            <a:schemeClr val="accent1"/>
          </a:fillRef>
          <a:effectRef idx="0">
            <a:schemeClr val="accent1"/>
          </a:effectRef>
          <a:fontRef idx="minor">
            <a:schemeClr val="tx1"/>
          </a:fontRef>
        </p:style>
        <p:txBody>
          <a:bodyPr rtlCol="0" anchor="t"/>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Trebuchet MS" panose="020B0603020202020204"/>
              <a:ea typeface="+mn-ea"/>
              <a:cs typeface="+mn-cs"/>
            </a:endParaRPr>
          </a:p>
        </p:txBody>
      </p:sp>
      <p:sp>
        <p:nvSpPr>
          <p:cNvPr id="7" name="SLUCUS00024">
            <a:extLst>
              <a:ext uri="{FF2B5EF4-FFF2-40B4-BE49-F238E27FC236}">
                <a16:creationId xmlns:a16="http://schemas.microsoft.com/office/drawing/2014/main" id="{B7340CB2-A444-4E6A-A7EE-8EFCAA2F1C64}"/>
              </a:ext>
            </a:extLst>
          </p:cNvPr>
          <p:cNvSpPr/>
          <p:nvPr/>
        </p:nvSpPr>
        <p:spPr>
          <a:xfrm>
            <a:off x="5536949" y="1662956"/>
            <a:ext cx="3481460" cy="2934947"/>
          </a:xfrm>
          <a:custGeom>
            <a:avLst/>
            <a:gdLst>
              <a:gd name="connsiteX0" fmla="*/ 0 w 1056147"/>
              <a:gd name="connsiteY0" fmla="*/ 1258661 h 1258661"/>
              <a:gd name="connsiteX1" fmla="*/ 40822 w 1056147"/>
              <a:gd name="connsiteY1" fmla="*/ 1251857 h 1258661"/>
              <a:gd name="connsiteX2" fmla="*/ 81643 w 1056147"/>
              <a:gd name="connsiteY2" fmla="*/ 1238250 h 1258661"/>
              <a:gd name="connsiteX3" fmla="*/ 102054 w 1056147"/>
              <a:gd name="connsiteY3" fmla="*/ 1204232 h 1258661"/>
              <a:gd name="connsiteX4" fmla="*/ 163286 w 1056147"/>
              <a:gd name="connsiteY4" fmla="*/ 1190625 h 1258661"/>
              <a:gd name="connsiteX5" fmla="*/ 183697 w 1056147"/>
              <a:gd name="connsiteY5" fmla="*/ 1183822 h 1258661"/>
              <a:gd name="connsiteX6" fmla="*/ 210911 w 1056147"/>
              <a:gd name="connsiteY6" fmla="*/ 1177018 h 1258661"/>
              <a:gd name="connsiteX7" fmla="*/ 251732 w 1056147"/>
              <a:gd name="connsiteY7" fmla="*/ 1163411 h 1258661"/>
              <a:gd name="connsiteX8" fmla="*/ 292554 w 1056147"/>
              <a:gd name="connsiteY8" fmla="*/ 1136197 h 1258661"/>
              <a:gd name="connsiteX9" fmla="*/ 326572 w 1056147"/>
              <a:gd name="connsiteY9" fmla="*/ 1088572 h 1258661"/>
              <a:gd name="connsiteX10" fmla="*/ 333375 w 1056147"/>
              <a:gd name="connsiteY10" fmla="*/ 1068161 h 1258661"/>
              <a:gd name="connsiteX11" fmla="*/ 340179 w 1056147"/>
              <a:gd name="connsiteY11" fmla="*/ 1040947 h 1258661"/>
              <a:gd name="connsiteX12" fmla="*/ 360590 w 1056147"/>
              <a:gd name="connsiteY12" fmla="*/ 1034143 h 1258661"/>
              <a:gd name="connsiteX13" fmla="*/ 374197 w 1056147"/>
              <a:gd name="connsiteY13" fmla="*/ 1013732 h 1258661"/>
              <a:gd name="connsiteX14" fmla="*/ 381000 w 1056147"/>
              <a:gd name="connsiteY14" fmla="*/ 993322 h 1258661"/>
              <a:gd name="connsiteX15" fmla="*/ 401411 w 1056147"/>
              <a:gd name="connsiteY15" fmla="*/ 986518 h 1258661"/>
              <a:gd name="connsiteX16" fmla="*/ 421822 w 1056147"/>
              <a:gd name="connsiteY16" fmla="*/ 925286 h 1258661"/>
              <a:gd name="connsiteX17" fmla="*/ 428625 w 1056147"/>
              <a:gd name="connsiteY17" fmla="*/ 904875 h 1258661"/>
              <a:gd name="connsiteX18" fmla="*/ 449036 w 1056147"/>
              <a:gd name="connsiteY18" fmla="*/ 891268 h 1258661"/>
              <a:gd name="connsiteX19" fmla="*/ 455840 w 1056147"/>
              <a:gd name="connsiteY19" fmla="*/ 870857 h 1258661"/>
              <a:gd name="connsiteX20" fmla="*/ 476250 w 1056147"/>
              <a:gd name="connsiteY20" fmla="*/ 864054 h 1258661"/>
              <a:gd name="connsiteX21" fmla="*/ 496661 w 1056147"/>
              <a:gd name="connsiteY21" fmla="*/ 850447 h 1258661"/>
              <a:gd name="connsiteX22" fmla="*/ 517072 w 1056147"/>
              <a:gd name="connsiteY22" fmla="*/ 809625 h 1258661"/>
              <a:gd name="connsiteX23" fmla="*/ 551090 w 1056147"/>
              <a:gd name="connsiteY23" fmla="*/ 775607 h 1258661"/>
              <a:gd name="connsiteX24" fmla="*/ 578304 w 1056147"/>
              <a:gd name="connsiteY24" fmla="*/ 748393 h 1258661"/>
              <a:gd name="connsiteX25" fmla="*/ 632732 w 1056147"/>
              <a:gd name="connsiteY25" fmla="*/ 700768 h 1258661"/>
              <a:gd name="connsiteX26" fmla="*/ 646340 w 1056147"/>
              <a:gd name="connsiteY26" fmla="*/ 687161 h 1258661"/>
              <a:gd name="connsiteX27" fmla="*/ 687161 w 1056147"/>
              <a:gd name="connsiteY27" fmla="*/ 666750 h 1258661"/>
              <a:gd name="connsiteX28" fmla="*/ 707572 w 1056147"/>
              <a:gd name="connsiteY28" fmla="*/ 646340 h 1258661"/>
              <a:gd name="connsiteX29" fmla="*/ 734786 w 1056147"/>
              <a:gd name="connsiteY29" fmla="*/ 639536 h 1258661"/>
              <a:gd name="connsiteX30" fmla="*/ 755197 w 1056147"/>
              <a:gd name="connsiteY30" fmla="*/ 632732 h 1258661"/>
              <a:gd name="connsiteX31" fmla="*/ 789215 w 1056147"/>
              <a:gd name="connsiteY31" fmla="*/ 605518 h 1258661"/>
              <a:gd name="connsiteX32" fmla="*/ 802822 w 1056147"/>
              <a:gd name="connsiteY32" fmla="*/ 585107 h 1258661"/>
              <a:gd name="connsiteX33" fmla="*/ 823232 w 1056147"/>
              <a:gd name="connsiteY33" fmla="*/ 571500 h 1258661"/>
              <a:gd name="connsiteX34" fmla="*/ 830036 w 1056147"/>
              <a:gd name="connsiteY34" fmla="*/ 551090 h 1258661"/>
              <a:gd name="connsiteX35" fmla="*/ 864054 w 1056147"/>
              <a:gd name="connsiteY35" fmla="*/ 517072 h 1258661"/>
              <a:gd name="connsiteX36" fmla="*/ 884465 w 1056147"/>
              <a:gd name="connsiteY36" fmla="*/ 476250 h 1258661"/>
              <a:gd name="connsiteX37" fmla="*/ 891268 w 1056147"/>
              <a:gd name="connsiteY37" fmla="*/ 455840 h 1258661"/>
              <a:gd name="connsiteX38" fmla="*/ 898072 w 1056147"/>
              <a:gd name="connsiteY38" fmla="*/ 428625 h 1258661"/>
              <a:gd name="connsiteX39" fmla="*/ 925286 w 1056147"/>
              <a:gd name="connsiteY39" fmla="*/ 387804 h 1258661"/>
              <a:gd name="connsiteX40" fmla="*/ 932090 w 1056147"/>
              <a:gd name="connsiteY40" fmla="*/ 353786 h 1258661"/>
              <a:gd name="connsiteX41" fmla="*/ 945697 w 1056147"/>
              <a:gd name="connsiteY41" fmla="*/ 312965 h 1258661"/>
              <a:gd name="connsiteX42" fmla="*/ 966107 w 1056147"/>
              <a:gd name="connsiteY42" fmla="*/ 251732 h 1258661"/>
              <a:gd name="connsiteX43" fmla="*/ 986518 w 1056147"/>
              <a:gd name="connsiteY43" fmla="*/ 190500 h 1258661"/>
              <a:gd name="connsiteX44" fmla="*/ 1013732 w 1056147"/>
              <a:gd name="connsiteY44" fmla="*/ 156482 h 1258661"/>
              <a:gd name="connsiteX45" fmla="*/ 1054554 w 1056147"/>
              <a:gd name="connsiteY45" fmla="*/ 34018 h 1258661"/>
              <a:gd name="connsiteX46" fmla="*/ 1054554 w 1056147"/>
              <a:gd name="connsiteY46" fmla="*/ 0 h 1258661"/>
              <a:gd name="connsiteX0" fmla="*/ 0 w 1056147"/>
              <a:gd name="connsiteY0" fmla="*/ 1258661 h 1258661"/>
              <a:gd name="connsiteX1" fmla="*/ 40822 w 1056147"/>
              <a:gd name="connsiteY1" fmla="*/ 1251857 h 1258661"/>
              <a:gd name="connsiteX2" fmla="*/ 81643 w 1056147"/>
              <a:gd name="connsiteY2" fmla="*/ 1238250 h 1258661"/>
              <a:gd name="connsiteX3" fmla="*/ 102054 w 1056147"/>
              <a:gd name="connsiteY3" fmla="*/ 1204232 h 1258661"/>
              <a:gd name="connsiteX4" fmla="*/ 163286 w 1056147"/>
              <a:gd name="connsiteY4" fmla="*/ 1190625 h 1258661"/>
              <a:gd name="connsiteX5" fmla="*/ 183697 w 1056147"/>
              <a:gd name="connsiteY5" fmla="*/ 1183822 h 1258661"/>
              <a:gd name="connsiteX6" fmla="*/ 210911 w 1056147"/>
              <a:gd name="connsiteY6" fmla="*/ 1177018 h 1258661"/>
              <a:gd name="connsiteX7" fmla="*/ 251732 w 1056147"/>
              <a:gd name="connsiteY7" fmla="*/ 1163411 h 1258661"/>
              <a:gd name="connsiteX8" fmla="*/ 292554 w 1056147"/>
              <a:gd name="connsiteY8" fmla="*/ 1136197 h 1258661"/>
              <a:gd name="connsiteX9" fmla="*/ 326572 w 1056147"/>
              <a:gd name="connsiteY9" fmla="*/ 1088572 h 1258661"/>
              <a:gd name="connsiteX10" fmla="*/ 333375 w 1056147"/>
              <a:gd name="connsiteY10" fmla="*/ 1068161 h 1258661"/>
              <a:gd name="connsiteX11" fmla="*/ 360590 w 1056147"/>
              <a:gd name="connsiteY11" fmla="*/ 1034143 h 1258661"/>
              <a:gd name="connsiteX12" fmla="*/ 374197 w 1056147"/>
              <a:gd name="connsiteY12" fmla="*/ 1013732 h 1258661"/>
              <a:gd name="connsiteX13" fmla="*/ 381000 w 1056147"/>
              <a:gd name="connsiteY13" fmla="*/ 993322 h 1258661"/>
              <a:gd name="connsiteX14" fmla="*/ 401411 w 1056147"/>
              <a:gd name="connsiteY14" fmla="*/ 986518 h 1258661"/>
              <a:gd name="connsiteX15" fmla="*/ 421822 w 1056147"/>
              <a:gd name="connsiteY15" fmla="*/ 925286 h 1258661"/>
              <a:gd name="connsiteX16" fmla="*/ 428625 w 1056147"/>
              <a:gd name="connsiteY16" fmla="*/ 904875 h 1258661"/>
              <a:gd name="connsiteX17" fmla="*/ 449036 w 1056147"/>
              <a:gd name="connsiteY17" fmla="*/ 891268 h 1258661"/>
              <a:gd name="connsiteX18" fmla="*/ 455840 w 1056147"/>
              <a:gd name="connsiteY18" fmla="*/ 870857 h 1258661"/>
              <a:gd name="connsiteX19" fmla="*/ 476250 w 1056147"/>
              <a:gd name="connsiteY19" fmla="*/ 864054 h 1258661"/>
              <a:gd name="connsiteX20" fmla="*/ 496661 w 1056147"/>
              <a:gd name="connsiteY20" fmla="*/ 850447 h 1258661"/>
              <a:gd name="connsiteX21" fmla="*/ 517072 w 1056147"/>
              <a:gd name="connsiteY21" fmla="*/ 809625 h 1258661"/>
              <a:gd name="connsiteX22" fmla="*/ 551090 w 1056147"/>
              <a:gd name="connsiteY22" fmla="*/ 775607 h 1258661"/>
              <a:gd name="connsiteX23" fmla="*/ 578304 w 1056147"/>
              <a:gd name="connsiteY23" fmla="*/ 748393 h 1258661"/>
              <a:gd name="connsiteX24" fmla="*/ 632732 w 1056147"/>
              <a:gd name="connsiteY24" fmla="*/ 700768 h 1258661"/>
              <a:gd name="connsiteX25" fmla="*/ 646340 w 1056147"/>
              <a:gd name="connsiteY25" fmla="*/ 687161 h 1258661"/>
              <a:gd name="connsiteX26" fmla="*/ 687161 w 1056147"/>
              <a:gd name="connsiteY26" fmla="*/ 666750 h 1258661"/>
              <a:gd name="connsiteX27" fmla="*/ 707572 w 1056147"/>
              <a:gd name="connsiteY27" fmla="*/ 646340 h 1258661"/>
              <a:gd name="connsiteX28" fmla="*/ 734786 w 1056147"/>
              <a:gd name="connsiteY28" fmla="*/ 639536 h 1258661"/>
              <a:gd name="connsiteX29" fmla="*/ 755197 w 1056147"/>
              <a:gd name="connsiteY29" fmla="*/ 632732 h 1258661"/>
              <a:gd name="connsiteX30" fmla="*/ 789215 w 1056147"/>
              <a:gd name="connsiteY30" fmla="*/ 605518 h 1258661"/>
              <a:gd name="connsiteX31" fmla="*/ 802822 w 1056147"/>
              <a:gd name="connsiteY31" fmla="*/ 585107 h 1258661"/>
              <a:gd name="connsiteX32" fmla="*/ 823232 w 1056147"/>
              <a:gd name="connsiteY32" fmla="*/ 571500 h 1258661"/>
              <a:gd name="connsiteX33" fmla="*/ 830036 w 1056147"/>
              <a:gd name="connsiteY33" fmla="*/ 551090 h 1258661"/>
              <a:gd name="connsiteX34" fmla="*/ 864054 w 1056147"/>
              <a:gd name="connsiteY34" fmla="*/ 517072 h 1258661"/>
              <a:gd name="connsiteX35" fmla="*/ 884465 w 1056147"/>
              <a:gd name="connsiteY35" fmla="*/ 476250 h 1258661"/>
              <a:gd name="connsiteX36" fmla="*/ 891268 w 1056147"/>
              <a:gd name="connsiteY36" fmla="*/ 455840 h 1258661"/>
              <a:gd name="connsiteX37" fmla="*/ 898072 w 1056147"/>
              <a:gd name="connsiteY37" fmla="*/ 428625 h 1258661"/>
              <a:gd name="connsiteX38" fmla="*/ 925286 w 1056147"/>
              <a:gd name="connsiteY38" fmla="*/ 387804 h 1258661"/>
              <a:gd name="connsiteX39" fmla="*/ 932090 w 1056147"/>
              <a:gd name="connsiteY39" fmla="*/ 353786 h 1258661"/>
              <a:gd name="connsiteX40" fmla="*/ 945697 w 1056147"/>
              <a:gd name="connsiteY40" fmla="*/ 312965 h 1258661"/>
              <a:gd name="connsiteX41" fmla="*/ 966107 w 1056147"/>
              <a:gd name="connsiteY41" fmla="*/ 251732 h 1258661"/>
              <a:gd name="connsiteX42" fmla="*/ 986518 w 1056147"/>
              <a:gd name="connsiteY42" fmla="*/ 190500 h 1258661"/>
              <a:gd name="connsiteX43" fmla="*/ 1013732 w 1056147"/>
              <a:gd name="connsiteY43" fmla="*/ 156482 h 1258661"/>
              <a:gd name="connsiteX44" fmla="*/ 1054554 w 1056147"/>
              <a:gd name="connsiteY44" fmla="*/ 34018 h 1258661"/>
              <a:gd name="connsiteX45" fmla="*/ 1054554 w 1056147"/>
              <a:gd name="connsiteY45" fmla="*/ 0 h 1258661"/>
              <a:gd name="connsiteX0" fmla="*/ 0 w 1056147"/>
              <a:gd name="connsiteY0" fmla="*/ 1258661 h 1258661"/>
              <a:gd name="connsiteX1" fmla="*/ 40822 w 1056147"/>
              <a:gd name="connsiteY1" fmla="*/ 1251857 h 1258661"/>
              <a:gd name="connsiteX2" fmla="*/ 81643 w 1056147"/>
              <a:gd name="connsiteY2" fmla="*/ 1238250 h 1258661"/>
              <a:gd name="connsiteX3" fmla="*/ 102054 w 1056147"/>
              <a:gd name="connsiteY3" fmla="*/ 1204232 h 1258661"/>
              <a:gd name="connsiteX4" fmla="*/ 163286 w 1056147"/>
              <a:gd name="connsiteY4" fmla="*/ 1190625 h 1258661"/>
              <a:gd name="connsiteX5" fmla="*/ 183697 w 1056147"/>
              <a:gd name="connsiteY5" fmla="*/ 1183822 h 1258661"/>
              <a:gd name="connsiteX6" fmla="*/ 210911 w 1056147"/>
              <a:gd name="connsiteY6" fmla="*/ 1177018 h 1258661"/>
              <a:gd name="connsiteX7" fmla="*/ 251732 w 1056147"/>
              <a:gd name="connsiteY7" fmla="*/ 1163411 h 1258661"/>
              <a:gd name="connsiteX8" fmla="*/ 292554 w 1056147"/>
              <a:gd name="connsiteY8" fmla="*/ 1136197 h 1258661"/>
              <a:gd name="connsiteX9" fmla="*/ 326572 w 1056147"/>
              <a:gd name="connsiteY9" fmla="*/ 1088572 h 1258661"/>
              <a:gd name="connsiteX10" fmla="*/ 333375 w 1056147"/>
              <a:gd name="connsiteY10" fmla="*/ 1068161 h 1258661"/>
              <a:gd name="connsiteX11" fmla="*/ 360590 w 1056147"/>
              <a:gd name="connsiteY11" fmla="*/ 1034143 h 1258661"/>
              <a:gd name="connsiteX12" fmla="*/ 374197 w 1056147"/>
              <a:gd name="connsiteY12" fmla="*/ 1013732 h 1258661"/>
              <a:gd name="connsiteX13" fmla="*/ 381000 w 1056147"/>
              <a:gd name="connsiteY13" fmla="*/ 993322 h 1258661"/>
              <a:gd name="connsiteX14" fmla="*/ 401411 w 1056147"/>
              <a:gd name="connsiteY14" fmla="*/ 986518 h 1258661"/>
              <a:gd name="connsiteX15" fmla="*/ 421822 w 1056147"/>
              <a:gd name="connsiteY15" fmla="*/ 925286 h 1258661"/>
              <a:gd name="connsiteX16" fmla="*/ 428625 w 1056147"/>
              <a:gd name="connsiteY16" fmla="*/ 904875 h 1258661"/>
              <a:gd name="connsiteX17" fmla="*/ 449036 w 1056147"/>
              <a:gd name="connsiteY17" fmla="*/ 891268 h 1258661"/>
              <a:gd name="connsiteX18" fmla="*/ 455840 w 1056147"/>
              <a:gd name="connsiteY18" fmla="*/ 870857 h 1258661"/>
              <a:gd name="connsiteX19" fmla="*/ 476250 w 1056147"/>
              <a:gd name="connsiteY19" fmla="*/ 864054 h 1258661"/>
              <a:gd name="connsiteX20" fmla="*/ 496661 w 1056147"/>
              <a:gd name="connsiteY20" fmla="*/ 850447 h 1258661"/>
              <a:gd name="connsiteX21" fmla="*/ 517072 w 1056147"/>
              <a:gd name="connsiteY21" fmla="*/ 809625 h 1258661"/>
              <a:gd name="connsiteX22" fmla="*/ 551090 w 1056147"/>
              <a:gd name="connsiteY22" fmla="*/ 775607 h 1258661"/>
              <a:gd name="connsiteX23" fmla="*/ 578304 w 1056147"/>
              <a:gd name="connsiteY23" fmla="*/ 748393 h 1258661"/>
              <a:gd name="connsiteX24" fmla="*/ 632732 w 1056147"/>
              <a:gd name="connsiteY24" fmla="*/ 700768 h 1258661"/>
              <a:gd name="connsiteX25" fmla="*/ 646340 w 1056147"/>
              <a:gd name="connsiteY25" fmla="*/ 687161 h 1258661"/>
              <a:gd name="connsiteX26" fmla="*/ 687161 w 1056147"/>
              <a:gd name="connsiteY26" fmla="*/ 666750 h 1258661"/>
              <a:gd name="connsiteX27" fmla="*/ 707572 w 1056147"/>
              <a:gd name="connsiteY27" fmla="*/ 646340 h 1258661"/>
              <a:gd name="connsiteX28" fmla="*/ 755197 w 1056147"/>
              <a:gd name="connsiteY28" fmla="*/ 632732 h 1258661"/>
              <a:gd name="connsiteX29" fmla="*/ 789215 w 1056147"/>
              <a:gd name="connsiteY29" fmla="*/ 605518 h 1258661"/>
              <a:gd name="connsiteX30" fmla="*/ 802822 w 1056147"/>
              <a:gd name="connsiteY30" fmla="*/ 585107 h 1258661"/>
              <a:gd name="connsiteX31" fmla="*/ 823232 w 1056147"/>
              <a:gd name="connsiteY31" fmla="*/ 571500 h 1258661"/>
              <a:gd name="connsiteX32" fmla="*/ 830036 w 1056147"/>
              <a:gd name="connsiteY32" fmla="*/ 551090 h 1258661"/>
              <a:gd name="connsiteX33" fmla="*/ 864054 w 1056147"/>
              <a:gd name="connsiteY33" fmla="*/ 517072 h 1258661"/>
              <a:gd name="connsiteX34" fmla="*/ 884465 w 1056147"/>
              <a:gd name="connsiteY34" fmla="*/ 476250 h 1258661"/>
              <a:gd name="connsiteX35" fmla="*/ 891268 w 1056147"/>
              <a:gd name="connsiteY35" fmla="*/ 455840 h 1258661"/>
              <a:gd name="connsiteX36" fmla="*/ 898072 w 1056147"/>
              <a:gd name="connsiteY36" fmla="*/ 428625 h 1258661"/>
              <a:gd name="connsiteX37" fmla="*/ 925286 w 1056147"/>
              <a:gd name="connsiteY37" fmla="*/ 387804 h 1258661"/>
              <a:gd name="connsiteX38" fmla="*/ 932090 w 1056147"/>
              <a:gd name="connsiteY38" fmla="*/ 353786 h 1258661"/>
              <a:gd name="connsiteX39" fmla="*/ 945697 w 1056147"/>
              <a:gd name="connsiteY39" fmla="*/ 312965 h 1258661"/>
              <a:gd name="connsiteX40" fmla="*/ 966107 w 1056147"/>
              <a:gd name="connsiteY40" fmla="*/ 251732 h 1258661"/>
              <a:gd name="connsiteX41" fmla="*/ 986518 w 1056147"/>
              <a:gd name="connsiteY41" fmla="*/ 190500 h 1258661"/>
              <a:gd name="connsiteX42" fmla="*/ 1013732 w 1056147"/>
              <a:gd name="connsiteY42" fmla="*/ 156482 h 1258661"/>
              <a:gd name="connsiteX43" fmla="*/ 1054554 w 1056147"/>
              <a:gd name="connsiteY43" fmla="*/ 34018 h 1258661"/>
              <a:gd name="connsiteX44" fmla="*/ 1054554 w 1056147"/>
              <a:gd name="connsiteY44" fmla="*/ 0 h 1258661"/>
              <a:gd name="connsiteX0" fmla="*/ 0 w 1056147"/>
              <a:gd name="connsiteY0" fmla="*/ 1258661 h 1258661"/>
              <a:gd name="connsiteX1" fmla="*/ 40822 w 1056147"/>
              <a:gd name="connsiteY1" fmla="*/ 1251857 h 1258661"/>
              <a:gd name="connsiteX2" fmla="*/ 81643 w 1056147"/>
              <a:gd name="connsiteY2" fmla="*/ 1238250 h 1258661"/>
              <a:gd name="connsiteX3" fmla="*/ 102054 w 1056147"/>
              <a:gd name="connsiteY3" fmla="*/ 1204232 h 1258661"/>
              <a:gd name="connsiteX4" fmla="*/ 163286 w 1056147"/>
              <a:gd name="connsiteY4" fmla="*/ 1190625 h 1258661"/>
              <a:gd name="connsiteX5" fmla="*/ 183697 w 1056147"/>
              <a:gd name="connsiteY5" fmla="*/ 1183822 h 1258661"/>
              <a:gd name="connsiteX6" fmla="*/ 210911 w 1056147"/>
              <a:gd name="connsiteY6" fmla="*/ 1177018 h 1258661"/>
              <a:gd name="connsiteX7" fmla="*/ 251732 w 1056147"/>
              <a:gd name="connsiteY7" fmla="*/ 1163411 h 1258661"/>
              <a:gd name="connsiteX8" fmla="*/ 292554 w 1056147"/>
              <a:gd name="connsiteY8" fmla="*/ 1136197 h 1258661"/>
              <a:gd name="connsiteX9" fmla="*/ 326572 w 1056147"/>
              <a:gd name="connsiteY9" fmla="*/ 1088572 h 1258661"/>
              <a:gd name="connsiteX10" fmla="*/ 333375 w 1056147"/>
              <a:gd name="connsiteY10" fmla="*/ 1068161 h 1258661"/>
              <a:gd name="connsiteX11" fmla="*/ 360590 w 1056147"/>
              <a:gd name="connsiteY11" fmla="*/ 1034143 h 1258661"/>
              <a:gd name="connsiteX12" fmla="*/ 374197 w 1056147"/>
              <a:gd name="connsiteY12" fmla="*/ 1013732 h 1258661"/>
              <a:gd name="connsiteX13" fmla="*/ 381000 w 1056147"/>
              <a:gd name="connsiteY13" fmla="*/ 993322 h 1258661"/>
              <a:gd name="connsiteX14" fmla="*/ 401411 w 1056147"/>
              <a:gd name="connsiteY14" fmla="*/ 986518 h 1258661"/>
              <a:gd name="connsiteX15" fmla="*/ 421822 w 1056147"/>
              <a:gd name="connsiteY15" fmla="*/ 925286 h 1258661"/>
              <a:gd name="connsiteX16" fmla="*/ 428625 w 1056147"/>
              <a:gd name="connsiteY16" fmla="*/ 904875 h 1258661"/>
              <a:gd name="connsiteX17" fmla="*/ 449036 w 1056147"/>
              <a:gd name="connsiteY17" fmla="*/ 891268 h 1258661"/>
              <a:gd name="connsiteX18" fmla="*/ 455840 w 1056147"/>
              <a:gd name="connsiteY18" fmla="*/ 870857 h 1258661"/>
              <a:gd name="connsiteX19" fmla="*/ 476250 w 1056147"/>
              <a:gd name="connsiteY19" fmla="*/ 864054 h 1258661"/>
              <a:gd name="connsiteX20" fmla="*/ 496661 w 1056147"/>
              <a:gd name="connsiteY20" fmla="*/ 850447 h 1258661"/>
              <a:gd name="connsiteX21" fmla="*/ 517072 w 1056147"/>
              <a:gd name="connsiteY21" fmla="*/ 809625 h 1258661"/>
              <a:gd name="connsiteX22" fmla="*/ 551090 w 1056147"/>
              <a:gd name="connsiteY22" fmla="*/ 775607 h 1258661"/>
              <a:gd name="connsiteX23" fmla="*/ 578304 w 1056147"/>
              <a:gd name="connsiteY23" fmla="*/ 748393 h 1258661"/>
              <a:gd name="connsiteX24" fmla="*/ 632732 w 1056147"/>
              <a:gd name="connsiteY24" fmla="*/ 700768 h 1258661"/>
              <a:gd name="connsiteX25" fmla="*/ 646340 w 1056147"/>
              <a:gd name="connsiteY25" fmla="*/ 687161 h 1258661"/>
              <a:gd name="connsiteX26" fmla="*/ 687161 w 1056147"/>
              <a:gd name="connsiteY26" fmla="*/ 666750 h 1258661"/>
              <a:gd name="connsiteX27" fmla="*/ 707572 w 1056147"/>
              <a:gd name="connsiteY27" fmla="*/ 646340 h 1258661"/>
              <a:gd name="connsiteX28" fmla="*/ 755197 w 1056147"/>
              <a:gd name="connsiteY28" fmla="*/ 632732 h 1258661"/>
              <a:gd name="connsiteX29" fmla="*/ 789215 w 1056147"/>
              <a:gd name="connsiteY29" fmla="*/ 605518 h 1258661"/>
              <a:gd name="connsiteX30" fmla="*/ 802822 w 1056147"/>
              <a:gd name="connsiteY30" fmla="*/ 585107 h 1258661"/>
              <a:gd name="connsiteX31" fmla="*/ 823232 w 1056147"/>
              <a:gd name="connsiteY31" fmla="*/ 571500 h 1258661"/>
              <a:gd name="connsiteX32" fmla="*/ 864054 w 1056147"/>
              <a:gd name="connsiteY32" fmla="*/ 517072 h 1258661"/>
              <a:gd name="connsiteX33" fmla="*/ 884465 w 1056147"/>
              <a:gd name="connsiteY33" fmla="*/ 476250 h 1258661"/>
              <a:gd name="connsiteX34" fmla="*/ 891268 w 1056147"/>
              <a:gd name="connsiteY34" fmla="*/ 455840 h 1258661"/>
              <a:gd name="connsiteX35" fmla="*/ 898072 w 1056147"/>
              <a:gd name="connsiteY35" fmla="*/ 428625 h 1258661"/>
              <a:gd name="connsiteX36" fmla="*/ 925286 w 1056147"/>
              <a:gd name="connsiteY36" fmla="*/ 387804 h 1258661"/>
              <a:gd name="connsiteX37" fmla="*/ 932090 w 1056147"/>
              <a:gd name="connsiteY37" fmla="*/ 353786 h 1258661"/>
              <a:gd name="connsiteX38" fmla="*/ 945697 w 1056147"/>
              <a:gd name="connsiteY38" fmla="*/ 312965 h 1258661"/>
              <a:gd name="connsiteX39" fmla="*/ 966107 w 1056147"/>
              <a:gd name="connsiteY39" fmla="*/ 251732 h 1258661"/>
              <a:gd name="connsiteX40" fmla="*/ 986518 w 1056147"/>
              <a:gd name="connsiteY40" fmla="*/ 190500 h 1258661"/>
              <a:gd name="connsiteX41" fmla="*/ 1013732 w 1056147"/>
              <a:gd name="connsiteY41" fmla="*/ 156482 h 1258661"/>
              <a:gd name="connsiteX42" fmla="*/ 1054554 w 1056147"/>
              <a:gd name="connsiteY42" fmla="*/ 34018 h 1258661"/>
              <a:gd name="connsiteX43" fmla="*/ 1054554 w 1056147"/>
              <a:gd name="connsiteY43" fmla="*/ 0 h 1258661"/>
              <a:gd name="connsiteX0" fmla="*/ 0 w 1056147"/>
              <a:gd name="connsiteY0" fmla="*/ 1258661 h 1258661"/>
              <a:gd name="connsiteX1" fmla="*/ 40822 w 1056147"/>
              <a:gd name="connsiteY1" fmla="*/ 1251857 h 1258661"/>
              <a:gd name="connsiteX2" fmla="*/ 81643 w 1056147"/>
              <a:gd name="connsiteY2" fmla="*/ 1238250 h 1258661"/>
              <a:gd name="connsiteX3" fmla="*/ 102054 w 1056147"/>
              <a:gd name="connsiteY3" fmla="*/ 1204232 h 1258661"/>
              <a:gd name="connsiteX4" fmla="*/ 163286 w 1056147"/>
              <a:gd name="connsiteY4" fmla="*/ 1190625 h 1258661"/>
              <a:gd name="connsiteX5" fmla="*/ 183697 w 1056147"/>
              <a:gd name="connsiteY5" fmla="*/ 1183822 h 1258661"/>
              <a:gd name="connsiteX6" fmla="*/ 210911 w 1056147"/>
              <a:gd name="connsiteY6" fmla="*/ 1177018 h 1258661"/>
              <a:gd name="connsiteX7" fmla="*/ 251732 w 1056147"/>
              <a:gd name="connsiteY7" fmla="*/ 1163411 h 1258661"/>
              <a:gd name="connsiteX8" fmla="*/ 292554 w 1056147"/>
              <a:gd name="connsiteY8" fmla="*/ 1136197 h 1258661"/>
              <a:gd name="connsiteX9" fmla="*/ 326572 w 1056147"/>
              <a:gd name="connsiteY9" fmla="*/ 1088572 h 1258661"/>
              <a:gd name="connsiteX10" fmla="*/ 333375 w 1056147"/>
              <a:gd name="connsiteY10" fmla="*/ 1068161 h 1258661"/>
              <a:gd name="connsiteX11" fmla="*/ 360590 w 1056147"/>
              <a:gd name="connsiteY11" fmla="*/ 1034143 h 1258661"/>
              <a:gd name="connsiteX12" fmla="*/ 374197 w 1056147"/>
              <a:gd name="connsiteY12" fmla="*/ 1013732 h 1258661"/>
              <a:gd name="connsiteX13" fmla="*/ 381000 w 1056147"/>
              <a:gd name="connsiteY13" fmla="*/ 993322 h 1258661"/>
              <a:gd name="connsiteX14" fmla="*/ 401411 w 1056147"/>
              <a:gd name="connsiteY14" fmla="*/ 986518 h 1258661"/>
              <a:gd name="connsiteX15" fmla="*/ 421822 w 1056147"/>
              <a:gd name="connsiteY15" fmla="*/ 925286 h 1258661"/>
              <a:gd name="connsiteX16" fmla="*/ 428625 w 1056147"/>
              <a:gd name="connsiteY16" fmla="*/ 904875 h 1258661"/>
              <a:gd name="connsiteX17" fmla="*/ 449036 w 1056147"/>
              <a:gd name="connsiteY17" fmla="*/ 891268 h 1258661"/>
              <a:gd name="connsiteX18" fmla="*/ 476250 w 1056147"/>
              <a:gd name="connsiteY18" fmla="*/ 864054 h 1258661"/>
              <a:gd name="connsiteX19" fmla="*/ 496661 w 1056147"/>
              <a:gd name="connsiteY19" fmla="*/ 850447 h 1258661"/>
              <a:gd name="connsiteX20" fmla="*/ 517072 w 1056147"/>
              <a:gd name="connsiteY20" fmla="*/ 809625 h 1258661"/>
              <a:gd name="connsiteX21" fmla="*/ 551090 w 1056147"/>
              <a:gd name="connsiteY21" fmla="*/ 775607 h 1258661"/>
              <a:gd name="connsiteX22" fmla="*/ 578304 w 1056147"/>
              <a:gd name="connsiteY22" fmla="*/ 748393 h 1258661"/>
              <a:gd name="connsiteX23" fmla="*/ 632732 w 1056147"/>
              <a:gd name="connsiteY23" fmla="*/ 700768 h 1258661"/>
              <a:gd name="connsiteX24" fmla="*/ 646340 w 1056147"/>
              <a:gd name="connsiteY24" fmla="*/ 687161 h 1258661"/>
              <a:gd name="connsiteX25" fmla="*/ 687161 w 1056147"/>
              <a:gd name="connsiteY25" fmla="*/ 666750 h 1258661"/>
              <a:gd name="connsiteX26" fmla="*/ 707572 w 1056147"/>
              <a:gd name="connsiteY26" fmla="*/ 646340 h 1258661"/>
              <a:gd name="connsiteX27" fmla="*/ 755197 w 1056147"/>
              <a:gd name="connsiteY27" fmla="*/ 632732 h 1258661"/>
              <a:gd name="connsiteX28" fmla="*/ 789215 w 1056147"/>
              <a:gd name="connsiteY28" fmla="*/ 605518 h 1258661"/>
              <a:gd name="connsiteX29" fmla="*/ 802822 w 1056147"/>
              <a:gd name="connsiteY29" fmla="*/ 585107 h 1258661"/>
              <a:gd name="connsiteX30" fmla="*/ 823232 w 1056147"/>
              <a:gd name="connsiteY30" fmla="*/ 571500 h 1258661"/>
              <a:gd name="connsiteX31" fmla="*/ 864054 w 1056147"/>
              <a:gd name="connsiteY31" fmla="*/ 517072 h 1258661"/>
              <a:gd name="connsiteX32" fmla="*/ 884465 w 1056147"/>
              <a:gd name="connsiteY32" fmla="*/ 476250 h 1258661"/>
              <a:gd name="connsiteX33" fmla="*/ 891268 w 1056147"/>
              <a:gd name="connsiteY33" fmla="*/ 455840 h 1258661"/>
              <a:gd name="connsiteX34" fmla="*/ 898072 w 1056147"/>
              <a:gd name="connsiteY34" fmla="*/ 428625 h 1258661"/>
              <a:gd name="connsiteX35" fmla="*/ 925286 w 1056147"/>
              <a:gd name="connsiteY35" fmla="*/ 387804 h 1258661"/>
              <a:gd name="connsiteX36" fmla="*/ 932090 w 1056147"/>
              <a:gd name="connsiteY36" fmla="*/ 353786 h 1258661"/>
              <a:gd name="connsiteX37" fmla="*/ 945697 w 1056147"/>
              <a:gd name="connsiteY37" fmla="*/ 312965 h 1258661"/>
              <a:gd name="connsiteX38" fmla="*/ 966107 w 1056147"/>
              <a:gd name="connsiteY38" fmla="*/ 251732 h 1258661"/>
              <a:gd name="connsiteX39" fmla="*/ 986518 w 1056147"/>
              <a:gd name="connsiteY39" fmla="*/ 190500 h 1258661"/>
              <a:gd name="connsiteX40" fmla="*/ 1013732 w 1056147"/>
              <a:gd name="connsiteY40" fmla="*/ 156482 h 1258661"/>
              <a:gd name="connsiteX41" fmla="*/ 1054554 w 1056147"/>
              <a:gd name="connsiteY41" fmla="*/ 34018 h 1258661"/>
              <a:gd name="connsiteX42" fmla="*/ 1054554 w 1056147"/>
              <a:gd name="connsiteY42" fmla="*/ 0 h 1258661"/>
              <a:gd name="connsiteX0" fmla="*/ 0 w 1056147"/>
              <a:gd name="connsiteY0" fmla="*/ 1258661 h 1258661"/>
              <a:gd name="connsiteX1" fmla="*/ 40822 w 1056147"/>
              <a:gd name="connsiteY1" fmla="*/ 1251857 h 1258661"/>
              <a:gd name="connsiteX2" fmla="*/ 81643 w 1056147"/>
              <a:gd name="connsiteY2" fmla="*/ 1238250 h 1258661"/>
              <a:gd name="connsiteX3" fmla="*/ 102054 w 1056147"/>
              <a:gd name="connsiteY3" fmla="*/ 1204232 h 1258661"/>
              <a:gd name="connsiteX4" fmla="*/ 163286 w 1056147"/>
              <a:gd name="connsiteY4" fmla="*/ 1190625 h 1258661"/>
              <a:gd name="connsiteX5" fmla="*/ 183697 w 1056147"/>
              <a:gd name="connsiteY5" fmla="*/ 1183822 h 1258661"/>
              <a:gd name="connsiteX6" fmla="*/ 210911 w 1056147"/>
              <a:gd name="connsiteY6" fmla="*/ 1177018 h 1258661"/>
              <a:gd name="connsiteX7" fmla="*/ 251732 w 1056147"/>
              <a:gd name="connsiteY7" fmla="*/ 1163411 h 1258661"/>
              <a:gd name="connsiteX8" fmla="*/ 292554 w 1056147"/>
              <a:gd name="connsiteY8" fmla="*/ 1136197 h 1258661"/>
              <a:gd name="connsiteX9" fmla="*/ 326572 w 1056147"/>
              <a:gd name="connsiteY9" fmla="*/ 1088572 h 1258661"/>
              <a:gd name="connsiteX10" fmla="*/ 333375 w 1056147"/>
              <a:gd name="connsiteY10" fmla="*/ 1068161 h 1258661"/>
              <a:gd name="connsiteX11" fmla="*/ 360590 w 1056147"/>
              <a:gd name="connsiteY11" fmla="*/ 1034143 h 1258661"/>
              <a:gd name="connsiteX12" fmla="*/ 374197 w 1056147"/>
              <a:gd name="connsiteY12" fmla="*/ 1013732 h 1258661"/>
              <a:gd name="connsiteX13" fmla="*/ 381000 w 1056147"/>
              <a:gd name="connsiteY13" fmla="*/ 993322 h 1258661"/>
              <a:gd name="connsiteX14" fmla="*/ 421822 w 1056147"/>
              <a:gd name="connsiteY14" fmla="*/ 925286 h 1258661"/>
              <a:gd name="connsiteX15" fmla="*/ 428625 w 1056147"/>
              <a:gd name="connsiteY15" fmla="*/ 904875 h 1258661"/>
              <a:gd name="connsiteX16" fmla="*/ 449036 w 1056147"/>
              <a:gd name="connsiteY16" fmla="*/ 891268 h 1258661"/>
              <a:gd name="connsiteX17" fmla="*/ 476250 w 1056147"/>
              <a:gd name="connsiteY17" fmla="*/ 864054 h 1258661"/>
              <a:gd name="connsiteX18" fmla="*/ 496661 w 1056147"/>
              <a:gd name="connsiteY18" fmla="*/ 850447 h 1258661"/>
              <a:gd name="connsiteX19" fmla="*/ 517072 w 1056147"/>
              <a:gd name="connsiteY19" fmla="*/ 809625 h 1258661"/>
              <a:gd name="connsiteX20" fmla="*/ 551090 w 1056147"/>
              <a:gd name="connsiteY20" fmla="*/ 775607 h 1258661"/>
              <a:gd name="connsiteX21" fmla="*/ 578304 w 1056147"/>
              <a:gd name="connsiteY21" fmla="*/ 748393 h 1258661"/>
              <a:gd name="connsiteX22" fmla="*/ 632732 w 1056147"/>
              <a:gd name="connsiteY22" fmla="*/ 700768 h 1258661"/>
              <a:gd name="connsiteX23" fmla="*/ 646340 w 1056147"/>
              <a:gd name="connsiteY23" fmla="*/ 687161 h 1258661"/>
              <a:gd name="connsiteX24" fmla="*/ 687161 w 1056147"/>
              <a:gd name="connsiteY24" fmla="*/ 666750 h 1258661"/>
              <a:gd name="connsiteX25" fmla="*/ 707572 w 1056147"/>
              <a:gd name="connsiteY25" fmla="*/ 646340 h 1258661"/>
              <a:gd name="connsiteX26" fmla="*/ 755197 w 1056147"/>
              <a:gd name="connsiteY26" fmla="*/ 632732 h 1258661"/>
              <a:gd name="connsiteX27" fmla="*/ 789215 w 1056147"/>
              <a:gd name="connsiteY27" fmla="*/ 605518 h 1258661"/>
              <a:gd name="connsiteX28" fmla="*/ 802822 w 1056147"/>
              <a:gd name="connsiteY28" fmla="*/ 585107 h 1258661"/>
              <a:gd name="connsiteX29" fmla="*/ 823232 w 1056147"/>
              <a:gd name="connsiteY29" fmla="*/ 571500 h 1258661"/>
              <a:gd name="connsiteX30" fmla="*/ 864054 w 1056147"/>
              <a:gd name="connsiteY30" fmla="*/ 517072 h 1258661"/>
              <a:gd name="connsiteX31" fmla="*/ 884465 w 1056147"/>
              <a:gd name="connsiteY31" fmla="*/ 476250 h 1258661"/>
              <a:gd name="connsiteX32" fmla="*/ 891268 w 1056147"/>
              <a:gd name="connsiteY32" fmla="*/ 455840 h 1258661"/>
              <a:gd name="connsiteX33" fmla="*/ 898072 w 1056147"/>
              <a:gd name="connsiteY33" fmla="*/ 428625 h 1258661"/>
              <a:gd name="connsiteX34" fmla="*/ 925286 w 1056147"/>
              <a:gd name="connsiteY34" fmla="*/ 387804 h 1258661"/>
              <a:gd name="connsiteX35" fmla="*/ 932090 w 1056147"/>
              <a:gd name="connsiteY35" fmla="*/ 353786 h 1258661"/>
              <a:gd name="connsiteX36" fmla="*/ 945697 w 1056147"/>
              <a:gd name="connsiteY36" fmla="*/ 312965 h 1258661"/>
              <a:gd name="connsiteX37" fmla="*/ 966107 w 1056147"/>
              <a:gd name="connsiteY37" fmla="*/ 251732 h 1258661"/>
              <a:gd name="connsiteX38" fmla="*/ 986518 w 1056147"/>
              <a:gd name="connsiteY38" fmla="*/ 190500 h 1258661"/>
              <a:gd name="connsiteX39" fmla="*/ 1013732 w 1056147"/>
              <a:gd name="connsiteY39" fmla="*/ 156482 h 1258661"/>
              <a:gd name="connsiteX40" fmla="*/ 1054554 w 1056147"/>
              <a:gd name="connsiteY40" fmla="*/ 34018 h 1258661"/>
              <a:gd name="connsiteX41" fmla="*/ 1054554 w 1056147"/>
              <a:gd name="connsiteY41" fmla="*/ 0 h 1258661"/>
              <a:gd name="connsiteX0" fmla="*/ 0 w 1056147"/>
              <a:gd name="connsiteY0" fmla="*/ 1258661 h 1258661"/>
              <a:gd name="connsiteX1" fmla="*/ 40822 w 1056147"/>
              <a:gd name="connsiteY1" fmla="*/ 1251857 h 1258661"/>
              <a:gd name="connsiteX2" fmla="*/ 81643 w 1056147"/>
              <a:gd name="connsiteY2" fmla="*/ 1238250 h 1258661"/>
              <a:gd name="connsiteX3" fmla="*/ 102054 w 1056147"/>
              <a:gd name="connsiteY3" fmla="*/ 1204232 h 1258661"/>
              <a:gd name="connsiteX4" fmla="*/ 163286 w 1056147"/>
              <a:gd name="connsiteY4" fmla="*/ 1190625 h 1258661"/>
              <a:gd name="connsiteX5" fmla="*/ 183697 w 1056147"/>
              <a:gd name="connsiteY5" fmla="*/ 1183822 h 1258661"/>
              <a:gd name="connsiteX6" fmla="*/ 210911 w 1056147"/>
              <a:gd name="connsiteY6" fmla="*/ 1177018 h 1258661"/>
              <a:gd name="connsiteX7" fmla="*/ 251732 w 1056147"/>
              <a:gd name="connsiteY7" fmla="*/ 1163411 h 1258661"/>
              <a:gd name="connsiteX8" fmla="*/ 292554 w 1056147"/>
              <a:gd name="connsiteY8" fmla="*/ 1136197 h 1258661"/>
              <a:gd name="connsiteX9" fmla="*/ 326572 w 1056147"/>
              <a:gd name="connsiteY9" fmla="*/ 1088572 h 1258661"/>
              <a:gd name="connsiteX10" fmla="*/ 333375 w 1056147"/>
              <a:gd name="connsiteY10" fmla="*/ 1068161 h 1258661"/>
              <a:gd name="connsiteX11" fmla="*/ 374197 w 1056147"/>
              <a:gd name="connsiteY11" fmla="*/ 1013732 h 1258661"/>
              <a:gd name="connsiteX12" fmla="*/ 381000 w 1056147"/>
              <a:gd name="connsiteY12" fmla="*/ 993322 h 1258661"/>
              <a:gd name="connsiteX13" fmla="*/ 421822 w 1056147"/>
              <a:gd name="connsiteY13" fmla="*/ 925286 h 1258661"/>
              <a:gd name="connsiteX14" fmla="*/ 428625 w 1056147"/>
              <a:gd name="connsiteY14" fmla="*/ 904875 h 1258661"/>
              <a:gd name="connsiteX15" fmla="*/ 449036 w 1056147"/>
              <a:gd name="connsiteY15" fmla="*/ 891268 h 1258661"/>
              <a:gd name="connsiteX16" fmla="*/ 476250 w 1056147"/>
              <a:gd name="connsiteY16" fmla="*/ 864054 h 1258661"/>
              <a:gd name="connsiteX17" fmla="*/ 496661 w 1056147"/>
              <a:gd name="connsiteY17" fmla="*/ 850447 h 1258661"/>
              <a:gd name="connsiteX18" fmla="*/ 517072 w 1056147"/>
              <a:gd name="connsiteY18" fmla="*/ 809625 h 1258661"/>
              <a:gd name="connsiteX19" fmla="*/ 551090 w 1056147"/>
              <a:gd name="connsiteY19" fmla="*/ 775607 h 1258661"/>
              <a:gd name="connsiteX20" fmla="*/ 578304 w 1056147"/>
              <a:gd name="connsiteY20" fmla="*/ 748393 h 1258661"/>
              <a:gd name="connsiteX21" fmla="*/ 632732 w 1056147"/>
              <a:gd name="connsiteY21" fmla="*/ 700768 h 1258661"/>
              <a:gd name="connsiteX22" fmla="*/ 646340 w 1056147"/>
              <a:gd name="connsiteY22" fmla="*/ 687161 h 1258661"/>
              <a:gd name="connsiteX23" fmla="*/ 687161 w 1056147"/>
              <a:gd name="connsiteY23" fmla="*/ 666750 h 1258661"/>
              <a:gd name="connsiteX24" fmla="*/ 707572 w 1056147"/>
              <a:gd name="connsiteY24" fmla="*/ 646340 h 1258661"/>
              <a:gd name="connsiteX25" fmla="*/ 755197 w 1056147"/>
              <a:gd name="connsiteY25" fmla="*/ 632732 h 1258661"/>
              <a:gd name="connsiteX26" fmla="*/ 789215 w 1056147"/>
              <a:gd name="connsiteY26" fmla="*/ 605518 h 1258661"/>
              <a:gd name="connsiteX27" fmla="*/ 802822 w 1056147"/>
              <a:gd name="connsiteY27" fmla="*/ 585107 h 1258661"/>
              <a:gd name="connsiteX28" fmla="*/ 823232 w 1056147"/>
              <a:gd name="connsiteY28" fmla="*/ 571500 h 1258661"/>
              <a:gd name="connsiteX29" fmla="*/ 864054 w 1056147"/>
              <a:gd name="connsiteY29" fmla="*/ 517072 h 1258661"/>
              <a:gd name="connsiteX30" fmla="*/ 884465 w 1056147"/>
              <a:gd name="connsiteY30" fmla="*/ 476250 h 1258661"/>
              <a:gd name="connsiteX31" fmla="*/ 891268 w 1056147"/>
              <a:gd name="connsiteY31" fmla="*/ 455840 h 1258661"/>
              <a:gd name="connsiteX32" fmla="*/ 898072 w 1056147"/>
              <a:gd name="connsiteY32" fmla="*/ 428625 h 1258661"/>
              <a:gd name="connsiteX33" fmla="*/ 925286 w 1056147"/>
              <a:gd name="connsiteY33" fmla="*/ 387804 h 1258661"/>
              <a:gd name="connsiteX34" fmla="*/ 932090 w 1056147"/>
              <a:gd name="connsiteY34" fmla="*/ 353786 h 1258661"/>
              <a:gd name="connsiteX35" fmla="*/ 945697 w 1056147"/>
              <a:gd name="connsiteY35" fmla="*/ 312965 h 1258661"/>
              <a:gd name="connsiteX36" fmla="*/ 966107 w 1056147"/>
              <a:gd name="connsiteY36" fmla="*/ 251732 h 1258661"/>
              <a:gd name="connsiteX37" fmla="*/ 986518 w 1056147"/>
              <a:gd name="connsiteY37" fmla="*/ 190500 h 1258661"/>
              <a:gd name="connsiteX38" fmla="*/ 1013732 w 1056147"/>
              <a:gd name="connsiteY38" fmla="*/ 156482 h 1258661"/>
              <a:gd name="connsiteX39" fmla="*/ 1054554 w 1056147"/>
              <a:gd name="connsiteY39" fmla="*/ 34018 h 1258661"/>
              <a:gd name="connsiteX40" fmla="*/ 1054554 w 1056147"/>
              <a:gd name="connsiteY40" fmla="*/ 0 h 1258661"/>
              <a:gd name="connsiteX0" fmla="*/ 0 w 1056147"/>
              <a:gd name="connsiteY0" fmla="*/ 1258661 h 1258661"/>
              <a:gd name="connsiteX1" fmla="*/ 40822 w 1056147"/>
              <a:gd name="connsiteY1" fmla="*/ 1251857 h 1258661"/>
              <a:gd name="connsiteX2" fmla="*/ 81643 w 1056147"/>
              <a:gd name="connsiteY2" fmla="*/ 1238250 h 1258661"/>
              <a:gd name="connsiteX3" fmla="*/ 163286 w 1056147"/>
              <a:gd name="connsiteY3" fmla="*/ 1190625 h 1258661"/>
              <a:gd name="connsiteX4" fmla="*/ 183697 w 1056147"/>
              <a:gd name="connsiteY4" fmla="*/ 1183822 h 1258661"/>
              <a:gd name="connsiteX5" fmla="*/ 210911 w 1056147"/>
              <a:gd name="connsiteY5" fmla="*/ 1177018 h 1258661"/>
              <a:gd name="connsiteX6" fmla="*/ 251732 w 1056147"/>
              <a:gd name="connsiteY6" fmla="*/ 1163411 h 1258661"/>
              <a:gd name="connsiteX7" fmla="*/ 292554 w 1056147"/>
              <a:gd name="connsiteY7" fmla="*/ 1136197 h 1258661"/>
              <a:gd name="connsiteX8" fmla="*/ 326572 w 1056147"/>
              <a:gd name="connsiteY8" fmla="*/ 1088572 h 1258661"/>
              <a:gd name="connsiteX9" fmla="*/ 333375 w 1056147"/>
              <a:gd name="connsiteY9" fmla="*/ 1068161 h 1258661"/>
              <a:gd name="connsiteX10" fmla="*/ 374197 w 1056147"/>
              <a:gd name="connsiteY10" fmla="*/ 1013732 h 1258661"/>
              <a:gd name="connsiteX11" fmla="*/ 381000 w 1056147"/>
              <a:gd name="connsiteY11" fmla="*/ 993322 h 1258661"/>
              <a:gd name="connsiteX12" fmla="*/ 421822 w 1056147"/>
              <a:gd name="connsiteY12" fmla="*/ 925286 h 1258661"/>
              <a:gd name="connsiteX13" fmla="*/ 428625 w 1056147"/>
              <a:gd name="connsiteY13" fmla="*/ 904875 h 1258661"/>
              <a:gd name="connsiteX14" fmla="*/ 449036 w 1056147"/>
              <a:gd name="connsiteY14" fmla="*/ 891268 h 1258661"/>
              <a:gd name="connsiteX15" fmla="*/ 476250 w 1056147"/>
              <a:gd name="connsiteY15" fmla="*/ 864054 h 1258661"/>
              <a:gd name="connsiteX16" fmla="*/ 496661 w 1056147"/>
              <a:gd name="connsiteY16" fmla="*/ 850447 h 1258661"/>
              <a:gd name="connsiteX17" fmla="*/ 517072 w 1056147"/>
              <a:gd name="connsiteY17" fmla="*/ 809625 h 1258661"/>
              <a:gd name="connsiteX18" fmla="*/ 551090 w 1056147"/>
              <a:gd name="connsiteY18" fmla="*/ 775607 h 1258661"/>
              <a:gd name="connsiteX19" fmla="*/ 578304 w 1056147"/>
              <a:gd name="connsiteY19" fmla="*/ 748393 h 1258661"/>
              <a:gd name="connsiteX20" fmla="*/ 632732 w 1056147"/>
              <a:gd name="connsiteY20" fmla="*/ 700768 h 1258661"/>
              <a:gd name="connsiteX21" fmla="*/ 646340 w 1056147"/>
              <a:gd name="connsiteY21" fmla="*/ 687161 h 1258661"/>
              <a:gd name="connsiteX22" fmla="*/ 687161 w 1056147"/>
              <a:gd name="connsiteY22" fmla="*/ 666750 h 1258661"/>
              <a:gd name="connsiteX23" fmla="*/ 707572 w 1056147"/>
              <a:gd name="connsiteY23" fmla="*/ 646340 h 1258661"/>
              <a:gd name="connsiteX24" fmla="*/ 755197 w 1056147"/>
              <a:gd name="connsiteY24" fmla="*/ 632732 h 1258661"/>
              <a:gd name="connsiteX25" fmla="*/ 789215 w 1056147"/>
              <a:gd name="connsiteY25" fmla="*/ 605518 h 1258661"/>
              <a:gd name="connsiteX26" fmla="*/ 802822 w 1056147"/>
              <a:gd name="connsiteY26" fmla="*/ 585107 h 1258661"/>
              <a:gd name="connsiteX27" fmla="*/ 823232 w 1056147"/>
              <a:gd name="connsiteY27" fmla="*/ 571500 h 1258661"/>
              <a:gd name="connsiteX28" fmla="*/ 864054 w 1056147"/>
              <a:gd name="connsiteY28" fmla="*/ 517072 h 1258661"/>
              <a:gd name="connsiteX29" fmla="*/ 884465 w 1056147"/>
              <a:gd name="connsiteY29" fmla="*/ 476250 h 1258661"/>
              <a:gd name="connsiteX30" fmla="*/ 891268 w 1056147"/>
              <a:gd name="connsiteY30" fmla="*/ 455840 h 1258661"/>
              <a:gd name="connsiteX31" fmla="*/ 898072 w 1056147"/>
              <a:gd name="connsiteY31" fmla="*/ 428625 h 1258661"/>
              <a:gd name="connsiteX32" fmla="*/ 925286 w 1056147"/>
              <a:gd name="connsiteY32" fmla="*/ 387804 h 1258661"/>
              <a:gd name="connsiteX33" fmla="*/ 932090 w 1056147"/>
              <a:gd name="connsiteY33" fmla="*/ 353786 h 1258661"/>
              <a:gd name="connsiteX34" fmla="*/ 945697 w 1056147"/>
              <a:gd name="connsiteY34" fmla="*/ 312965 h 1258661"/>
              <a:gd name="connsiteX35" fmla="*/ 966107 w 1056147"/>
              <a:gd name="connsiteY35" fmla="*/ 251732 h 1258661"/>
              <a:gd name="connsiteX36" fmla="*/ 986518 w 1056147"/>
              <a:gd name="connsiteY36" fmla="*/ 190500 h 1258661"/>
              <a:gd name="connsiteX37" fmla="*/ 1013732 w 1056147"/>
              <a:gd name="connsiteY37" fmla="*/ 156482 h 1258661"/>
              <a:gd name="connsiteX38" fmla="*/ 1054554 w 1056147"/>
              <a:gd name="connsiteY38" fmla="*/ 34018 h 1258661"/>
              <a:gd name="connsiteX39" fmla="*/ 1054554 w 1056147"/>
              <a:gd name="connsiteY39" fmla="*/ 0 h 1258661"/>
              <a:gd name="connsiteX0" fmla="*/ 0 w 1056147"/>
              <a:gd name="connsiteY0" fmla="*/ 1258661 h 1258661"/>
              <a:gd name="connsiteX1" fmla="*/ 40822 w 1056147"/>
              <a:gd name="connsiteY1" fmla="*/ 1251857 h 1258661"/>
              <a:gd name="connsiteX2" fmla="*/ 81643 w 1056147"/>
              <a:gd name="connsiteY2" fmla="*/ 1238250 h 1258661"/>
              <a:gd name="connsiteX3" fmla="*/ 163286 w 1056147"/>
              <a:gd name="connsiteY3" fmla="*/ 1190625 h 1258661"/>
              <a:gd name="connsiteX4" fmla="*/ 210911 w 1056147"/>
              <a:gd name="connsiteY4" fmla="*/ 1177018 h 1258661"/>
              <a:gd name="connsiteX5" fmla="*/ 251732 w 1056147"/>
              <a:gd name="connsiteY5" fmla="*/ 1163411 h 1258661"/>
              <a:gd name="connsiteX6" fmla="*/ 292554 w 1056147"/>
              <a:gd name="connsiteY6" fmla="*/ 1136197 h 1258661"/>
              <a:gd name="connsiteX7" fmla="*/ 326572 w 1056147"/>
              <a:gd name="connsiteY7" fmla="*/ 1088572 h 1258661"/>
              <a:gd name="connsiteX8" fmla="*/ 333375 w 1056147"/>
              <a:gd name="connsiteY8" fmla="*/ 1068161 h 1258661"/>
              <a:gd name="connsiteX9" fmla="*/ 374197 w 1056147"/>
              <a:gd name="connsiteY9" fmla="*/ 1013732 h 1258661"/>
              <a:gd name="connsiteX10" fmla="*/ 381000 w 1056147"/>
              <a:gd name="connsiteY10" fmla="*/ 993322 h 1258661"/>
              <a:gd name="connsiteX11" fmla="*/ 421822 w 1056147"/>
              <a:gd name="connsiteY11" fmla="*/ 925286 h 1258661"/>
              <a:gd name="connsiteX12" fmla="*/ 428625 w 1056147"/>
              <a:gd name="connsiteY12" fmla="*/ 904875 h 1258661"/>
              <a:gd name="connsiteX13" fmla="*/ 449036 w 1056147"/>
              <a:gd name="connsiteY13" fmla="*/ 891268 h 1258661"/>
              <a:gd name="connsiteX14" fmla="*/ 476250 w 1056147"/>
              <a:gd name="connsiteY14" fmla="*/ 864054 h 1258661"/>
              <a:gd name="connsiteX15" fmla="*/ 496661 w 1056147"/>
              <a:gd name="connsiteY15" fmla="*/ 850447 h 1258661"/>
              <a:gd name="connsiteX16" fmla="*/ 517072 w 1056147"/>
              <a:gd name="connsiteY16" fmla="*/ 809625 h 1258661"/>
              <a:gd name="connsiteX17" fmla="*/ 551090 w 1056147"/>
              <a:gd name="connsiteY17" fmla="*/ 775607 h 1258661"/>
              <a:gd name="connsiteX18" fmla="*/ 578304 w 1056147"/>
              <a:gd name="connsiteY18" fmla="*/ 748393 h 1258661"/>
              <a:gd name="connsiteX19" fmla="*/ 632732 w 1056147"/>
              <a:gd name="connsiteY19" fmla="*/ 700768 h 1258661"/>
              <a:gd name="connsiteX20" fmla="*/ 646340 w 1056147"/>
              <a:gd name="connsiteY20" fmla="*/ 687161 h 1258661"/>
              <a:gd name="connsiteX21" fmla="*/ 687161 w 1056147"/>
              <a:gd name="connsiteY21" fmla="*/ 666750 h 1258661"/>
              <a:gd name="connsiteX22" fmla="*/ 707572 w 1056147"/>
              <a:gd name="connsiteY22" fmla="*/ 646340 h 1258661"/>
              <a:gd name="connsiteX23" fmla="*/ 755197 w 1056147"/>
              <a:gd name="connsiteY23" fmla="*/ 632732 h 1258661"/>
              <a:gd name="connsiteX24" fmla="*/ 789215 w 1056147"/>
              <a:gd name="connsiteY24" fmla="*/ 605518 h 1258661"/>
              <a:gd name="connsiteX25" fmla="*/ 802822 w 1056147"/>
              <a:gd name="connsiteY25" fmla="*/ 585107 h 1258661"/>
              <a:gd name="connsiteX26" fmla="*/ 823232 w 1056147"/>
              <a:gd name="connsiteY26" fmla="*/ 571500 h 1258661"/>
              <a:gd name="connsiteX27" fmla="*/ 864054 w 1056147"/>
              <a:gd name="connsiteY27" fmla="*/ 517072 h 1258661"/>
              <a:gd name="connsiteX28" fmla="*/ 884465 w 1056147"/>
              <a:gd name="connsiteY28" fmla="*/ 476250 h 1258661"/>
              <a:gd name="connsiteX29" fmla="*/ 891268 w 1056147"/>
              <a:gd name="connsiteY29" fmla="*/ 455840 h 1258661"/>
              <a:gd name="connsiteX30" fmla="*/ 898072 w 1056147"/>
              <a:gd name="connsiteY30" fmla="*/ 428625 h 1258661"/>
              <a:gd name="connsiteX31" fmla="*/ 925286 w 1056147"/>
              <a:gd name="connsiteY31" fmla="*/ 387804 h 1258661"/>
              <a:gd name="connsiteX32" fmla="*/ 932090 w 1056147"/>
              <a:gd name="connsiteY32" fmla="*/ 353786 h 1258661"/>
              <a:gd name="connsiteX33" fmla="*/ 945697 w 1056147"/>
              <a:gd name="connsiteY33" fmla="*/ 312965 h 1258661"/>
              <a:gd name="connsiteX34" fmla="*/ 966107 w 1056147"/>
              <a:gd name="connsiteY34" fmla="*/ 251732 h 1258661"/>
              <a:gd name="connsiteX35" fmla="*/ 986518 w 1056147"/>
              <a:gd name="connsiteY35" fmla="*/ 190500 h 1258661"/>
              <a:gd name="connsiteX36" fmla="*/ 1013732 w 1056147"/>
              <a:gd name="connsiteY36" fmla="*/ 156482 h 1258661"/>
              <a:gd name="connsiteX37" fmla="*/ 1054554 w 1056147"/>
              <a:gd name="connsiteY37" fmla="*/ 34018 h 1258661"/>
              <a:gd name="connsiteX38" fmla="*/ 1054554 w 1056147"/>
              <a:gd name="connsiteY38" fmla="*/ 0 h 1258661"/>
              <a:gd name="connsiteX0" fmla="*/ 0 w 1056147"/>
              <a:gd name="connsiteY0" fmla="*/ 1258661 h 1258661"/>
              <a:gd name="connsiteX1" fmla="*/ 40822 w 1056147"/>
              <a:gd name="connsiteY1" fmla="*/ 1251857 h 1258661"/>
              <a:gd name="connsiteX2" fmla="*/ 81643 w 1056147"/>
              <a:gd name="connsiteY2" fmla="*/ 1238250 h 1258661"/>
              <a:gd name="connsiteX3" fmla="*/ 163286 w 1056147"/>
              <a:gd name="connsiteY3" fmla="*/ 1190625 h 1258661"/>
              <a:gd name="connsiteX4" fmla="*/ 210911 w 1056147"/>
              <a:gd name="connsiteY4" fmla="*/ 1177018 h 1258661"/>
              <a:gd name="connsiteX5" fmla="*/ 251732 w 1056147"/>
              <a:gd name="connsiteY5" fmla="*/ 1163411 h 1258661"/>
              <a:gd name="connsiteX6" fmla="*/ 292554 w 1056147"/>
              <a:gd name="connsiteY6" fmla="*/ 1136197 h 1258661"/>
              <a:gd name="connsiteX7" fmla="*/ 326572 w 1056147"/>
              <a:gd name="connsiteY7" fmla="*/ 1088572 h 1258661"/>
              <a:gd name="connsiteX8" fmla="*/ 333375 w 1056147"/>
              <a:gd name="connsiteY8" fmla="*/ 1068161 h 1258661"/>
              <a:gd name="connsiteX9" fmla="*/ 374197 w 1056147"/>
              <a:gd name="connsiteY9" fmla="*/ 1013732 h 1258661"/>
              <a:gd name="connsiteX10" fmla="*/ 381000 w 1056147"/>
              <a:gd name="connsiteY10" fmla="*/ 993322 h 1258661"/>
              <a:gd name="connsiteX11" fmla="*/ 421822 w 1056147"/>
              <a:gd name="connsiteY11" fmla="*/ 925286 h 1258661"/>
              <a:gd name="connsiteX12" fmla="*/ 449036 w 1056147"/>
              <a:gd name="connsiteY12" fmla="*/ 891268 h 1258661"/>
              <a:gd name="connsiteX13" fmla="*/ 476250 w 1056147"/>
              <a:gd name="connsiteY13" fmla="*/ 864054 h 1258661"/>
              <a:gd name="connsiteX14" fmla="*/ 496661 w 1056147"/>
              <a:gd name="connsiteY14" fmla="*/ 850447 h 1258661"/>
              <a:gd name="connsiteX15" fmla="*/ 517072 w 1056147"/>
              <a:gd name="connsiteY15" fmla="*/ 809625 h 1258661"/>
              <a:gd name="connsiteX16" fmla="*/ 551090 w 1056147"/>
              <a:gd name="connsiteY16" fmla="*/ 775607 h 1258661"/>
              <a:gd name="connsiteX17" fmla="*/ 578304 w 1056147"/>
              <a:gd name="connsiteY17" fmla="*/ 748393 h 1258661"/>
              <a:gd name="connsiteX18" fmla="*/ 632732 w 1056147"/>
              <a:gd name="connsiteY18" fmla="*/ 700768 h 1258661"/>
              <a:gd name="connsiteX19" fmla="*/ 646340 w 1056147"/>
              <a:gd name="connsiteY19" fmla="*/ 687161 h 1258661"/>
              <a:gd name="connsiteX20" fmla="*/ 687161 w 1056147"/>
              <a:gd name="connsiteY20" fmla="*/ 666750 h 1258661"/>
              <a:gd name="connsiteX21" fmla="*/ 707572 w 1056147"/>
              <a:gd name="connsiteY21" fmla="*/ 646340 h 1258661"/>
              <a:gd name="connsiteX22" fmla="*/ 755197 w 1056147"/>
              <a:gd name="connsiteY22" fmla="*/ 632732 h 1258661"/>
              <a:gd name="connsiteX23" fmla="*/ 789215 w 1056147"/>
              <a:gd name="connsiteY23" fmla="*/ 605518 h 1258661"/>
              <a:gd name="connsiteX24" fmla="*/ 802822 w 1056147"/>
              <a:gd name="connsiteY24" fmla="*/ 585107 h 1258661"/>
              <a:gd name="connsiteX25" fmla="*/ 823232 w 1056147"/>
              <a:gd name="connsiteY25" fmla="*/ 571500 h 1258661"/>
              <a:gd name="connsiteX26" fmla="*/ 864054 w 1056147"/>
              <a:gd name="connsiteY26" fmla="*/ 517072 h 1258661"/>
              <a:gd name="connsiteX27" fmla="*/ 884465 w 1056147"/>
              <a:gd name="connsiteY27" fmla="*/ 476250 h 1258661"/>
              <a:gd name="connsiteX28" fmla="*/ 891268 w 1056147"/>
              <a:gd name="connsiteY28" fmla="*/ 455840 h 1258661"/>
              <a:gd name="connsiteX29" fmla="*/ 898072 w 1056147"/>
              <a:gd name="connsiteY29" fmla="*/ 428625 h 1258661"/>
              <a:gd name="connsiteX30" fmla="*/ 925286 w 1056147"/>
              <a:gd name="connsiteY30" fmla="*/ 387804 h 1258661"/>
              <a:gd name="connsiteX31" fmla="*/ 932090 w 1056147"/>
              <a:gd name="connsiteY31" fmla="*/ 353786 h 1258661"/>
              <a:gd name="connsiteX32" fmla="*/ 945697 w 1056147"/>
              <a:gd name="connsiteY32" fmla="*/ 312965 h 1258661"/>
              <a:gd name="connsiteX33" fmla="*/ 966107 w 1056147"/>
              <a:gd name="connsiteY33" fmla="*/ 251732 h 1258661"/>
              <a:gd name="connsiteX34" fmla="*/ 986518 w 1056147"/>
              <a:gd name="connsiteY34" fmla="*/ 190500 h 1258661"/>
              <a:gd name="connsiteX35" fmla="*/ 1013732 w 1056147"/>
              <a:gd name="connsiteY35" fmla="*/ 156482 h 1258661"/>
              <a:gd name="connsiteX36" fmla="*/ 1054554 w 1056147"/>
              <a:gd name="connsiteY36" fmla="*/ 34018 h 1258661"/>
              <a:gd name="connsiteX37" fmla="*/ 1054554 w 1056147"/>
              <a:gd name="connsiteY37" fmla="*/ 0 h 1258661"/>
              <a:gd name="connsiteX0" fmla="*/ 0 w 1056147"/>
              <a:gd name="connsiteY0" fmla="*/ 1258661 h 1258661"/>
              <a:gd name="connsiteX1" fmla="*/ 40822 w 1056147"/>
              <a:gd name="connsiteY1" fmla="*/ 1251857 h 1258661"/>
              <a:gd name="connsiteX2" fmla="*/ 81643 w 1056147"/>
              <a:gd name="connsiteY2" fmla="*/ 1238250 h 1258661"/>
              <a:gd name="connsiteX3" fmla="*/ 163286 w 1056147"/>
              <a:gd name="connsiteY3" fmla="*/ 1190625 h 1258661"/>
              <a:gd name="connsiteX4" fmla="*/ 210911 w 1056147"/>
              <a:gd name="connsiteY4" fmla="*/ 1177018 h 1258661"/>
              <a:gd name="connsiteX5" fmla="*/ 251732 w 1056147"/>
              <a:gd name="connsiteY5" fmla="*/ 1163411 h 1258661"/>
              <a:gd name="connsiteX6" fmla="*/ 292554 w 1056147"/>
              <a:gd name="connsiteY6" fmla="*/ 1136197 h 1258661"/>
              <a:gd name="connsiteX7" fmla="*/ 326572 w 1056147"/>
              <a:gd name="connsiteY7" fmla="*/ 1088572 h 1258661"/>
              <a:gd name="connsiteX8" fmla="*/ 333375 w 1056147"/>
              <a:gd name="connsiteY8" fmla="*/ 1068161 h 1258661"/>
              <a:gd name="connsiteX9" fmla="*/ 374197 w 1056147"/>
              <a:gd name="connsiteY9" fmla="*/ 1013732 h 1258661"/>
              <a:gd name="connsiteX10" fmla="*/ 381000 w 1056147"/>
              <a:gd name="connsiteY10" fmla="*/ 993322 h 1258661"/>
              <a:gd name="connsiteX11" fmla="*/ 421822 w 1056147"/>
              <a:gd name="connsiteY11" fmla="*/ 925286 h 1258661"/>
              <a:gd name="connsiteX12" fmla="*/ 449036 w 1056147"/>
              <a:gd name="connsiteY12" fmla="*/ 891268 h 1258661"/>
              <a:gd name="connsiteX13" fmla="*/ 476250 w 1056147"/>
              <a:gd name="connsiteY13" fmla="*/ 864054 h 1258661"/>
              <a:gd name="connsiteX14" fmla="*/ 496661 w 1056147"/>
              <a:gd name="connsiteY14" fmla="*/ 850447 h 1258661"/>
              <a:gd name="connsiteX15" fmla="*/ 517072 w 1056147"/>
              <a:gd name="connsiteY15" fmla="*/ 809625 h 1258661"/>
              <a:gd name="connsiteX16" fmla="*/ 551090 w 1056147"/>
              <a:gd name="connsiteY16" fmla="*/ 775607 h 1258661"/>
              <a:gd name="connsiteX17" fmla="*/ 578304 w 1056147"/>
              <a:gd name="connsiteY17" fmla="*/ 748393 h 1258661"/>
              <a:gd name="connsiteX18" fmla="*/ 632732 w 1056147"/>
              <a:gd name="connsiteY18" fmla="*/ 700768 h 1258661"/>
              <a:gd name="connsiteX19" fmla="*/ 646340 w 1056147"/>
              <a:gd name="connsiteY19" fmla="*/ 687161 h 1258661"/>
              <a:gd name="connsiteX20" fmla="*/ 687161 w 1056147"/>
              <a:gd name="connsiteY20" fmla="*/ 666750 h 1258661"/>
              <a:gd name="connsiteX21" fmla="*/ 707572 w 1056147"/>
              <a:gd name="connsiteY21" fmla="*/ 646340 h 1258661"/>
              <a:gd name="connsiteX22" fmla="*/ 755197 w 1056147"/>
              <a:gd name="connsiteY22" fmla="*/ 632732 h 1258661"/>
              <a:gd name="connsiteX23" fmla="*/ 789215 w 1056147"/>
              <a:gd name="connsiteY23" fmla="*/ 605518 h 1258661"/>
              <a:gd name="connsiteX24" fmla="*/ 823232 w 1056147"/>
              <a:gd name="connsiteY24" fmla="*/ 571500 h 1258661"/>
              <a:gd name="connsiteX25" fmla="*/ 864054 w 1056147"/>
              <a:gd name="connsiteY25" fmla="*/ 517072 h 1258661"/>
              <a:gd name="connsiteX26" fmla="*/ 884465 w 1056147"/>
              <a:gd name="connsiteY26" fmla="*/ 476250 h 1258661"/>
              <a:gd name="connsiteX27" fmla="*/ 891268 w 1056147"/>
              <a:gd name="connsiteY27" fmla="*/ 455840 h 1258661"/>
              <a:gd name="connsiteX28" fmla="*/ 898072 w 1056147"/>
              <a:gd name="connsiteY28" fmla="*/ 428625 h 1258661"/>
              <a:gd name="connsiteX29" fmla="*/ 925286 w 1056147"/>
              <a:gd name="connsiteY29" fmla="*/ 387804 h 1258661"/>
              <a:gd name="connsiteX30" fmla="*/ 932090 w 1056147"/>
              <a:gd name="connsiteY30" fmla="*/ 353786 h 1258661"/>
              <a:gd name="connsiteX31" fmla="*/ 945697 w 1056147"/>
              <a:gd name="connsiteY31" fmla="*/ 312965 h 1258661"/>
              <a:gd name="connsiteX32" fmla="*/ 966107 w 1056147"/>
              <a:gd name="connsiteY32" fmla="*/ 251732 h 1258661"/>
              <a:gd name="connsiteX33" fmla="*/ 986518 w 1056147"/>
              <a:gd name="connsiteY33" fmla="*/ 190500 h 1258661"/>
              <a:gd name="connsiteX34" fmla="*/ 1013732 w 1056147"/>
              <a:gd name="connsiteY34" fmla="*/ 156482 h 1258661"/>
              <a:gd name="connsiteX35" fmla="*/ 1054554 w 1056147"/>
              <a:gd name="connsiteY35" fmla="*/ 34018 h 1258661"/>
              <a:gd name="connsiteX36" fmla="*/ 1054554 w 1056147"/>
              <a:gd name="connsiteY36" fmla="*/ 0 h 1258661"/>
              <a:gd name="connsiteX0" fmla="*/ 0 w 1056147"/>
              <a:gd name="connsiteY0" fmla="*/ 1258661 h 1258661"/>
              <a:gd name="connsiteX1" fmla="*/ 40822 w 1056147"/>
              <a:gd name="connsiteY1" fmla="*/ 1251857 h 1258661"/>
              <a:gd name="connsiteX2" fmla="*/ 81643 w 1056147"/>
              <a:gd name="connsiteY2" fmla="*/ 1238250 h 1258661"/>
              <a:gd name="connsiteX3" fmla="*/ 163286 w 1056147"/>
              <a:gd name="connsiteY3" fmla="*/ 1190625 h 1258661"/>
              <a:gd name="connsiteX4" fmla="*/ 210911 w 1056147"/>
              <a:gd name="connsiteY4" fmla="*/ 1177018 h 1258661"/>
              <a:gd name="connsiteX5" fmla="*/ 251732 w 1056147"/>
              <a:gd name="connsiteY5" fmla="*/ 1163411 h 1258661"/>
              <a:gd name="connsiteX6" fmla="*/ 292554 w 1056147"/>
              <a:gd name="connsiteY6" fmla="*/ 1136197 h 1258661"/>
              <a:gd name="connsiteX7" fmla="*/ 326572 w 1056147"/>
              <a:gd name="connsiteY7" fmla="*/ 1088572 h 1258661"/>
              <a:gd name="connsiteX8" fmla="*/ 333375 w 1056147"/>
              <a:gd name="connsiteY8" fmla="*/ 1068161 h 1258661"/>
              <a:gd name="connsiteX9" fmla="*/ 374197 w 1056147"/>
              <a:gd name="connsiteY9" fmla="*/ 1013732 h 1258661"/>
              <a:gd name="connsiteX10" fmla="*/ 381000 w 1056147"/>
              <a:gd name="connsiteY10" fmla="*/ 993322 h 1258661"/>
              <a:gd name="connsiteX11" fmla="*/ 421822 w 1056147"/>
              <a:gd name="connsiteY11" fmla="*/ 925286 h 1258661"/>
              <a:gd name="connsiteX12" fmla="*/ 449036 w 1056147"/>
              <a:gd name="connsiteY12" fmla="*/ 891268 h 1258661"/>
              <a:gd name="connsiteX13" fmla="*/ 476250 w 1056147"/>
              <a:gd name="connsiteY13" fmla="*/ 864054 h 1258661"/>
              <a:gd name="connsiteX14" fmla="*/ 496661 w 1056147"/>
              <a:gd name="connsiteY14" fmla="*/ 850447 h 1258661"/>
              <a:gd name="connsiteX15" fmla="*/ 517072 w 1056147"/>
              <a:gd name="connsiteY15" fmla="*/ 809625 h 1258661"/>
              <a:gd name="connsiteX16" fmla="*/ 551090 w 1056147"/>
              <a:gd name="connsiteY16" fmla="*/ 775607 h 1258661"/>
              <a:gd name="connsiteX17" fmla="*/ 578304 w 1056147"/>
              <a:gd name="connsiteY17" fmla="*/ 748393 h 1258661"/>
              <a:gd name="connsiteX18" fmla="*/ 632732 w 1056147"/>
              <a:gd name="connsiteY18" fmla="*/ 700768 h 1258661"/>
              <a:gd name="connsiteX19" fmla="*/ 646340 w 1056147"/>
              <a:gd name="connsiteY19" fmla="*/ 687161 h 1258661"/>
              <a:gd name="connsiteX20" fmla="*/ 687161 w 1056147"/>
              <a:gd name="connsiteY20" fmla="*/ 666750 h 1258661"/>
              <a:gd name="connsiteX21" fmla="*/ 707572 w 1056147"/>
              <a:gd name="connsiteY21" fmla="*/ 646340 h 1258661"/>
              <a:gd name="connsiteX22" fmla="*/ 755197 w 1056147"/>
              <a:gd name="connsiteY22" fmla="*/ 632732 h 1258661"/>
              <a:gd name="connsiteX23" fmla="*/ 789215 w 1056147"/>
              <a:gd name="connsiteY23" fmla="*/ 605518 h 1258661"/>
              <a:gd name="connsiteX24" fmla="*/ 823232 w 1056147"/>
              <a:gd name="connsiteY24" fmla="*/ 571500 h 1258661"/>
              <a:gd name="connsiteX25" fmla="*/ 864054 w 1056147"/>
              <a:gd name="connsiteY25" fmla="*/ 517072 h 1258661"/>
              <a:gd name="connsiteX26" fmla="*/ 891268 w 1056147"/>
              <a:gd name="connsiteY26" fmla="*/ 455840 h 1258661"/>
              <a:gd name="connsiteX27" fmla="*/ 898072 w 1056147"/>
              <a:gd name="connsiteY27" fmla="*/ 428625 h 1258661"/>
              <a:gd name="connsiteX28" fmla="*/ 925286 w 1056147"/>
              <a:gd name="connsiteY28" fmla="*/ 387804 h 1258661"/>
              <a:gd name="connsiteX29" fmla="*/ 932090 w 1056147"/>
              <a:gd name="connsiteY29" fmla="*/ 353786 h 1258661"/>
              <a:gd name="connsiteX30" fmla="*/ 945697 w 1056147"/>
              <a:gd name="connsiteY30" fmla="*/ 312965 h 1258661"/>
              <a:gd name="connsiteX31" fmla="*/ 966107 w 1056147"/>
              <a:gd name="connsiteY31" fmla="*/ 251732 h 1258661"/>
              <a:gd name="connsiteX32" fmla="*/ 986518 w 1056147"/>
              <a:gd name="connsiteY32" fmla="*/ 190500 h 1258661"/>
              <a:gd name="connsiteX33" fmla="*/ 1013732 w 1056147"/>
              <a:gd name="connsiteY33" fmla="*/ 156482 h 1258661"/>
              <a:gd name="connsiteX34" fmla="*/ 1054554 w 1056147"/>
              <a:gd name="connsiteY34" fmla="*/ 34018 h 1258661"/>
              <a:gd name="connsiteX35" fmla="*/ 1054554 w 1056147"/>
              <a:gd name="connsiteY35" fmla="*/ 0 h 1258661"/>
              <a:gd name="connsiteX0" fmla="*/ 0 w 1056147"/>
              <a:gd name="connsiteY0" fmla="*/ 1258661 h 1258661"/>
              <a:gd name="connsiteX1" fmla="*/ 40822 w 1056147"/>
              <a:gd name="connsiteY1" fmla="*/ 1251857 h 1258661"/>
              <a:gd name="connsiteX2" fmla="*/ 81643 w 1056147"/>
              <a:gd name="connsiteY2" fmla="*/ 1238250 h 1258661"/>
              <a:gd name="connsiteX3" fmla="*/ 163286 w 1056147"/>
              <a:gd name="connsiteY3" fmla="*/ 1190625 h 1258661"/>
              <a:gd name="connsiteX4" fmla="*/ 210911 w 1056147"/>
              <a:gd name="connsiteY4" fmla="*/ 1177018 h 1258661"/>
              <a:gd name="connsiteX5" fmla="*/ 251732 w 1056147"/>
              <a:gd name="connsiteY5" fmla="*/ 1163411 h 1258661"/>
              <a:gd name="connsiteX6" fmla="*/ 292554 w 1056147"/>
              <a:gd name="connsiteY6" fmla="*/ 1136197 h 1258661"/>
              <a:gd name="connsiteX7" fmla="*/ 326572 w 1056147"/>
              <a:gd name="connsiteY7" fmla="*/ 1088572 h 1258661"/>
              <a:gd name="connsiteX8" fmla="*/ 333375 w 1056147"/>
              <a:gd name="connsiteY8" fmla="*/ 1068161 h 1258661"/>
              <a:gd name="connsiteX9" fmla="*/ 374197 w 1056147"/>
              <a:gd name="connsiteY9" fmla="*/ 1013732 h 1258661"/>
              <a:gd name="connsiteX10" fmla="*/ 381000 w 1056147"/>
              <a:gd name="connsiteY10" fmla="*/ 993322 h 1258661"/>
              <a:gd name="connsiteX11" fmla="*/ 421822 w 1056147"/>
              <a:gd name="connsiteY11" fmla="*/ 925286 h 1258661"/>
              <a:gd name="connsiteX12" fmla="*/ 449036 w 1056147"/>
              <a:gd name="connsiteY12" fmla="*/ 891268 h 1258661"/>
              <a:gd name="connsiteX13" fmla="*/ 476250 w 1056147"/>
              <a:gd name="connsiteY13" fmla="*/ 864054 h 1258661"/>
              <a:gd name="connsiteX14" fmla="*/ 496661 w 1056147"/>
              <a:gd name="connsiteY14" fmla="*/ 850447 h 1258661"/>
              <a:gd name="connsiteX15" fmla="*/ 517072 w 1056147"/>
              <a:gd name="connsiteY15" fmla="*/ 809625 h 1258661"/>
              <a:gd name="connsiteX16" fmla="*/ 551090 w 1056147"/>
              <a:gd name="connsiteY16" fmla="*/ 775607 h 1258661"/>
              <a:gd name="connsiteX17" fmla="*/ 578304 w 1056147"/>
              <a:gd name="connsiteY17" fmla="*/ 748393 h 1258661"/>
              <a:gd name="connsiteX18" fmla="*/ 632732 w 1056147"/>
              <a:gd name="connsiteY18" fmla="*/ 700768 h 1258661"/>
              <a:gd name="connsiteX19" fmla="*/ 687161 w 1056147"/>
              <a:gd name="connsiteY19" fmla="*/ 666750 h 1258661"/>
              <a:gd name="connsiteX20" fmla="*/ 707572 w 1056147"/>
              <a:gd name="connsiteY20" fmla="*/ 646340 h 1258661"/>
              <a:gd name="connsiteX21" fmla="*/ 755197 w 1056147"/>
              <a:gd name="connsiteY21" fmla="*/ 632732 h 1258661"/>
              <a:gd name="connsiteX22" fmla="*/ 789215 w 1056147"/>
              <a:gd name="connsiteY22" fmla="*/ 605518 h 1258661"/>
              <a:gd name="connsiteX23" fmla="*/ 823232 w 1056147"/>
              <a:gd name="connsiteY23" fmla="*/ 571500 h 1258661"/>
              <a:gd name="connsiteX24" fmla="*/ 864054 w 1056147"/>
              <a:gd name="connsiteY24" fmla="*/ 517072 h 1258661"/>
              <a:gd name="connsiteX25" fmla="*/ 891268 w 1056147"/>
              <a:gd name="connsiteY25" fmla="*/ 455840 h 1258661"/>
              <a:gd name="connsiteX26" fmla="*/ 898072 w 1056147"/>
              <a:gd name="connsiteY26" fmla="*/ 428625 h 1258661"/>
              <a:gd name="connsiteX27" fmla="*/ 925286 w 1056147"/>
              <a:gd name="connsiteY27" fmla="*/ 387804 h 1258661"/>
              <a:gd name="connsiteX28" fmla="*/ 932090 w 1056147"/>
              <a:gd name="connsiteY28" fmla="*/ 353786 h 1258661"/>
              <a:gd name="connsiteX29" fmla="*/ 945697 w 1056147"/>
              <a:gd name="connsiteY29" fmla="*/ 312965 h 1258661"/>
              <a:gd name="connsiteX30" fmla="*/ 966107 w 1056147"/>
              <a:gd name="connsiteY30" fmla="*/ 251732 h 1258661"/>
              <a:gd name="connsiteX31" fmla="*/ 986518 w 1056147"/>
              <a:gd name="connsiteY31" fmla="*/ 190500 h 1258661"/>
              <a:gd name="connsiteX32" fmla="*/ 1013732 w 1056147"/>
              <a:gd name="connsiteY32" fmla="*/ 156482 h 1258661"/>
              <a:gd name="connsiteX33" fmla="*/ 1054554 w 1056147"/>
              <a:gd name="connsiteY33" fmla="*/ 34018 h 1258661"/>
              <a:gd name="connsiteX34" fmla="*/ 1054554 w 1056147"/>
              <a:gd name="connsiteY34" fmla="*/ 0 h 1258661"/>
              <a:gd name="connsiteX0" fmla="*/ 0 w 1056147"/>
              <a:gd name="connsiteY0" fmla="*/ 1258661 h 1258661"/>
              <a:gd name="connsiteX1" fmla="*/ 40822 w 1056147"/>
              <a:gd name="connsiteY1" fmla="*/ 1251857 h 1258661"/>
              <a:gd name="connsiteX2" fmla="*/ 81643 w 1056147"/>
              <a:gd name="connsiteY2" fmla="*/ 1238250 h 1258661"/>
              <a:gd name="connsiteX3" fmla="*/ 163286 w 1056147"/>
              <a:gd name="connsiteY3" fmla="*/ 1190625 h 1258661"/>
              <a:gd name="connsiteX4" fmla="*/ 210911 w 1056147"/>
              <a:gd name="connsiteY4" fmla="*/ 1177018 h 1258661"/>
              <a:gd name="connsiteX5" fmla="*/ 251732 w 1056147"/>
              <a:gd name="connsiteY5" fmla="*/ 1163411 h 1258661"/>
              <a:gd name="connsiteX6" fmla="*/ 292554 w 1056147"/>
              <a:gd name="connsiteY6" fmla="*/ 1136197 h 1258661"/>
              <a:gd name="connsiteX7" fmla="*/ 326572 w 1056147"/>
              <a:gd name="connsiteY7" fmla="*/ 1088572 h 1258661"/>
              <a:gd name="connsiteX8" fmla="*/ 333375 w 1056147"/>
              <a:gd name="connsiteY8" fmla="*/ 1068161 h 1258661"/>
              <a:gd name="connsiteX9" fmla="*/ 374197 w 1056147"/>
              <a:gd name="connsiteY9" fmla="*/ 1013732 h 1258661"/>
              <a:gd name="connsiteX10" fmla="*/ 381000 w 1056147"/>
              <a:gd name="connsiteY10" fmla="*/ 993322 h 1258661"/>
              <a:gd name="connsiteX11" fmla="*/ 421822 w 1056147"/>
              <a:gd name="connsiteY11" fmla="*/ 925286 h 1258661"/>
              <a:gd name="connsiteX12" fmla="*/ 449036 w 1056147"/>
              <a:gd name="connsiteY12" fmla="*/ 891268 h 1258661"/>
              <a:gd name="connsiteX13" fmla="*/ 476250 w 1056147"/>
              <a:gd name="connsiteY13" fmla="*/ 864054 h 1258661"/>
              <a:gd name="connsiteX14" fmla="*/ 496661 w 1056147"/>
              <a:gd name="connsiteY14" fmla="*/ 850447 h 1258661"/>
              <a:gd name="connsiteX15" fmla="*/ 517072 w 1056147"/>
              <a:gd name="connsiteY15" fmla="*/ 809625 h 1258661"/>
              <a:gd name="connsiteX16" fmla="*/ 578304 w 1056147"/>
              <a:gd name="connsiteY16" fmla="*/ 748393 h 1258661"/>
              <a:gd name="connsiteX17" fmla="*/ 632732 w 1056147"/>
              <a:gd name="connsiteY17" fmla="*/ 700768 h 1258661"/>
              <a:gd name="connsiteX18" fmla="*/ 687161 w 1056147"/>
              <a:gd name="connsiteY18" fmla="*/ 666750 h 1258661"/>
              <a:gd name="connsiteX19" fmla="*/ 707572 w 1056147"/>
              <a:gd name="connsiteY19" fmla="*/ 646340 h 1258661"/>
              <a:gd name="connsiteX20" fmla="*/ 755197 w 1056147"/>
              <a:gd name="connsiteY20" fmla="*/ 632732 h 1258661"/>
              <a:gd name="connsiteX21" fmla="*/ 789215 w 1056147"/>
              <a:gd name="connsiteY21" fmla="*/ 605518 h 1258661"/>
              <a:gd name="connsiteX22" fmla="*/ 823232 w 1056147"/>
              <a:gd name="connsiteY22" fmla="*/ 571500 h 1258661"/>
              <a:gd name="connsiteX23" fmla="*/ 864054 w 1056147"/>
              <a:gd name="connsiteY23" fmla="*/ 517072 h 1258661"/>
              <a:gd name="connsiteX24" fmla="*/ 891268 w 1056147"/>
              <a:gd name="connsiteY24" fmla="*/ 455840 h 1258661"/>
              <a:gd name="connsiteX25" fmla="*/ 898072 w 1056147"/>
              <a:gd name="connsiteY25" fmla="*/ 428625 h 1258661"/>
              <a:gd name="connsiteX26" fmla="*/ 925286 w 1056147"/>
              <a:gd name="connsiteY26" fmla="*/ 387804 h 1258661"/>
              <a:gd name="connsiteX27" fmla="*/ 932090 w 1056147"/>
              <a:gd name="connsiteY27" fmla="*/ 353786 h 1258661"/>
              <a:gd name="connsiteX28" fmla="*/ 945697 w 1056147"/>
              <a:gd name="connsiteY28" fmla="*/ 312965 h 1258661"/>
              <a:gd name="connsiteX29" fmla="*/ 966107 w 1056147"/>
              <a:gd name="connsiteY29" fmla="*/ 251732 h 1258661"/>
              <a:gd name="connsiteX30" fmla="*/ 986518 w 1056147"/>
              <a:gd name="connsiteY30" fmla="*/ 190500 h 1258661"/>
              <a:gd name="connsiteX31" fmla="*/ 1013732 w 1056147"/>
              <a:gd name="connsiteY31" fmla="*/ 156482 h 1258661"/>
              <a:gd name="connsiteX32" fmla="*/ 1054554 w 1056147"/>
              <a:gd name="connsiteY32" fmla="*/ 34018 h 1258661"/>
              <a:gd name="connsiteX33" fmla="*/ 1054554 w 1056147"/>
              <a:gd name="connsiteY33" fmla="*/ 0 h 1258661"/>
              <a:gd name="connsiteX0" fmla="*/ 0 w 1056147"/>
              <a:gd name="connsiteY0" fmla="*/ 1258661 h 1258661"/>
              <a:gd name="connsiteX1" fmla="*/ 40822 w 1056147"/>
              <a:gd name="connsiteY1" fmla="*/ 1251857 h 1258661"/>
              <a:gd name="connsiteX2" fmla="*/ 81643 w 1056147"/>
              <a:gd name="connsiteY2" fmla="*/ 1238250 h 1258661"/>
              <a:gd name="connsiteX3" fmla="*/ 163286 w 1056147"/>
              <a:gd name="connsiteY3" fmla="*/ 1190625 h 1258661"/>
              <a:gd name="connsiteX4" fmla="*/ 210911 w 1056147"/>
              <a:gd name="connsiteY4" fmla="*/ 1177018 h 1258661"/>
              <a:gd name="connsiteX5" fmla="*/ 251732 w 1056147"/>
              <a:gd name="connsiteY5" fmla="*/ 1163411 h 1258661"/>
              <a:gd name="connsiteX6" fmla="*/ 292554 w 1056147"/>
              <a:gd name="connsiteY6" fmla="*/ 1136197 h 1258661"/>
              <a:gd name="connsiteX7" fmla="*/ 326572 w 1056147"/>
              <a:gd name="connsiteY7" fmla="*/ 1088572 h 1258661"/>
              <a:gd name="connsiteX8" fmla="*/ 333375 w 1056147"/>
              <a:gd name="connsiteY8" fmla="*/ 1068161 h 1258661"/>
              <a:gd name="connsiteX9" fmla="*/ 374197 w 1056147"/>
              <a:gd name="connsiteY9" fmla="*/ 1013732 h 1258661"/>
              <a:gd name="connsiteX10" fmla="*/ 381000 w 1056147"/>
              <a:gd name="connsiteY10" fmla="*/ 993322 h 1258661"/>
              <a:gd name="connsiteX11" fmla="*/ 421822 w 1056147"/>
              <a:gd name="connsiteY11" fmla="*/ 925286 h 1258661"/>
              <a:gd name="connsiteX12" fmla="*/ 449036 w 1056147"/>
              <a:gd name="connsiteY12" fmla="*/ 891268 h 1258661"/>
              <a:gd name="connsiteX13" fmla="*/ 476250 w 1056147"/>
              <a:gd name="connsiteY13" fmla="*/ 864054 h 1258661"/>
              <a:gd name="connsiteX14" fmla="*/ 496661 w 1056147"/>
              <a:gd name="connsiteY14" fmla="*/ 850447 h 1258661"/>
              <a:gd name="connsiteX15" fmla="*/ 517072 w 1056147"/>
              <a:gd name="connsiteY15" fmla="*/ 809625 h 1258661"/>
              <a:gd name="connsiteX16" fmla="*/ 632732 w 1056147"/>
              <a:gd name="connsiteY16" fmla="*/ 700768 h 1258661"/>
              <a:gd name="connsiteX17" fmla="*/ 687161 w 1056147"/>
              <a:gd name="connsiteY17" fmla="*/ 666750 h 1258661"/>
              <a:gd name="connsiteX18" fmla="*/ 707572 w 1056147"/>
              <a:gd name="connsiteY18" fmla="*/ 646340 h 1258661"/>
              <a:gd name="connsiteX19" fmla="*/ 755197 w 1056147"/>
              <a:gd name="connsiteY19" fmla="*/ 632732 h 1258661"/>
              <a:gd name="connsiteX20" fmla="*/ 789215 w 1056147"/>
              <a:gd name="connsiteY20" fmla="*/ 605518 h 1258661"/>
              <a:gd name="connsiteX21" fmla="*/ 823232 w 1056147"/>
              <a:gd name="connsiteY21" fmla="*/ 571500 h 1258661"/>
              <a:gd name="connsiteX22" fmla="*/ 864054 w 1056147"/>
              <a:gd name="connsiteY22" fmla="*/ 517072 h 1258661"/>
              <a:gd name="connsiteX23" fmla="*/ 891268 w 1056147"/>
              <a:gd name="connsiteY23" fmla="*/ 455840 h 1258661"/>
              <a:gd name="connsiteX24" fmla="*/ 898072 w 1056147"/>
              <a:gd name="connsiteY24" fmla="*/ 428625 h 1258661"/>
              <a:gd name="connsiteX25" fmla="*/ 925286 w 1056147"/>
              <a:gd name="connsiteY25" fmla="*/ 387804 h 1258661"/>
              <a:gd name="connsiteX26" fmla="*/ 932090 w 1056147"/>
              <a:gd name="connsiteY26" fmla="*/ 353786 h 1258661"/>
              <a:gd name="connsiteX27" fmla="*/ 945697 w 1056147"/>
              <a:gd name="connsiteY27" fmla="*/ 312965 h 1258661"/>
              <a:gd name="connsiteX28" fmla="*/ 966107 w 1056147"/>
              <a:gd name="connsiteY28" fmla="*/ 251732 h 1258661"/>
              <a:gd name="connsiteX29" fmla="*/ 986518 w 1056147"/>
              <a:gd name="connsiteY29" fmla="*/ 190500 h 1258661"/>
              <a:gd name="connsiteX30" fmla="*/ 1013732 w 1056147"/>
              <a:gd name="connsiteY30" fmla="*/ 156482 h 1258661"/>
              <a:gd name="connsiteX31" fmla="*/ 1054554 w 1056147"/>
              <a:gd name="connsiteY31" fmla="*/ 34018 h 1258661"/>
              <a:gd name="connsiteX32" fmla="*/ 1054554 w 1056147"/>
              <a:gd name="connsiteY32" fmla="*/ 0 h 1258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056147" h="1258661">
                <a:moveTo>
                  <a:pt x="0" y="1258661"/>
                </a:moveTo>
                <a:cubicBezTo>
                  <a:pt x="13607" y="1256393"/>
                  <a:pt x="27439" y="1255203"/>
                  <a:pt x="40822" y="1251857"/>
                </a:cubicBezTo>
                <a:cubicBezTo>
                  <a:pt x="54737" y="1248378"/>
                  <a:pt x="61232" y="1248455"/>
                  <a:pt x="81643" y="1238250"/>
                </a:cubicBezTo>
                <a:cubicBezTo>
                  <a:pt x="102054" y="1228045"/>
                  <a:pt x="141741" y="1200830"/>
                  <a:pt x="163286" y="1190625"/>
                </a:cubicBezTo>
                <a:cubicBezTo>
                  <a:pt x="184831" y="1180420"/>
                  <a:pt x="196170" y="1181554"/>
                  <a:pt x="210911" y="1177018"/>
                </a:cubicBezTo>
                <a:cubicBezTo>
                  <a:pt x="225652" y="1172482"/>
                  <a:pt x="239798" y="1171367"/>
                  <a:pt x="251732" y="1163411"/>
                </a:cubicBezTo>
                <a:lnTo>
                  <a:pt x="292554" y="1136197"/>
                </a:lnTo>
                <a:cubicBezTo>
                  <a:pt x="297173" y="1130038"/>
                  <a:pt x="321600" y="1098517"/>
                  <a:pt x="326572" y="1088572"/>
                </a:cubicBezTo>
                <a:cubicBezTo>
                  <a:pt x="329779" y="1082157"/>
                  <a:pt x="325438" y="1080634"/>
                  <a:pt x="333375" y="1068161"/>
                </a:cubicBezTo>
                <a:cubicBezTo>
                  <a:pt x="341313" y="1055688"/>
                  <a:pt x="366260" y="1026205"/>
                  <a:pt x="374197" y="1013732"/>
                </a:cubicBezTo>
                <a:cubicBezTo>
                  <a:pt x="382135" y="1001259"/>
                  <a:pt x="373063" y="1008063"/>
                  <a:pt x="381000" y="993322"/>
                </a:cubicBezTo>
                <a:cubicBezTo>
                  <a:pt x="388937" y="978581"/>
                  <a:pt x="410483" y="942295"/>
                  <a:pt x="421822" y="925286"/>
                </a:cubicBezTo>
                <a:cubicBezTo>
                  <a:pt x="433161" y="908277"/>
                  <a:pt x="439965" y="901473"/>
                  <a:pt x="449036" y="891268"/>
                </a:cubicBezTo>
                <a:cubicBezTo>
                  <a:pt x="458107" y="881063"/>
                  <a:pt x="468313" y="870858"/>
                  <a:pt x="476250" y="864054"/>
                </a:cubicBezTo>
                <a:cubicBezTo>
                  <a:pt x="484188" y="857251"/>
                  <a:pt x="489857" y="854983"/>
                  <a:pt x="496661" y="850447"/>
                </a:cubicBezTo>
                <a:cubicBezTo>
                  <a:pt x="503084" y="831178"/>
                  <a:pt x="494394" y="834571"/>
                  <a:pt x="517072" y="809625"/>
                </a:cubicBezTo>
                <a:cubicBezTo>
                  <a:pt x="539750" y="784679"/>
                  <a:pt x="604384" y="724580"/>
                  <a:pt x="632732" y="700768"/>
                </a:cubicBezTo>
                <a:cubicBezTo>
                  <a:pt x="661080" y="676956"/>
                  <a:pt x="674688" y="675821"/>
                  <a:pt x="687161" y="666750"/>
                </a:cubicBezTo>
                <a:cubicBezTo>
                  <a:pt x="699634" y="657679"/>
                  <a:pt x="696233" y="652010"/>
                  <a:pt x="707572" y="646340"/>
                </a:cubicBezTo>
                <a:cubicBezTo>
                  <a:pt x="718911" y="640670"/>
                  <a:pt x="741590" y="639536"/>
                  <a:pt x="755197" y="632732"/>
                </a:cubicBezTo>
                <a:cubicBezTo>
                  <a:pt x="768804" y="625928"/>
                  <a:pt x="777876" y="615723"/>
                  <a:pt x="789215" y="605518"/>
                </a:cubicBezTo>
                <a:cubicBezTo>
                  <a:pt x="800554" y="595313"/>
                  <a:pt x="810759" y="586241"/>
                  <a:pt x="823232" y="571500"/>
                </a:cubicBezTo>
                <a:cubicBezTo>
                  <a:pt x="835705" y="556759"/>
                  <a:pt x="852715" y="536349"/>
                  <a:pt x="864054" y="517072"/>
                </a:cubicBezTo>
                <a:cubicBezTo>
                  <a:pt x="875393" y="497795"/>
                  <a:pt x="885598" y="470581"/>
                  <a:pt x="891268" y="455840"/>
                </a:cubicBezTo>
                <a:cubicBezTo>
                  <a:pt x="896938" y="441099"/>
                  <a:pt x="893890" y="436989"/>
                  <a:pt x="898072" y="428625"/>
                </a:cubicBezTo>
                <a:cubicBezTo>
                  <a:pt x="905386" y="413998"/>
                  <a:pt x="925286" y="387804"/>
                  <a:pt x="925286" y="387804"/>
                </a:cubicBezTo>
                <a:cubicBezTo>
                  <a:pt x="927554" y="376465"/>
                  <a:pt x="929047" y="364942"/>
                  <a:pt x="932090" y="353786"/>
                </a:cubicBezTo>
                <a:cubicBezTo>
                  <a:pt x="935864" y="339948"/>
                  <a:pt x="941161" y="326572"/>
                  <a:pt x="945697" y="312965"/>
                </a:cubicBezTo>
                <a:lnTo>
                  <a:pt x="966107" y="251732"/>
                </a:lnTo>
                <a:lnTo>
                  <a:pt x="986518" y="190500"/>
                </a:lnTo>
                <a:cubicBezTo>
                  <a:pt x="990808" y="177629"/>
                  <a:pt x="1004444" y="165770"/>
                  <a:pt x="1013732" y="156482"/>
                </a:cubicBezTo>
                <a:lnTo>
                  <a:pt x="1054554" y="34018"/>
                </a:lnTo>
                <a:cubicBezTo>
                  <a:pt x="1058140" y="23261"/>
                  <a:pt x="1054554" y="11339"/>
                  <a:pt x="1054554" y="0"/>
                </a:cubicBezTo>
              </a:path>
            </a:pathLst>
          </a:custGeom>
          <a:ln w="63500">
            <a:solidFill>
              <a:schemeClr val="accent3"/>
            </a:solidFill>
          </a:ln>
        </p:spPr>
        <p:style>
          <a:lnRef idx="1">
            <a:schemeClr val="accent1"/>
          </a:lnRef>
          <a:fillRef idx="0">
            <a:schemeClr val="accent1"/>
          </a:fillRef>
          <a:effectRef idx="0">
            <a:schemeClr val="accent1"/>
          </a:effectRef>
          <a:fontRef idx="minor">
            <a:schemeClr val="tx1"/>
          </a:fontRef>
        </p:style>
        <p:txBody>
          <a:bodyPr rtlCol="0" anchor="t"/>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Trebuchet MS" panose="020B0603020202020204"/>
              <a:ea typeface="+mn-ea"/>
              <a:cs typeface="+mn-cs"/>
            </a:endParaRPr>
          </a:p>
        </p:txBody>
      </p:sp>
      <p:sp>
        <p:nvSpPr>
          <p:cNvPr id="8" name="SLUCSR00002">
            <a:extLst>
              <a:ext uri="{FF2B5EF4-FFF2-40B4-BE49-F238E27FC236}">
                <a16:creationId xmlns:a16="http://schemas.microsoft.com/office/drawing/2014/main" id="{AE452015-FBF3-4AF4-ACE5-07D9679B5F93}"/>
              </a:ext>
            </a:extLst>
          </p:cNvPr>
          <p:cNvSpPr/>
          <p:nvPr/>
        </p:nvSpPr>
        <p:spPr>
          <a:xfrm>
            <a:off x="5550410" y="3623743"/>
            <a:ext cx="1001541" cy="134632"/>
          </a:xfrm>
          <a:custGeom>
            <a:avLst/>
            <a:gdLst>
              <a:gd name="connsiteX0" fmla="*/ 0 w 1928669"/>
              <a:gd name="connsiteY0" fmla="*/ 161192 h 161192"/>
              <a:gd name="connsiteX1" fmla="*/ 73269 w 1928669"/>
              <a:gd name="connsiteY1" fmla="*/ 153865 h 161192"/>
              <a:gd name="connsiteX2" fmla="*/ 249116 w 1928669"/>
              <a:gd name="connsiteY2" fmla="*/ 139212 h 161192"/>
              <a:gd name="connsiteX3" fmla="*/ 271096 w 1928669"/>
              <a:gd name="connsiteY3" fmla="*/ 124558 h 161192"/>
              <a:gd name="connsiteX4" fmla="*/ 410308 w 1928669"/>
              <a:gd name="connsiteY4" fmla="*/ 102577 h 161192"/>
              <a:gd name="connsiteX5" fmla="*/ 483577 w 1928669"/>
              <a:gd name="connsiteY5" fmla="*/ 80596 h 161192"/>
              <a:gd name="connsiteX6" fmla="*/ 505558 w 1928669"/>
              <a:gd name="connsiteY6" fmla="*/ 73269 h 161192"/>
              <a:gd name="connsiteX7" fmla="*/ 622789 w 1928669"/>
              <a:gd name="connsiteY7" fmla="*/ 58615 h 161192"/>
              <a:gd name="connsiteX8" fmla="*/ 659423 w 1928669"/>
              <a:gd name="connsiteY8" fmla="*/ 51288 h 161192"/>
              <a:gd name="connsiteX9" fmla="*/ 703385 w 1928669"/>
              <a:gd name="connsiteY9" fmla="*/ 36635 h 161192"/>
              <a:gd name="connsiteX10" fmla="*/ 959827 w 1928669"/>
              <a:gd name="connsiteY10" fmla="*/ 29308 h 161192"/>
              <a:gd name="connsiteX11" fmla="*/ 1011116 w 1928669"/>
              <a:gd name="connsiteY11" fmla="*/ 21981 h 161192"/>
              <a:gd name="connsiteX12" fmla="*/ 1245577 w 1928669"/>
              <a:gd name="connsiteY12" fmla="*/ 7327 h 161192"/>
              <a:gd name="connsiteX13" fmla="*/ 1641231 w 1928669"/>
              <a:gd name="connsiteY13" fmla="*/ 0 h 161192"/>
              <a:gd name="connsiteX14" fmla="*/ 1912327 w 1928669"/>
              <a:gd name="connsiteY14" fmla="*/ 7327 h 161192"/>
              <a:gd name="connsiteX15" fmla="*/ 1926981 w 1928669"/>
              <a:gd name="connsiteY15" fmla="*/ 29308 h 161192"/>
              <a:gd name="connsiteX16" fmla="*/ 1926981 w 1928669"/>
              <a:gd name="connsiteY16" fmla="*/ 109904 h 161192"/>
              <a:gd name="connsiteX0" fmla="*/ 0 w 1928669"/>
              <a:gd name="connsiteY0" fmla="*/ 153865 h 153865"/>
              <a:gd name="connsiteX1" fmla="*/ 73269 w 1928669"/>
              <a:gd name="connsiteY1" fmla="*/ 146538 h 153865"/>
              <a:gd name="connsiteX2" fmla="*/ 249116 w 1928669"/>
              <a:gd name="connsiteY2" fmla="*/ 131885 h 153865"/>
              <a:gd name="connsiteX3" fmla="*/ 271096 w 1928669"/>
              <a:gd name="connsiteY3" fmla="*/ 117231 h 153865"/>
              <a:gd name="connsiteX4" fmla="*/ 410308 w 1928669"/>
              <a:gd name="connsiteY4" fmla="*/ 95250 h 153865"/>
              <a:gd name="connsiteX5" fmla="*/ 483577 w 1928669"/>
              <a:gd name="connsiteY5" fmla="*/ 73269 h 153865"/>
              <a:gd name="connsiteX6" fmla="*/ 505558 w 1928669"/>
              <a:gd name="connsiteY6" fmla="*/ 65942 h 153865"/>
              <a:gd name="connsiteX7" fmla="*/ 622789 w 1928669"/>
              <a:gd name="connsiteY7" fmla="*/ 51288 h 153865"/>
              <a:gd name="connsiteX8" fmla="*/ 659423 w 1928669"/>
              <a:gd name="connsiteY8" fmla="*/ 43961 h 153865"/>
              <a:gd name="connsiteX9" fmla="*/ 703385 w 1928669"/>
              <a:gd name="connsiteY9" fmla="*/ 29308 h 153865"/>
              <a:gd name="connsiteX10" fmla="*/ 959827 w 1928669"/>
              <a:gd name="connsiteY10" fmla="*/ 21981 h 153865"/>
              <a:gd name="connsiteX11" fmla="*/ 1011116 w 1928669"/>
              <a:gd name="connsiteY11" fmla="*/ 14654 h 153865"/>
              <a:gd name="connsiteX12" fmla="*/ 1245577 w 1928669"/>
              <a:gd name="connsiteY12" fmla="*/ 0 h 153865"/>
              <a:gd name="connsiteX13" fmla="*/ 1912327 w 1928669"/>
              <a:gd name="connsiteY13" fmla="*/ 0 h 153865"/>
              <a:gd name="connsiteX14" fmla="*/ 1926981 w 1928669"/>
              <a:gd name="connsiteY14" fmla="*/ 21981 h 153865"/>
              <a:gd name="connsiteX15" fmla="*/ 1926981 w 1928669"/>
              <a:gd name="connsiteY15" fmla="*/ 102577 h 153865"/>
              <a:gd name="connsiteX0" fmla="*/ 0 w 1983884"/>
              <a:gd name="connsiteY0" fmla="*/ 153865 h 153865"/>
              <a:gd name="connsiteX1" fmla="*/ 73269 w 1983884"/>
              <a:gd name="connsiteY1" fmla="*/ 146538 h 153865"/>
              <a:gd name="connsiteX2" fmla="*/ 249116 w 1983884"/>
              <a:gd name="connsiteY2" fmla="*/ 131885 h 153865"/>
              <a:gd name="connsiteX3" fmla="*/ 271096 w 1983884"/>
              <a:gd name="connsiteY3" fmla="*/ 117231 h 153865"/>
              <a:gd name="connsiteX4" fmla="*/ 410308 w 1983884"/>
              <a:gd name="connsiteY4" fmla="*/ 95250 h 153865"/>
              <a:gd name="connsiteX5" fmla="*/ 483577 w 1983884"/>
              <a:gd name="connsiteY5" fmla="*/ 73269 h 153865"/>
              <a:gd name="connsiteX6" fmla="*/ 505558 w 1983884"/>
              <a:gd name="connsiteY6" fmla="*/ 65942 h 153865"/>
              <a:gd name="connsiteX7" fmla="*/ 622789 w 1983884"/>
              <a:gd name="connsiteY7" fmla="*/ 51288 h 153865"/>
              <a:gd name="connsiteX8" fmla="*/ 659423 w 1983884"/>
              <a:gd name="connsiteY8" fmla="*/ 43961 h 153865"/>
              <a:gd name="connsiteX9" fmla="*/ 703385 w 1983884"/>
              <a:gd name="connsiteY9" fmla="*/ 29308 h 153865"/>
              <a:gd name="connsiteX10" fmla="*/ 959827 w 1983884"/>
              <a:gd name="connsiteY10" fmla="*/ 21981 h 153865"/>
              <a:gd name="connsiteX11" fmla="*/ 1011116 w 1983884"/>
              <a:gd name="connsiteY11" fmla="*/ 14654 h 153865"/>
              <a:gd name="connsiteX12" fmla="*/ 1912327 w 1983884"/>
              <a:gd name="connsiteY12" fmla="*/ 0 h 153865"/>
              <a:gd name="connsiteX13" fmla="*/ 1926981 w 1983884"/>
              <a:gd name="connsiteY13" fmla="*/ 21981 h 153865"/>
              <a:gd name="connsiteX14" fmla="*/ 1926981 w 1983884"/>
              <a:gd name="connsiteY14" fmla="*/ 102577 h 153865"/>
              <a:gd name="connsiteX0" fmla="*/ 0 w 1987672"/>
              <a:gd name="connsiteY0" fmla="*/ 153865 h 153865"/>
              <a:gd name="connsiteX1" fmla="*/ 73269 w 1987672"/>
              <a:gd name="connsiteY1" fmla="*/ 146538 h 153865"/>
              <a:gd name="connsiteX2" fmla="*/ 249116 w 1987672"/>
              <a:gd name="connsiteY2" fmla="*/ 131885 h 153865"/>
              <a:gd name="connsiteX3" fmla="*/ 271096 w 1987672"/>
              <a:gd name="connsiteY3" fmla="*/ 117231 h 153865"/>
              <a:gd name="connsiteX4" fmla="*/ 410308 w 1987672"/>
              <a:gd name="connsiteY4" fmla="*/ 95250 h 153865"/>
              <a:gd name="connsiteX5" fmla="*/ 483577 w 1987672"/>
              <a:gd name="connsiteY5" fmla="*/ 73269 h 153865"/>
              <a:gd name="connsiteX6" fmla="*/ 505558 w 1987672"/>
              <a:gd name="connsiteY6" fmla="*/ 65942 h 153865"/>
              <a:gd name="connsiteX7" fmla="*/ 622789 w 1987672"/>
              <a:gd name="connsiteY7" fmla="*/ 51288 h 153865"/>
              <a:gd name="connsiteX8" fmla="*/ 659423 w 1987672"/>
              <a:gd name="connsiteY8" fmla="*/ 43961 h 153865"/>
              <a:gd name="connsiteX9" fmla="*/ 703385 w 1987672"/>
              <a:gd name="connsiteY9" fmla="*/ 29308 h 153865"/>
              <a:gd name="connsiteX10" fmla="*/ 959827 w 1987672"/>
              <a:gd name="connsiteY10" fmla="*/ 21981 h 153865"/>
              <a:gd name="connsiteX11" fmla="*/ 1912327 w 1987672"/>
              <a:gd name="connsiteY11" fmla="*/ 0 h 153865"/>
              <a:gd name="connsiteX12" fmla="*/ 1926981 w 1987672"/>
              <a:gd name="connsiteY12" fmla="*/ 21981 h 153865"/>
              <a:gd name="connsiteX13" fmla="*/ 1926981 w 1987672"/>
              <a:gd name="connsiteY13" fmla="*/ 102577 h 153865"/>
              <a:gd name="connsiteX0" fmla="*/ 0 w 1987672"/>
              <a:gd name="connsiteY0" fmla="*/ 153865 h 153865"/>
              <a:gd name="connsiteX1" fmla="*/ 73269 w 1987672"/>
              <a:gd name="connsiteY1" fmla="*/ 146538 h 153865"/>
              <a:gd name="connsiteX2" fmla="*/ 249116 w 1987672"/>
              <a:gd name="connsiteY2" fmla="*/ 131885 h 153865"/>
              <a:gd name="connsiteX3" fmla="*/ 271096 w 1987672"/>
              <a:gd name="connsiteY3" fmla="*/ 117231 h 153865"/>
              <a:gd name="connsiteX4" fmla="*/ 410308 w 1987672"/>
              <a:gd name="connsiteY4" fmla="*/ 95250 h 153865"/>
              <a:gd name="connsiteX5" fmla="*/ 483577 w 1987672"/>
              <a:gd name="connsiteY5" fmla="*/ 73269 h 153865"/>
              <a:gd name="connsiteX6" fmla="*/ 505558 w 1987672"/>
              <a:gd name="connsiteY6" fmla="*/ 65942 h 153865"/>
              <a:gd name="connsiteX7" fmla="*/ 622789 w 1987672"/>
              <a:gd name="connsiteY7" fmla="*/ 51288 h 153865"/>
              <a:gd name="connsiteX8" fmla="*/ 659423 w 1987672"/>
              <a:gd name="connsiteY8" fmla="*/ 43961 h 153865"/>
              <a:gd name="connsiteX9" fmla="*/ 703385 w 1987672"/>
              <a:gd name="connsiteY9" fmla="*/ 29308 h 153865"/>
              <a:gd name="connsiteX10" fmla="*/ 1912327 w 1987672"/>
              <a:gd name="connsiteY10" fmla="*/ 0 h 153865"/>
              <a:gd name="connsiteX11" fmla="*/ 1926981 w 1987672"/>
              <a:gd name="connsiteY11" fmla="*/ 21981 h 153865"/>
              <a:gd name="connsiteX12" fmla="*/ 1926981 w 1987672"/>
              <a:gd name="connsiteY12" fmla="*/ 102577 h 153865"/>
              <a:gd name="connsiteX0" fmla="*/ 0 w 2009880"/>
              <a:gd name="connsiteY0" fmla="*/ 154376 h 154376"/>
              <a:gd name="connsiteX1" fmla="*/ 73269 w 2009880"/>
              <a:gd name="connsiteY1" fmla="*/ 147049 h 154376"/>
              <a:gd name="connsiteX2" fmla="*/ 249116 w 2009880"/>
              <a:gd name="connsiteY2" fmla="*/ 132396 h 154376"/>
              <a:gd name="connsiteX3" fmla="*/ 271096 w 2009880"/>
              <a:gd name="connsiteY3" fmla="*/ 117742 h 154376"/>
              <a:gd name="connsiteX4" fmla="*/ 410308 w 2009880"/>
              <a:gd name="connsiteY4" fmla="*/ 95761 h 154376"/>
              <a:gd name="connsiteX5" fmla="*/ 483577 w 2009880"/>
              <a:gd name="connsiteY5" fmla="*/ 73780 h 154376"/>
              <a:gd name="connsiteX6" fmla="*/ 505558 w 2009880"/>
              <a:gd name="connsiteY6" fmla="*/ 66453 h 154376"/>
              <a:gd name="connsiteX7" fmla="*/ 622789 w 2009880"/>
              <a:gd name="connsiteY7" fmla="*/ 51799 h 154376"/>
              <a:gd name="connsiteX8" fmla="*/ 659423 w 2009880"/>
              <a:gd name="connsiteY8" fmla="*/ 44472 h 154376"/>
              <a:gd name="connsiteX9" fmla="*/ 1912327 w 2009880"/>
              <a:gd name="connsiteY9" fmla="*/ 511 h 154376"/>
              <a:gd name="connsiteX10" fmla="*/ 1926981 w 2009880"/>
              <a:gd name="connsiteY10" fmla="*/ 22492 h 154376"/>
              <a:gd name="connsiteX11" fmla="*/ 1926981 w 2009880"/>
              <a:gd name="connsiteY11" fmla="*/ 103088 h 154376"/>
              <a:gd name="connsiteX0" fmla="*/ 0 w 2012589"/>
              <a:gd name="connsiteY0" fmla="*/ 154685 h 154685"/>
              <a:gd name="connsiteX1" fmla="*/ 73269 w 2012589"/>
              <a:gd name="connsiteY1" fmla="*/ 147358 h 154685"/>
              <a:gd name="connsiteX2" fmla="*/ 249116 w 2012589"/>
              <a:gd name="connsiteY2" fmla="*/ 132705 h 154685"/>
              <a:gd name="connsiteX3" fmla="*/ 271096 w 2012589"/>
              <a:gd name="connsiteY3" fmla="*/ 118051 h 154685"/>
              <a:gd name="connsiteX4" fmla="*/ 410308 w 2012589"/>
              <a:gd name="connsiteY4" fmla="*/ 96070 h 154685"/>
              <a:gd name="connsiteX5" fmla="*/ 483577 w 2012589"/>
              <a:gd name="connsiteY5" fmla="*/ 74089 h 154685"/>
              <a:gd name="connsiteX6" fmla="*/ 505558 w 2012589"/>
              <a:gd name="connsiteY6" fmla="*/ 66762 h 154685"/>
              <a:gd name="connsiteX7" fmla="*/ 622789 w 2012589"/>
              <a:gd name="connsiteY7" fmla="*/ 52108 h 154685"/>
              <a:gd name="connsiteX8" fmla="*/ 1912327 w 2012589"/>
              <a:gd name="connsiteY8" fmla="*/ 820 h 154685"/>
              <a:gd name="connsiteX9" fmla="*/ 1926981 w 2012589"/>
              <a:gd name="connsiteY9" fmla="*/ 22801 h 154685"/>
              <a:gd name="connsiteX10" fmla="*/ 1926981 w 2012589"/>
              <a:gd name="connsiteY10" fmla="*/ 103397 h 154685"/>
              <a:gd name="connsiteX0" fmla="*/ 0 w 2021261"/>
              <a:gd name="connsiteY0" fmla="*/ 155412 h 155412"/>
              <a:gd name="connsiteX1" fmla="*/ 73269 w 2021261"/>
              <a:gd name="connsiteY1" fmla="*/ 148085 h 155412"/>
              <a:gd name="connsiteX2" fmla="*/ 249116 w 2021261"/>
              <a:gd name="connsiteY2" fmla="*/ 133432 h 155412"/>
              <a:gd name="connsiteX3" fmla="*/ 271096 w 2021261"/>
              <a:gd name="connsiteY3" fmla="*/ 118778 h 155412"/>
              <a:gd name="connsiteX4" fmla="*/ 410308 w 2021261"/>
              <a:gd name="connsiteY4" fmla="*/ 96797 h 155412"/>
              <a:gd name="connsiteX5" fmla="*/ 483577 w 2021261"/>
              <a:gd name="connsiteY5" fmla="*/ 74816 h 155412"/>
              <a:gd name="connsiteX6" fmla="*/ 505558 w 2021261"/>
              <a:gd name="connsiteY6" fmla="*/ 67489 h 155412"/>
              <a:gd name="connsiteX7" fmla="*/ 1912327 w 2021261"/>
              <a:gd name="connsiteY7" fmla="*/ 1547 h 155412"/>
              <a:gd name="connsiteX8" fmla="*/ 1926981 w 2021261"/>
              <a:gd name="connsiteY8" fmla="*/ 23528 h 155412"/>
              <a:gd name="connsiteX9" fmla="*/ 1926981 w 2021261"/>
              <a:gd name="connsiteY9" fmla="*/ 104124 h 155412"/>
              <a:gd name="connsiteX0" fmla="*/ 0 w 2021261"/>
              <a:gd name="connsiteY0" fmla="*/ 155412 h 155412"/>
              <a:gd name="connsiteX1" fmla="*/ 73269 w 2021261"/>
              <a:gd name="connsiteY1" fmla="*/ 148085 h 155412"/>
              <a:gd name="connsiteX2" fmla="*/ 249116 w 2021261"/>
              <a:gd name="connsiteY2" fmla="*/ 133432 h 155412"/>
              <a:gd name="connsiteX3" fmla="*/ 271096 w 2021261"/>
              <a:gd name="connsiteY3" fmla="*/ 118778 h 155412"/>
              <a:gd name="connsiteX4" fmla="*/ 410308 w 2021261"/>
              <a:gd name="connsiteY4" fmla="*/ 96797 h 155412"/>
              <a:gd name="connsiteX5" fmla="*/ 483577 w 2021261"/>
              <a:gd name="connsiteY5" fmla="*/ 74816 h 155412"/>
              <a:gd name="connsiteX6" fmla="*/ 505558 w 2021261"/>
              <a:gd name="connsiteY6" fmla="*/ 67489 h 155412"/>
              <a:gd name="connsiteX7" fmla="*/ 1912327 w 2021261"/>
              <a:gd name="connsiteY7" fmla="*/ 1547 h 155412"/>
              <a:gd name="connsiteX8" fmla="*/ 1926981 w 2021261"/>
              <a:gd name="connsiteY8" fmla="*/ 23528 h 155412"/>
              <a:gd name="connsiteX0" fmla="*/ 0 w 1912327"/>
              <a:gd name="connsiteY0" fmla="*/ 153865 h 153865"/>
              <a:gd name="connsiteX1" fmla="*/ 73269 w 1912327"/>
              <a:gd name="connsiteY1" fmla="*/ 146538 h 153865"/>
              <a:gd name="connsiteX2" fmla="*/ 249116 w 1912327"/>
              <a:gd name="connsiteY2" fmla="*/ 131885 h 153865"/>
              <a:gd name="connsiteX3" fmla="*/ 271096 w 1912327"/>
              <a:gd name="connsiteY3" fmla="*/ 117231 h 153865"/>
              <a:gd name="connsiteX4" fmla="*/ 410308 w 1912327"/>
              <a:gd name="connsiteY4" fmla="*/ 95250 h 153865"/>
              <a:gd name="connsiteX5" fmla="*/ 483577 w 1912327"/>
              <a:gd name="connsiteY5" fmla="*/ 73269 h 153865"/>
              <a:gd name="connsiteX6" fmla="*/ 505558 w 1912327"/>
              <a:gd name="connsiteY6" fmla="*/ 65942 h 153865"/>
              <a:gd name="connsiteX7" fmla="*/ 1912327 w 1912327"/>
              <a:gd name="connsiteY7" fmla="*/ 0 h 153865"/>
              <a:gd name="connsiteX0" fmla="*/ 0 w 505558"/>
              <a:gd name="connsiteY0" fmla="*/ 87923 h 87923"/>
              <a:gd name="connsiteX1" fmla="*/ 73269 w 505558"/>
              <a:gd name="connsiteY1" fmla="*/ 80596 h 87923"/>
              <a:gd name="connsiteX2" fmla="*/ 249116 w 505558"/>
              <a:gd name="connsiteY2" fmla="*/ 65943 h 87923"/>
              <a:gd name="connsiteX3" fmla="*/ 271096 w 505558"/>
              <a:gd name="connsiteY3" fmla="*/ 51289 h 87923"/>
              <a:gd name="connsiteX4" fmla="*/ 410308 w 505558"/>
              <a:gd name="connsiteY4" fmla="*/ 29308 h 87923"/>
              <a:gd name="connsiteX5" fmla="*/ 483577 w 505558"/>
              <a:gd name="connsiteY5" fmla="*/ 7327 h 87923"/>
              <a:gd name="connsiteX6" fmla="*/ 505558 w 505558"/>
              <a:gd name="connsiteY6" fmla="*/ 0 h 87923"/>
              <a:gd name="connsiteX0" fmla="*/ 0 w 483577"/>
              <a:gd name="connsiteY0" fmla="*/ 80596 h 80596"/>
              <a:gd name="connsiteX1" fmla="*/ 73269 w 483577"/>
              <a:gd name="connsiteY1" fmla="*/ 73269 h 80596"/>
              <a:gd name="connsiteX2" fmla="*/ 249116 w 483577"/>
              <a:gd name="connsiteY2" fmla="*/ 58616 h 80596"/>
              <a:gd name="connsiteX3" fmla="*/ 271096 w 483577"/>
              <a:gd name="connsiteY3" fmla="*/ 43962 h 80596"/>
              <a:gd name="connsiteX4" fmla="*/ 410308 w 483577"/>
              <a:gd name="connsiteY4" fmla="*/ 21981 h 80596"/>
              <a:gd name="connsiteX5" fmla="*/ 483577 w 483577"/>
              <a:gd name="connsiteY5" fmla="*/ 0 h 80596"/>
              <a:gd name="connsiteX0" fmla="*/ 0 w 410308"/>
              <a:gd name="connsiteY0" fmla="*/ 58615 h 58615"/>
              <a:gd name="connsiteX1" fmla="*/ 73269 w 410308"/>
              <a:gd name="connsiteY1" fmla="*/ 51288 h 58615"/>
              <a:gd name="connsiteX2" fmla="*/ 249116 w 410308"/>
              <a:gd name="connsiteY2" fmla="*/ 36635 h 58615"/>
              <a:gd name="connsiteX3" fmla="*/ 271096 w 410308"/>
              <a:gd name="connsiteY3" fmla="*/ 21981 h 58615"/>
              <a:gd name="connsiteX4" fmla="*/ 410308 w 410308"/>
              <a:gd name="connsiteY4" fmla="*/ 0 h 58615"/>
              <a:gd name="connsiteX0" fmla="*/ 0 w 369838"/>
              <a:gd name="connsiteY0" fmla="*/ 65418 h 65418"/>
              <a:gd name="connsiteX1" fmla="*/ 73269 w 369838"/>
              <a:gd name="connsiteY1" fmla="*/ 58091 h 65418"/>
              <a:gd name="connsiteX2" fmla="*/ 249116 w 369838"/>
              <a:gd name="connsiteY2" fmla="*/ 43438 h 65418"/>
              <a:gd name="connsiteX3" fmla="*/ 271096 w 369838"/>
              <a:gd name="connsiteY3" fmla="*/ 28784 h 65418"/>
              <a:gd name="connsiteX4" fmla="*/ 369838 w 369838"/>
              <a:gd name="connsiteY4" fmla="*/ 0 h 654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9838" h="65418">
                <a:moveTo>
                  <a:pt x="0" y="65418"/>
                </a:moveTo>
                <a:cubicBezTo>
                  <a:pt x="24423" y="62976"/>
                  <a:pt x="48782" y="59780"/>
                  <a:pt x="73269" y="58091"/>
                </a:cubicBezTo>
                <a:cubicBezTo>
                  <a:pt x="243825" y="46328"/>
                  <a:pt x="161848" y="60889"/>
                  <a:pt x="249116" y="43438"/>
                </a:cubicBezTo>
                <a:cubicBezTo>
                  <a:pt x="256443" y="38553"/>
                  <a:pt x="250976" y="36024"/>
                  <a:pt x="271096" y="28784"/>
                </a:cubicBezTo>
                <a:cubicBezTo>
                  <a:pt x="291216" y="21544"/>
                  <a:pt x="305417" y="4956"/>
                  <a:pt x="369838" y="0"/>
                </a:cubicBezTo>
              </a:path>
            </a:pathLst>
          </a:custGeom>
          <a:ln w="38100">
            <a:solidFill>
              <a:schemeClr val="accent4"/>
            </a:solidFill>
          </a:ln>
        </p:spPr>
        <p:style>
          <a:lnRef idx="1">
            <a:schemeClr val="accent1"/>
          </a:lnRef>
          <a:fillRef idx="0">
            <a:schemeClr val="accent1"/>
          </a:fillRef>
          <a:effectRef idx="0">
            <a:schemeClr val="accent1"/>
          </a:effectRef>
          <a:fontRef idx="minor">
            <a:schemeClr val="tx1"/>
          </a:fontRef>
        </p:style>
        <p:txBody>
          <a:bodyPr rtlCol="0" anchor="t"/>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Trebuchet MS" panose="020B0603020202020204"/>
              <a:ea typeface="+mn-ea"/>
              <a:cs typeface="+mn-cs"/>
            </a:endParaRPr>
          </a:p>
        </p:txBody>
      </p:sp>
      <p:sp>
        <p:nvSpPr>
          <p:cNvPr id="9" name="SLUCUS00023">
            <a:extLst>
              <a:ext uri="{FF2B5EF4-FFF2-40B4-BE49-F238E27FC236}">
                <a16:creationId xmlns:a16="http://schemas.microsoft.com/office/drawing/2014/main" id="{9E7E85A5-C371-4125-A304-7F2E0FBAF9F5}"/>
              </a:ext>
            </a:extLst>
          </p:cNvPr>
          <p:cNvSpPr/>
          <p:nvPr/>
        </p:nvSpPr>
        <p:spPr>
          <a:xfrm>
            <a:off x="6496572" y="1558088"/>
            <a:ext cx="392109" cy="2861517"/>
          </a:xfrm>
          <a:custGeom>
            <a:avLst/>
            <a:gdLst>
              <a:gd name="connsiteX0" fmla="*/ 122841 w 122841"/>
              <a:gd name="connsiteY0" fmla="*/ 1006928 h 1006928"/>
              <a:gd name="connsiteX1" fmla="*/ 88823 w 122841"/>
              <a:gd name="connsiteY1" fmla="*/ 993321 h 1006928"/>
              <a:gd name="connsiteX2" fmla="*/ 75216 w 122841"/>
              <a:gd name="connsiteY2" fmla="*/ 972911 h 1006928"/>
              <a:gd name="connsiteX3" fmla="*/ 61609 w 122841"/>
              <a:gd name="connsiteY3" fmla="*/ 959303 h 1006928"/>
              <a:gd name="connsiteX4" fmla="*/ 41198 w 122841"/>
              <a:gd name="connsiteY4" fmla="*/ 898071 h 1006928"/>
              <a:gd name="connsiteX5" fmla="*/ 34394 w 122841"/>
              <a:gd name="connsiteY5" fmla="*/ 877661 h 1006928"/>
              <a:gd name="connsiteX6" fmla="*/ 20787 w 122841"/>
              <a:gd name="connsiteY6" fmla="*/ 707571 h 1006928"/>
              <a:gd name="connsiteX7" fmla="*/ 7180 w 122841"/>
              <a:gd name="connsiteY7" fmla="*/ 591911 h 1006928"/>
              <a:gd name="connsiteX8" fmla="*/ 377 w 122841"/>
              <a:gd name="connsiteY8" fmla="*/ 0 h 1006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841" h="1006928">
                <a:moveTo>
                  <a:pt x="122841" y="1006928"/>
                </a:moveTo>
                <a:cubicBezTo>
                  <a:pt x="111502" y="1002392"/>
                  <a:pt x="98761" y="1000419"/>
                  <a:pt x="88823" y="993321"/>
                </a:cubicBezTo>
                <a:cubicBezTo>
                  <a:pt x="82169" y="988568"/>
                  <a:pt x="80324" y="979296"/>
                  <a:pt x="75216" y="972911"/>
                </a:cubicBezTo>
                <a:cubicBezTo>
                  <a:pt x="71209" y="967902"/>
                  <a:pt x="66145" y="963839"/>
                  <a:pt x="61609" y="959303"/>
                </a:cubicBezTo>
                <a:lnTo>
                  <a:pt x="41198" y="898071"/>
                </a:lnTo>
                <a:lnTo>
                  <a:pt x="34394" y="877661"/>
                </a:lnTo>
                <a:cubicBezTo>
                  <a:pt x="29858" y="820964"/>
                  <a:pt x="25149" y="764281"/>
                  <a:pt x="20787" y="707571"/>
                </a:cubicBezTo>
                <a:cubicBezTo>
                  <a:pt x="12741" y="602973"/>
                  <a:pt x="24216" y="643013"/>
                  <a:pt x="7180" y="591911"/>
                </a:cubicBezTo>
                <a:cubicBezTo>
                  <a:pt x="-2413" y="217750"/>
                  <a:pt x="377" y="415047"/>
                  <a:pt x="377" y="0"/>
                </a:cubicBezTo>
              </a:path>
            </a:pathLst>
          </a:custGeom>
          <a:ln w="38100">
            <a:solidFill>
              <a:schemeClr val="accent4"/>
            </a:solidFill>
          </a:ln>
        </p:spPr>
        <p:style>
          <a:lnRef idx="1">
            <a:schemeClr val="accent1"/>
          </a:lnRef>
          <a:fillRef idx="0">
            <a:schemeClr val="accent1"/>
          </a:fillRef>
          <a:effectRef idx="0">
            <a:schemeClr val="accent1"/>
          </a:effectRef>
          <a:fontRef idx="minor">
            <a:schemeClr val="tx1"/>
          </a:fontRef>
        </p:style>
        <p:txBody>
          <a:bodyPr rtlCol="0" anchor="t"/>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Trebuchet MS" panose="020B0603020202020204"/>
              <a:ea typeface="+mn-ea"/>
              <a:cs typeface="+mn-cs"/>
            </a:endParaRPr>
          </a:p>
        </p:txBody>
      </p:sp>
      <p:sp>
        <p:nvSpPr>
          <p:cNvPr id="10" name="Oval 9">
            <a:extLst>
              <a:ext uri="{FF2B5EF4-FFF2-40B4-BE49-F238E27FC236}">
                <a16:creationId xmlns:a16="http://schemas.microsoft.com/office/drawing/2014/main" id="{380165E7-2E9A-4BB4-882E-8DFDBCD6D6B3}"/>
              </a:ext>
            </a:extLst>
          </p:cNvPr>
          <p:cNvSpPr>
            <a:spLocks noChangeAspect="1"/>
          </p:cNvSpPr>
          <p:nvPr/>
        </p:nvSpPr>
        <p:spPr>
          <a:xfrm>
            <a:off x="10840469" y="5810534"/>
            <a:ext cx="640080" cy="640080"/>
          </a:xfrm>
          <a:prstGeom prst="ellipse">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Gill Sans MT" pitchFamily="34" charset="0"/>
                <a:ea typeface="+mn-ea"/>
                <a:cs typeface="+mn-cs"/>
              </a:rPr>
              <a:t>3</a:t>
            </a:r>
          </a:p>
        </p:txBody>
      </p:sp>
      <p:sp>
        <p:nvSpPr>
          <p:cNvPr id="11" name="Oval 10">
            <a:extLst>
              <a:ext uri="{FF2B5EF4-FFF2-40B4-BE49-F238E27FC236}">
                <a16:creationId xmlns:a16="http://schemas.microsoft.com/office/drawing/2014/main" id="{90B051B7-A814-4106-AEB4-CFF99CA04B64}"/>
              </a:ext>
            </a:extLst>
          </p:cNvPr>
          <p:cNvSpPr>
            <a:spLocks noChangeAspect="1"/>
          </p:cNvSpPr>
          <p:nvPr/>
        </p:nvSpPr>
        <p:spPr>
          <a:xfrm>
            <a:off x="7728461" y="5810534"/>
            <a:ext cx="640080" cy="640080"/>
          </a:xfrm>
          <a:prstGeom prst="ellipse">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Gill Sans MT" pitchFamily="34" charset="0"/>
                <a:ea typeface="+mn-ea"/>
                <a:cs typeface="+mn-cs"/>
              </a:rPr>
              <a:t>2</a:t>
            </a:r>
          </a:p>
        </p:txBody>
      </p:sp>
      <p:sp>
        <p:nvSpPr>
          <p:cNvPr id="12" name="Oval 11">
            <a:extLst>
              <a:ext uri="{FF2B5EF4-FFF2-40B4-BE49-F238E27FC236}">
                <a16:creationId xmlns:a16="http://schemas.microsoft.com/office/drawing/2014/main" id="{071292D6-69B2-4355-A7E3-35032FA5FB20}"/>
              </a:ext>
            </a:extLst>
          </p:cNvPr>
          <p:cNvSpPr>
            <a:spLocks noChangeAspect="1"/>
          </p:cNvSpPr>
          <p:nvPr/>
        </p:nvSpPr>
        <p:spPr>
          <a:xfrm>
            <a:off x="4698749" y="5810534"/>
            <a:ext cx="640080" cy="640080"/>
          </a:xfrm>
          <a:prstGeom prst="ellipse">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Gill Sans MT" pitchFamily="34" charset="0"/>
                <a:ea typeface="+mn-ea"/>
                <a:cs typeface="+mn-cs"/>
              </a:rPr>
              <a:t>1</a:t>
            </a:r>
          </a:p>
        </p:txBody>
      </p:sp>
      <p:sp>
        <p:nvSpPr>
          <p:cNvPr id="13" name="Oval 12">
            <a:extLst>
              <a:ext uri="{FF2B5EF4-FFF2-40B4-BE49-F238E27FC236}">
                <a16:creationId xmlns:a16="http://schemas.microsoft.com/office/drawing/2014/main" id="{7DC1775D-F92D-4A7F-A441-51078DF35903}"/>
              </a:ext>
            </a:extLst>
          </p:cNvPr>
          <p:cNvSpPr>
            <a:spLocks noChangeAspect="1"/>
          </p:cNvSpPr>
          <p:nvPr/>
        </p:nvSpPr>
        <p:spPr>
          <a:xfrm>
            <a:off x="4672079" y="5791484"/>
            <a:ext cx="676656" cy="676656"/>
          </a:xfrm>
          <a:prstGeom prst="ellipse">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rebuchet MS" panose="020B0603020202020204"/>
                <a:ea typeface="+mn-ea"/>
                <a:cs typeface="+mn-cs"/>
              </a:rPr>
              <a:t>1</a:t>
            </a:r>
          </a:p>
        </p:txBody>
      </p:sp>
      <p:sp>
        <p:nvSpPr>
          <p:cNvPr id="14" name="SLUCIR00280">
            <a:extLst>
              <a:ext uri="{FF2B5EF4-FFF2-40B4-BE49-F238E27FC236}">
                <a16:creationId xmlns:a16="http://schemas.microsoft.com/office/drawing/2014/main" id="{F5BFD81C-539B-4C98-83BA-D31327778F36}"/>
              </a:ext>
            </a:extLst>
          </p:cNvPr>
          <p:cNvSpPr/>
          <p:nvPr/>
        </p:nvSpPr>
        <p:spPr>
          <a:xfrm>
            <a:off x="8337353" y="2160040"/>
            <a:ext cx="754383" cy="876301"/>
          </a:xfrm>
          <a:custGeom>
            <a:avLst/>
            <a:gdLst>
              <a:gd name="connsiteX0" fmla="*/ 227177 w 227177"/>
              <a:gd name="connsiteY0" fmla="*/ 337039 h 337039"/>
              <a:gd name="connsiteX1" fmla="*/ 219850 w 227177"/>
              <a:gd name="connsiteY1" fmla="*/ 285750 h 337039"/>
              <a:gd name="connsiteX2" fmla="*/ 212523 w 227177"/>
              <a:gd name="connsiteY2" fmla="*/ 249116 h 337039"/>
              <a:gd name="connsiteX3" fmla="*/ 175889 w 227177"/>
              <a:gd name="connsiteY3" fmla="*/ 212481 h 337039"/>
              <a:gd name="connsiteX4" fmla="*/ 139254 w 227177"/>
              <a:gd name="connsiteY4" fmla="*/ 205154 h 337039"/>
              <a:gd name="connsiteX5" fmla="*/ 109946 w 227177"/>
              <a:gd name="connsiteY5" fmla="*/ 161193 h 337039"/>
              <a:gd name="connsiteX6" fmla="*/ 95292 w 227177"/>
              <a:gd name="connsiteY6" fmla="*/ 139212 h 337039"/>
              <a:gd name="connsiteX7" fmla="*/ 87965 w 227177"/>
              <a:gd name="connsiteY7" fmla="*/ 117231 h 337039"/>
              <a:gd name="connsiteX8" fmla="*/ 65985 w 227177"/>
              <a:gd name="connsiteY8" fmla="*/ 109904 h 337039"/>
              <a:gd name="connsiteX9" fmla="*/ 29350 w 227177"/>
              <a:gd name="connsiteY9" fmla="*/ 43962 h 337039"/>
              <a:gd name="connsiteX10" fmla="*/ 22023 w 227177"/>
              <a:gd name="connsiteY10" fmla="*/ 21981 h 337039"/>
              <a:gd name="connsiteX11" fmla="*/ 42 w 227177"/>
              <a:gd name="connsiteY11" fmla="*/ 0 h 337039"/>
              <a:gd name="connsiteX0" fmla="*/ 227135 w 227135"/>
              <a:gd name="connsiteY0" fmla="*/ 337039 h 337039"/>
              <a:gd name="connsiteX1" fmla="*/ 219808 w 227135"/>
              <a:gd name="connsiteY1" fmla="*/ 285750 h 337039"/>
              <a:gd name="connsiteX2" fmla="*/ 212481 w 227135"/>
              <a:gd name="connsiteY2" fmla="*/ 249116 h 337039"/>
              <a:gd name="connsiteX3" fmla="*/ 175847 w 227135"/>
              <a:gd name="connsiteY3" fmla="*/ 212481 h 337039"/>
              <a:gd name="connsiteX4" fmla="*/ 139212 w 227135"/>
              <a:gd name="connsiteY4" fmla="*/ 205154 h 337039"/>
              <a:gd name="connsiteX5" fmla="*/ 109904 w 227135"/>
              <a:gd name="connsiteY5" fmla="*/ 161193 h 337039"/>
              <a:gd name="connsiteX6" fmla="*/ 95250 w 227135"/>
              <a:gd name="connsiteY6" fmla="*/ 139212 h 337039"/>
              <a:gd name="connsiteX7" fmla="*/ 87923 w 227135"/>
              <a:gd name="connsiteY7" fmla="*/ 117231 h 337039"/>
              <a:gd name="connsiteX8" fmla="*/ 65943 w 227135"/>
              <a:gd name="connsiteY8" fmla="*/ 109904 h 337039"/>
              <a:gd name="connsiteX9" fmla="*/ 21981 w 227135"/>
              <a:gd name="connsiteY9" fmla="*/ 21981 h 337039"/>
              <a:gd name="connsiteX10" fmla="*/ 0 w 227135"/>
              <a:gd name="connsiteY10" fmla="*/ 0 h 337039"/>
              <a:gd name="connsiteX0" fmla="*/ 227135 w 227135"/>
              <a:gd name="connsiteY0" fmla="*/ 337039 h 337039"/>
              <a:gd name="connsiteX1" fmla="*/ 219808 w 227135"/>
              <a:gd name="connsiteY1" fmla="*/ 285750 h 337039"/>
              <a:gd name="connsiteX2" fmla="*/ 212481 w 227135"/>
              <a:gd name="connsiteY2" fmla="*/ 249116 h 337039"/>
              <a:gd name="connsiteX3" fmla="*/ 175847 w 227135"/>
              <a:gd name="connsiteY3" fmla="*/ 212481 h 337039"/>
              <a:gd name="connsiteX4" fmla="*/ 139212 w 227135"/>
              <a:gd name="connsiteY4" fmla="*/ 205154 h 337039"/>
              <a:gd name="connsiteX5" fmla="*/ 109904 w 227135"/>
              <a:gd name="connsiteY5" fmla="*/ 161193 h 337039"/>
              <a:gd name="connsiteX6" fmla="*/ 95250 w 227135"/>
              <a:gd name="connsiteY6" fmla="*/ 139212 h 337039"/>
              <a:gd name="connsiteX7" fmla="*/ 87923 w 227135"/>
              <a:gd name="connsiteY7" fmla="*/ 117231 h 337039"/>
              <a:gd name="connsiteX8" fmla="*/ 65943 w 227135"/>
              <a:gd name="connsiteY8" fmla="*/ 109904 h 337039"/>
              <a:gd name="connsiteX9" fmla="*/ 0 w 227135"/>
              <a:gd name="connsiteY9" fmla="*/ 0 h 337039"/>
              <a:gd name="connsiteX0" fmla="*/ 227135 w 227135"/>
              <a:gd name="connsiteY0" fmla="*/ 337039 h 337039"/>
              <a:gd name="connsiteX1" fmla="*/ 219808 w 227135"/>
              <a:gd name="connsiteY1" fmla="*/ 285750 h 337039"/>
              <a:gd name="connsiteX2" fmla="*/ 212481 w 227135"/>
              <a:gd name="connsiteY2" fmla="*/ 249116 h 337039"/>
              <a:gd name="connsiteX3" fmla="*/ 175847 w 227135"/>
              <a:gd name="connsiteY3" fmla="*/ 212481 h 337039"/>
              <a:gd name="connsiteX4" fmla="*/ 139212 w 227135"/>
              <a:gd name="connsiteY4" fmla="*/ 205154 h 337039"/>
              <a:gd name="connsiteX5" fmla="*/ 109904 w 227135"/>
              <a:gd name="connsiteY5" fmla="*/ 161193 h 337039"/>
              <a:gd name="connsiteX6" fmla="*/ 87923 w 227135"/>
              <a:gd name="connsiteY6" fmla="*/ 117231 h 337039"/>
              <a:gd name="connsiteX7" fmla="*/ 65943 w 227135"/>
              <a:gd name="connsiteY7" fmla="*/ 109904 h 337039"/>
              <a:gd name="connsiteX8" fmla="*/ 0 w 227135"/>
              <a:gd name="connsiteY8" fmla="*/ 0 h 337039"/>
              <a:gd name="connsiteX0" fmla="*/ 227135 w 227135"/>
              <a:gd name="connsiteY0" fmla="*/ 337039 h 337039"/>
              <a:gd name="connsiteX1" fmla="*/ 219808 w 227135"/>
              <a:gd name="connsiteY1" fmla="*/ 285750 h 337039"/>
              <a:gd name="connsiteX2" fmla="*/ 212481 w 227135"/>
              <a:gd name="connsiteY2" fmla="*/ 249116 h 337039"/>
              <a:gd name="connsiteX3" fmla="*/ 175847 w 227135"/>
              <a:gd name="connsiteY3" fmla="*/ 212481 h 337039"/>
              <a:gd name="connsiteX4" fmla="*/ 139212 w 227135"/>
              <a:gd name="connsiteY4" fmla="*/ 205154 h 337039"/>
              <a:gd name="connsiteX5" fmla="*/ 109904 w 227135"/>
              <a:gd name="connsiteY5" fmla="*/ 161193 h 337039"/>
              <a:gd name="connsiteX6" fmla="*/ 65943 w 227135"/>
              <a:gd name="connsiteY6" fmla="*/ 109904 h 337039"/>
              <a:gd name="connsiteX7" fmla="*/ 0 w 227135"/>
              <a:gd name="connsiteY7" fmla="*/ 0 h 337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135" h="337039">
                <a:moveTo>
                  <a:pt x="227135" y="337039"/>
                </a:moveTo>
                <a:cubicBezTo>
                  <a:pt x="224693" y="319943"/>
                  <a:pt x="222647" y="302785"/>
                  <a:pt x="219808" y="285750"/>
                </a:cubicBezTo>
                <a:cubicBezTo>
                  <a:pt x="217761" y="273466"/>
                  <a:pt x="216854" y="260776"/>
                  <a:pt x="212481" y="249116"/>
                </a:cubicBezTo>
                <a:cubicBezTo>
                  <a:pt x="206620" y="233486"/>
                  <a:pt x="191477" y="218342"/>
                  <a:pt x="175847" y="212481"/>
                </a:cubicBezTo>
                <a:cubicBezTo>
                  <a:pt x="164186" y="208108"/>
                  <a:pt x="151424" y="207596"/>
                  <a:pt x="139212" y="205154"/>
                </a:cubicBezTo>
                <a:cubicBezTo>
                  <a:pt x="97543" y="163485"/>
                  <a:pt x="122116" y="177068"/>
                  <a:pt x="109904" y="161193"/>
                </a:cubicBezTo>
                <a:cubicBezTo>
                  <a:pt x="97693" y="145318"/>
                  <a:pt x="84260" y="136769"/>
                  <a:pt x="65943" y="109904"/>
                </a:cubicBezTo>
                <a:cubicBezTo>
                  <a:pt x="51289" y="90366"/>
                  <a:pt x="13738" y="22896"/>
                  <a:pt x="0" y="0"/>
                </a:cubicBezTo>
              </a:path>
            </a:pathLst>
          </a:custGeom>
          <a:ln w="63500">
            <a:solidFill>
              <a:schemeClr val="accent3"/>
            </a:solidFill>
          </a:ln>
        </p:spPr>
        <p:style>
          <a:lnRef idx="1">
            <a:schemeClr val="accent1"/>
          </a:lnRef>
          <a:fillRef idx="0">
            <a:schemeClr val="accent1"/>
          </a:fillRef>
          <a:effectRef idx="0">
            <a:schemeClr val="accent1"/>
          </a:effectRef>
          <a:fontRef idx="minor">
            <a:schemeClr val="tx1"/>
          </a:fontRef>
        </p:style>
        <p:txBody>
          <a:bodyPr rtlCol="0" anchor="t"/>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Trebuchet MS" panose="020B0603020202020204"/>
              <a:ea typeface="+mn-ea"/>
              <a:cs typeface="+mn-cs"/>
            </a:endParaRPr>
          </a:p>
        </p:txBody>
      </p:sp>
      <p:sp>
        <p:nvSpPr>
          <p:cNvPr id="15" name="SLUCSR00051">
            <a:extLst>
              <a:ext uri="{FF2B5EF4-FFF2-40B4-BE49-F238E27FC236}">
                <a16:creationId xmlns:a16="http://schemas.microsoft.com/office/drawing/2014/main" id="{4A7D2B9B-0309-4FD3-B166-89911128166D}"/>
              </a:ext>
            </a:extLst>
          </p:cNvPr>
          <p:cNvSpPr/>
          <p:nvPr/>
        </p:nvSpPr>
        <p:spPr>
          <a:xfrm>
            <a:off x="6495094" y="1825049"/>
            <a:ext cx="3148085" cy="1227026"/>
          </a:xfrm>
          <a:custGeom>
            <a:avLst/>
            <a:gdLst>
              <a:gd name="connsiteX0" fmla="*/ 952500 w 952500"/>
              <a:gd name="connsiteY0" fmla="*/ 471933 h 471933"/>
              <a:gd name="connsiteX1" fmla="*/ 915866 w 952500"/>
              <a:gd name="connsiteY1" fmla="*/ 464606 h 471933"/>
              <a:gd name="connsiteX2" fmla="*/ 908539 w 952500"/>
              <a:gd name="connsiteY2" fmla="*/ 435298 h 471933"/>
              <a:gd name="connsiteX3" fmla="*/ 901212 w 952500"/>
              <a:gd name="connsiteY3" fmla="*/ 413317 h 471933"/>
              <a:gd name="connsiteX4" fmla="*/ 857250 w 952500"/>
              <a:gd name="connsiteY4" fmla="*/ 384010 h 471933"/>
              <a:gd name="connsiteX5" fmla="*/ 849924 w 952500"/>
              <a:gd name="connsiteY5" fmla="*/ 362029 h 471933"/>
              <a:gd name="connsiteX6" fmla="*/ 783981 w 952500"/>
              <a:gd name="connsiteY6" fmla="*/ 325394 h 471933"/>
              <a:gd name="connsiteX7" fmla="*/ 740020 w 952500"/>
              <a:gd name="connsiteY7" fmla="*/ 318067 h 471933"/>
              <a:gd name="connsiteX8" fmla="*/ 696058 w 952500"/>
              <a:gd name="connsiteY8" fmla="*/ 303414 h 471933"/>
              <a:gd name="connsiteX9" fmla="*/ 652097 w 952500"/>
              <a:gd name="connsiteY9" fmla="*/ 288760 h 471933"/>
              <a:gd name="connsiteX10" fmla="*/ 630116 w 952500"/>
              <a:gd name="connsiteY10" fmla="*/ 281433 h 471933"/>
              <a:gd name="connsiteX11" fmla="*/ 564174 w 952500"/>
              <a:gd name="connsiteY11" fmla="*/ 252125 h 471933"/>
              <a:gd name="connsiteX12" fmla="*/ 542193 w 952500"/>
              <a:gd name="connsiteY12" fmla="*/ 244798 h 471933"/>
              <a:gd name="connsiteX13" fmla="*/ 520212 w 952500"/>
              <a:gd name="connsiteY13" fmla="*/ 230144 h 471933"/>
              <a:gd name="connsiteX14" fmla="*/ 505558 w 952500"/>
              <a:gd name="connsiteY14" fmla="*/ 208164 h 471933"/>
              <a:gd name="connsiteX15" fmla="*/ 483577 w 952500"/>
              <a:gd name="connsiteY15" fmla="*/ 200837 h 471933"/>
              <a:gd name="connsiteX16" fmla="*/ 454270 w 952500"/>
              <a:gd name="connsiteY16" fmla="*/ 164202 h 471933"/>
              <a:gd name="connsiteX17" fmla="*/ 432289 w 952500"/>
              <a:gd name="connsiteY17" fmla="*/ 142221 h 471933"/>
              <a:gd name="connsiteX18" fmla="*/ 366347 w 952500"/>
              <a:gd name="connsiteY18" fmla="*/ 105587 h 471933"/>
              <a:gd name="connsiteX19" fmla="*/ 344366 w 952500"/>
              <a:gd name="connsiteY19" fmla="*/ 83606 h 471933"/>
              <a:gd name="connsiteX20" fmla="*/ 300404 w 952500"/>
              <a:gd name="connsiteY20" fmla="*/ 68952 h 471933"/>
              <a:gd name="connsiteX21" fmla="*/ 256443 w 952500"/>
              <a:gd name="connsiteY21" fmla="*/ 54298 h 471933"/>
              <a:gd name="connsiteX22" fmla="*/ 102577 w 952500"/>
              <a:gd name="connsiteY22" fmla="*/ 39644 h 471933"/>
              <a:gd name="connsiteX23" fmla="*/ 36635 w 952500"/>
              <a:gd name="connsiteY23" fmla="*/ 3010 h 471933"/>
              <a:gd name="connsiteX24" fmla="*/ 0 w 952500"/>
              <a:gd name="connsiteY24" fmla="*/ 3010 h 471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952500" h="471933">
                <a:moveTo>
                  <a:pt x="952500" y="471933"/>
                </a:moveTo>
                <a:cubicBezTo>
                  <a:pt x="940289" y="469491"/>
                  <a:pt x="925433" y="472578"/>
                  <a:pt x="915866" y="464606"/>
                </a:cubicBezTo>
                <a:cubicBezTo>
                  <a:pt x="908130" y="458159"/>
                  <a:pt x="911305" y="444981"/>
                  <a:pt x="908539" y="435298"/>
                </a:cubicBezTo>
                <a:cubicBezTo>
                  <a:pt x="906417" y="427872"/>
                  <a:pt x="906673" y="418778"/>
                  <a:pt x="901212" y="413317"/>
                </a:cubicBezTo>
                <a:cubicBezTo>
                  <a:pt x="888759" y="400864"/>
                  <a:pt x="857250" y="384010"/>
                  <a:pt x="857250" y="384010"/>
                </a:cubicBezTo>
                <a:cubicBezTo>
                  <a:pt x="854808" y="376683"/>
                  <a:pt x="855385" y="367490"/>
                  <a:pt x="849924" y="362029"/>
                </a:cubicBezTo>
                <a:cubicBezTo>
                  <a:pt x="833734" y="345839"/>
                  <a:pt x="807673" y="330659"/>
                  <a:pt x="783981" y="325394"/>
                </a:cubicBezTo>
                <a:cubicBezTo>
                  <a:pt x="769479" y="322171"/>
                  <a:pt x="754432" y="321670"/>
                  <a:pt x="740020" y="318067"/>
                </a:cubicBezTo>
                <a:cubicBezTo>
                  <a:pt x="725035" y="314321"/>
                  <a:pt x="710712" y="308298"/>
                  <a:pt x="696058" y="303414"/>
                </a:cubicBezTo>
                <a:lnTo>
                  <a:pt x="652097" y="288760"/>
                </a:lnTo>
                <a:lnTo>
                  <a:pt x="630116" y="281433"/>
                </a:lnTo>
                <a:cubicBezTo>
                  <a:pt x="595283" y="258211"/>
                  <a:pt x="616489" y="269563"/>
                  <a:pt x="564174" y="252125"/>
                </a:cubicBezTo>
                <a:lnTo>
                  <a:pt x="542193" y="244798"/>
                </a:lnTo>
                <a:cubicBezTo>
                  <a:pt x="534866" y="239913"/>
                  <a:pt x="526439" y="236371"/>
                  <a:pt x="520212" y="230144"/>
                </a:cubicBezTo>
                <a:cubicBezTo>
                  <a:pt x="513985" y="223918"/>
                  <a:pt x="512434" y="213665"/>
                  <a:pt x="505558" y="208164"/>
                </a:cubicBezTo>
                <a:cubicBezTo>
                  <a:pt x="499527" y="203339"/>
                  <a:pt x="490904" y="203279"/>
                  <a:pt x="483577" y="200837"/>
                </a:cubicBezTo>
                <a:cubicBezTo>
                  <a:pt x="434419" y="168063"/>
                  <a:pt x="482583" y="206672"/>
                  <a:pt x="454270" y="164202"/>
                </a:cubicBezTo>
                <a:cubicBezTo>
                  <a:pt x="448522" y="155580"/>
                  <a:pt x="440468" y="148583"/>
                  <a:pt x="432289" y="142221"/>
                </a:cubicBezTo>
                <a:cubicBezTo>
                  <a:pt x="394500" y="112830"/>
                  <a:pt x="399510" y="116642"/>
                  <a:pt x="366347" y="105587"/>
                </a:cubicBezTo>
                <a:cubicBezTo>
                  <a:pt x="359020" y="98260"/>
                  <a:pt x="353424" y="88638"/>
                  <a:pt x="344366" y="83606"/>
                </a:cubicBezTo>
                <a:cubicBezTo>
                  <a:pt x="330863" y="76104"/>
                  <a:pt x="315058" y="73837"/>
                  <a:pt x="300404" y="68952"/>
                </a:cubicBezTo>
                <a:lnTo>
                  <a:pt x="256443" y="54298"/>
                </a:lnTo>
                <a:cubicBezTo>
                  <a:pt x="207566" y="38006"/>
                  <a:pt x="102577" y="39644"/>
                  <a:pt x="102577" y="39644"/>
                </a:cubicBezTo>
                <a:cubicBezTo>
                  <a:pt x="63889" y="26747"/>
                  <a:pt x="87023" y="36601"/>
                  <a:pt x="36635" y="3010"/>
                </a:cubicBezTo>
                <a:cubicBezTo>
                  <a:pt x="26474" y="-3764"/>
                  <a:pt x="12212" y="3010"/>
                  <a:pt x="0" y="3010"/>
                </a:cubicBezTo>
              </a:path>
            </a:pathLst>
          </a:custGeom>
          <a:ln w="63500">
            <a:solidFill>
              <a:schemeClr val="accent3"/>
            </a:solidFill>
          </a:ln>
        </p:spPr>
        <p:style>
          <a:lnRef idx="1">
            <a:schemeClr val="accent1"/>
          </a:lnRef>
          <a:fillRef idx="0">
            <a:schemeClr val="accent1"/>
          </a:fillRef>
          <a:effectRef idx="0">
            <a:schemeClr val="accent1"/>
          </a:effectRef>
          <a:fontRef idx="minor">
            <a:schemeClr val="tx1"/>
          </a:fontRef>
        </p:style>
        <p:txBody>
          <a:bodyPr rtlCol="0" anchor="t"/>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Trebuchet MS" panose="020B0603020202020204"/>
              <a:ea typeface="+mn-ea"/>
              <a:cs typeface="+mn-cs"/>
            </a:endParaRPr>
          </a:p>
        </p:txBody>
      </p:sp>
      <p:sp>
        <p:nvSpPr>
          <p:cNvPr id="16" name="SLUCUS00023">
            <a:extLst>
              <a:ext uri="{FF2B5EF4-FFF2-40B4-BE49-F238E27FC236}">
                <a16:creationId xmlns:a16="http://schemas.microsoft.com/office/drawing/2014/main" id="{F7E0BA05-A082-40EF-9E5A-076C05E0C947}"/>
              </a:ext>
            </a:extLst>
          </p:cNvPr>
          <p:cNvSpPr/>
          <p:nvPr/>
        </p:nvSpPr>
        <p:spPr>
          <a:xfrm>
            <a:off x="6494332" y="1556175"/>
            <a:ext cx="392109" cy="2861517"/>
          </a:xfrm>
          <a:custGeom>
            <a:avLst/>
            <a:gdLst>
              <a:gd name="connsiteX0" fmla="*/ 122841 w 122841"/>
              <a:gd name="connsiteY0" fmla="*/ 1006928 h 1006928"/>
              <a:gd name="connsiteX1" fmla="*/ 88823 w 122841"/>
              <a:gd name="connsiteY1" fmla="*/ 993321 h 1006928"/>
              <a:gd name="connsiteX2" fmla="*/ 75216 w 122841"/>
              <a:gd name="connsiteY2" fmla="*/ 972911 h 1006928"/>
              <a:gd name="connsiteX3" fmla="*/ 61609 w 122841"/>
              <a:gd name="connsiteY3" fmla="*/ 959303 h 1006928"/>
              <a:gd name="connsiteX4" fmla="*/ 41198 w 122841"/>
              <a:gd name="connsiteY4" fmla="*/ 898071 h 1006928"/>
              <a:gd name="connsiteX5" fmla="*/ 34394 w 122841"/>
              <a:gd name="connsiteY5" fmla="*/ 877661 h 1006928"/>
              <a:gd name="connsiteX6" fmla="*/ 20787 w 122841"/>
              <a:gd name="connsiteY6" fmla="*/ 707571 h 1006928"/>
              <a:gd name="connsiteX7" fmla="*/ 7180 w 122841"/>
              <a:gd name="connsiteY7" fmla="*/ 591911 h 1006928"/>
              <a:gd name="connsiteX8" fmla="*/ 377 w 122841"/>
              <a:gd name="connsiteY8" fmla="*/ 0 h 1006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841" h="1006928">
                <a:moveTo>
                  <a:pt x="122841" y="1006928"/>
                </a:moveTo>
                <a:cubicBezTo>
                  <a:pt x="111502" y="1002392"/>
                  <a:pt x="98761" y="1000419"/>
                  <a:pt x="88823" y="993321"/>
                </a:cubicBezTo>
                <a:cubicBezTo>
                  <a:pt x="82169" y="988568"/>
                  <a:pt x="80324" y="979296"/>
                  <a:pt x="75216" y="972911"/>
                </a:cubicBezTo>
                <a:cubicBezTo>
                  <a:pt x="71209" y="967902"/>
                  <a:pt x="66145" y="963839"/>
                  <a:pt x="61609" y="959303"/>
                </a:cubicBezTo>
                <a:lnTo>
                  <a:pt x="41198" y="898071"/>
                </a:lnTo>
                <a:lnTo>
                  <a:pt x="34394" y="877661"/>
                </a:lnTo>
                <a:cubicBezTo>
                  <a:pt x="29858" y="820964"/>
                  <a:pt x="25149" y="764281"/>
                  <a:pt x="20787" y="707571"/>
                </a:cubicBezTo>
                <a:cubicBezTo>
                  <a:pt x="12741" y="602973"/>
                  <a:pt x="24216" y="643013"/>
                  <a:pt x="7180" y="591911"/>
                </a:cubicBezTo>
                <a:cubicBezTo>
                  <a:pt x="-2413" y="217750"/>
                  <a:pt x="377" y="415047"/>
                  <a:pt x="377" y="0"/>
                </a:cubicBezTo>
              </a:path>
            </a:pathLst>
          </a:custGeom>
          <a:ln w="63500">
            <a:solidFill>
              <a:schemeClr val="accent3"/>
            </a:solidFill>
          </a:ln>
        </p:spPr>
        <p:style>
          <a:lnRef idx="1">
            <a:schemeClr val="accent1"/>
          </a:lnRef>
          <a:fillRef idx="0">
            <a:schemeClr val="accent1"/>
          </a:fillRef>
          <a:effectRef idx="0">
            <a:schemeClr val="accent1"/>
          </a:effectRef>
          <a:fontRef idx="minor">
            <a:schemeClr val="tx1"/>
          </a:fontRef>
        </p:style>
        <p:txBody>
          <a:bodyPr rtlCol="0" anchor="t"/>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Trebuchet MS" panose="020B0603020202020204"/>
              <a:ea typeface="+mn-ea"/>
              <a:cs typeface="+mn-cs"/>
            </a:endParaRPr>
          </a:p>
        </p:txBody>
      </p:sp>
      <p:sp>
        <p:nvSpPr>
          <p:cNvPr id="17" name="SLUCSR00002">
            <a:extLst>
              <a:ext uri="{FF2B5EF4-FFF2-40B4-BE49-F238E27FC236}">
                <a16:creationId xmlns:a16="http://schemas.microsoft.com/office/drawing/2014/main" id="{1AA8108A-3F8D-4694-BC7D-A5CD0A757D7C}"/>
              </a:ext>
            </a:extLst>
          </p:cNvPr>
          <p:cNvSpPr/>
          <p:nvPr/>
        </p:nvSpPr>
        <p:spPr>
          <a:xfrm>
            <a:off x="5548170" y="3621830"/>
            <a:ext cx="1001541" cy="134632"/>
          </a:xfrm>
          <a:custGeom>
            <a:avLst/>
            <a:gdLst>
              <a:gd name="connsiteX0" fmla="*/ 0 w 1928669"/>
              <a:gd name="connsiteY0" fmla="*/ 161192 h 161192"/>
              <a:gd name="connsiteX1" fmla="*/ 73269 w 1928669"/>
              <a:gd name="connsiteY1" fmla="*/ 153865 h 161192"/>
              <a:gd name="connsiteX2" fmla="*/ 249116 w 1928669"/>
              <a:gd name="connsiteY2" fmla="*/ 139212 h 161192"/>
              <a:gd name="connsiteX3" fmla="*/ 271096 w 1928669"/>
              <a:gd name="connsiteY3" fmla="*/ 124558 h 161192"/>
              <a:gd name="connsiteX4" fmla="*/ 410308 w 1928669"/>
              <a:gd name="connsiteY4" fmla="*/ 102577 h 161192"/>
              <a:gd name="connsiteX5" fmla="*/ 483577 w 1928669"/>
              <a:gd name="connsiteY5" fmla="*/ 80596 h 161192"/>
              <a:gd name="connsiteX6" fmla="*/ 505558 w 1928669"/>
              <a:gd name="connsiteY6" fmla="*/ 73269 h 161192"/>
              <a:gd name="connsiteX7" fmla="*/ 622789 w 1928669"/>
              <a:gd name="connsiteY7" fmla="*/ 58615 h 161192"/>
              <a:gd name="connsiteX8" fmla="*/ 659423 w 1928669"/>
              <a:gd name="connsiteY8" fmla="*/ 51288 h 161192"/>
              <a:gd name="connsiteX9" fmla="*/ 703385 w 1928669"/>
              <a:gd name="connsiteY9" fmla="*/ 36635 h 161192"/>
              <a:gd name="connsiteX10" fmla="*/ 959827 w 1928669"/>
              <a:gd name="connsiteY10" fmla="*/ 29308 h 161192"/>
              <a:gd name="connsiteX11" fmla="*/ 1011116 w 1928669"/>
              <a:gd name="connsiteY11" fmla="*/ 21981 h 161192"/>
              <a:gd name="connsiteX12" fmla="*/ 1245577 w 1928669"/>
              <a:gd name="connsiteY12" fmla="*/ 7327 h 161192"/>
              <a:gd name="connsiteX13" fmla="*/ 1641231 w 1928669"/>
              <a:gd name="connsiteY13" fmla="*/ 0 h 161192"/>
              <a:gd name="connsiteX14" fmla="*/ 1912327 w 1928669"/>
              <a:gd name="connsiteY14" fmla="*/ 7327 h 161192"/>
              <a:gd name="connsiteX15" fmla="*/ 1926981 w 1928669"/>
              <a:gd name="connsiteY15" fmla="*/ 29308 h 161192"/>
              <a:gd name="connsiteX16" fmla="*/ 1926981 w 1928669"/>
              <a:gd name="connsiteY16" fmla="*/ 109904 h 161192"/>
              <a:gd name="connsiteX0" fmla="*/ 0 w 1928669"/>
              <a:gd name="connsiteY0" fmla="*/ 153865 h 153865"/>
              <a:gd name="connsiteX1" fmla="*/ 73269 w 1928669"/>
              <a:gd name="connsiteY1" fmla="*/ 146538 h 153865"/>
              <a:gd name="connsiteX2" fmla="*/ 249116 w 1928669"/>
              <a:gd name="connsiteY2" fmla="*/ 131885 h 153865"/>
              <a:gd name="connsiteX3" fmla="*/ 271096 w 1928669"/>
              <a:gd name="connsiteY3" fmla="*/ 117231 h 153865"/>
              <a:gd name="connsiteX4" fmla="*/ 410308 w 1928669"/>
              <a:gd name="connsiteY4" fmla="*/ 95250 h 153865"/>
              <a:gd name="connsiteX5" fmla="*/ 483577 w 1928669"/>
              <a:gd name="connsiteY5" fmla="*/ 73269 h 153865"/>
              <a:gd name="connsiteX6" fmla="*/ 505558 w 1928669"/>
              <a:gd name="connsiteY6" fmla="*/ 65942 h 153865"/>
              <a:gd name="connsiteX7" fmla="*/ 622789 w 1928669"/>
              <a:gd name="connsiteY7" fmla="*/ 51288 h 153865"/>
              <a:gd name="connsiteX8" fmla="*/ 659423 w 1928669"/>
              <a:gd name="connsiteY8" fmla="*/ 43961 h 153865"/>
              <a:gd name="connsiteX9" fmla="*/ 703385 w 1928669"/>
              <a:gd name="connsiteY9" fmla="*/ 29308 h 153865"/>
              <a:gd name="connsiteX10" fmla="*/ 959827 w 1928669"/>
              <a:gd name="connsiteY10" fmla="*/ 21981 h 153865"/>
              <a:gd name="connsiteX11" fmla="*/ 1011116 w 1928669"/>
              <a:gd name="connsiteY11" fmla="*/ 14654 h 153865"/>
              <a:gd name="connsiteX12" fmla="*/ 1245577 w 1928669"/>
              <a:gd name="connsiteY12" fmla="*/ 0 h 153865"/>
              <a:gd name="connsiteX13" fmla="*/ 1912327 w 1928669"/>
              <a:gd name="connsiteY13" fmla="*/ 0 h 153865"/>
              <a:gd name="connsiteX14" fmla="*/ 1926981 w 1928669"/>
              <a:gd name="connsiteY14" fmla="*/ 21981 h 153865"/>
              <a:gd name="connsiteX15" fmla="*/ 1926981 w 1928669"/>
              <a:gd name="connsiteY15" fmla="*/ 102577 h 153865"/>
              <a:gd name="connsiteX0" fmla="*/ 0 w 1983884"/>
              <a:gd name="connsiteY0" fmla="*/ 153865 h 153865"/>
              <a:gd name="connsiteX1" fmla="*/ 73269 w 1983884"/>
              <a:gd name="connsiteY1" fmla="*/ 146538 h 153865"/>
              <a:gd name="connsiteX2" fmla="*/ 249116 w 1983884"/>
              <a:gd name="connsiteY2" fmla="*/ 131885 h 153865"/>
              <a:gd name="connsiteX3" fmla="*/ 271096 w 1983884"/>
              <a:gd name="connsiteY3" fmla="*/ 117231 h 153865"/>
              <a:gd name="connsiteX4" fmla="*/ 410308 w 1983884"/>
              <a:gd name="connsiteY4" fmla="*/ 95250 h 153865"/>
              <a:gd name="connsiteX5" fmla="*/ 483577 w 1983884"/>
              <a:gd name="connsiteY5" fmla="*/ 73269 h 153865"/>
              <a:gd name="connsiteX6" fmla="*/ 505558 w 1983884"/>
              <a:gd name="connsiteY6" fmla="*/ 65942 h 153865"/>
              <a:gd name="connsiteX7" fmla="*/ 622789 w 1983884"/>
              <a:gd name="connsiteY7" fmla="*/ 51288 h 153865"/>
              <a:gd name="connsiteX8" fmla="*/ 659423 w 1983884"/>
              <a:gd name="connsiteY8" fmla="*/ 43961 h 153865"/>
              <a:gd name="connsiteX9" fmla="*/ 703385 w 1983884"/>
              <a:gd name="connsiteY9" fmla="*/ 29308 h 153865"/>
              <a:gd name="connsiteX10" fmla="*/ 959827 w 1983884"/>
              <a:gd name="connsiteY10" fmla="*/ 21981 h 153865"/>
              <a:gd name="connsiteX11" fmla="*/ 1011116 w 1983884"/>
              <a:gd name="connsiteY11" fmla="*/ 14654 h 153865"/>
              <a:gd name="connsiteX12" fmla="*/ 1912327 w 1983884"/>
              <a:gd name="connsiteY12" fmla="*/ 0 h 153865"/>
              <a:gd name="connsiteX13" fmla="*/ 1926981 w 1983884"/>
              <a:gd name="connsiteY13" fmla="*/ 21981 h 153865"/>
              <a:gd name="connsiteX14" fmla="*/ 1926981 w 1983884"/>
              <a:gd name="connsiteY14" fmla="*/ 102577 h 153865"/>
              <a:gd name="connsiteX0" fmla="*/ 0 w 1987672"/>
              <a:gd name="connsiteY0" fmla="*/ 153865 h 153865"/>
              <a:gd name="connsiteX1" fmla="*/ 73269 w 1987672"/>
              <a:gd name="connsiteY1" fmla="*/ 146538 h 153865"/>
              <a:gd name="connsiteX2" fmla="*/ 249116 w 1987672"/>
              <a:gd name="connsiteY2" fmla="*/ 131885 h 153865"/>
              <a:gd name="connsiteX3" fmla="*/ 271096 w 1987672"/>
              <a:gd name="connsiteY3" fmla="*/ 117231 h 153865"/>
              <a:gd name="connsiteX4" fmla="*/ 410308 w 1987672"/>
              <a:gd name="connsiteY4" fmla="*/ 95250 h 153865"/>
              <a:gd name="connsiteX5" fmla="*/ 483577 w 1987672"/>
              <a:gd name="connsiteY5" fmla="*/ 73269 h 153865"/>
              <a:gd name="connsiteX6" fmla="*/ 505558 w 1987672"/>
              <a:gd name="connsiteY6" fmla="*/ 65942 h 153865"/>
              <a:gd name="connsiteX7" fmla="*/ 622789 w 1987672"/>
              <a:gd name="connsiteY7" fmla="*/ 51288 h 153865"/>
              <a:gd name="connsiteX8" fmla="*/ 659423 w 1987672"/>
              <a:gd name="connsiteY8" fmla="*/ 43961 h 153865"/>
              <a:gd name="connsiteX9" fmla="*/ 703385 w 1987672"/>
              <a:gd name="connsiteY9" fmla="*/ 29308 h 153865"/>
              <a:gd name="connsiteX10" fmla="*/ 959827 w 1987672"/>
              <a:gd name="connsiteY10" fmla="*/ 21981 h 153865"/>
              <a:gd name="connsiteX11" fmla="*/ 1912327 w 1987672"/>
              <a:gd name="connsiteY11" fmla="*/ 0 h 153865"/>
              <a:gd name="connsiteX12" fmla="*/ 1926981 w 1987672"/>
              <a:gd name="connsiteY12" fmla="*/ 21981 h 153865"/>
              <a:gd name="connsiteX13" fmla="*/ 1926981 w 1987672"/>
              <a:gd name="connsiteY13" fmla="*/ 102577 h 153865"/>
              <a:gd name="connsiteX0" fmla="*/ 0 w 1987672"/>
              <a:gd name="connsiteY0" fmla="*/ 153865 h 153865"/>
              <a:gd name="connsiteX1" fmla="*/ 73269 w 1987672"/>
              <a:gd name="connsiteY1" fmla="*/ 146538 h 153865"/>
              <a:gd name="connsiteX2" fmla="*/ 249116 w 1987672"/>
              <a:gd name="connsiteY2" fmla="*/ 131885 h 153865"/>
              <a:gd name="connsiteX3" fmla="*/ 271096 w 1987672"/>
              <a:gd name="connsiteY3" fmla="*/ 117231 h 153865"/>
              <a:gd name="connsiteX4" fmla="*/ 410308 w 1987672"/>
              <a:gd name="connsiteY4" fmla="*/ 95250 h 153865"/>
              <a:gd name="connsiteX5" fmla="*/ 483577 w 1987672"/>
              <a:gd name="connsiteY5" fmla="*/ 73269 h 153865"/>
              <a:gd name="connsiteX6" fmla="*/ 505558 w 1987672"/>
              <a:gd name="connsiteY6" fmla="*/ 65942 h 153865"/>
              <a:gd name="connsiteX7" fmla="*/ 622789 w 1987672"/>
              <a:gd name="connsiteY7" fmla="*/ 51288 h 153865"/>
              <a:gd name="connsiteX8" fmla="*/ 659423 w 1987672"/>
              <a:gd name="connsiteY8" fmla="*/ 43961 h 153865"/>
              <a:gd name="connsiteX9" fmla="*/ 703385 w 1987672"/>
              <a:gd name="connsiteY9" fmla="*/ 29308 h 153865"/>
              <a:gd name="connsiteX10" fmla="*/ 1912327 w 1987672"/>
              <a:gd name="connsiteY10" fmla="*/ 0 h 153865"/>
              <a:gd name="connsiteX11" fmla="*/ 1926981 w 1987672"/>
              <a:gd name="connsiteY11" fmla="*/ 21981 h 153865"/>
              <a:gd name="connsiteX12" fmla="*/ 1926981 w 1987672"/>
              <a:gd name="connsiteY12" fmla="*/ 102577 h 153865"/>
              <a:gd name="connsiteX0" fmla="*/ 0 w 2009880"/>
              <a:gd name="connsiteY0" fmla="*/ 154376 h 154376"/>
              <a:gd name="connsiteX1" fmla="*/ 73269 w 2009880"/>
              <a:gd name="connsiteY1" fmla="*/ 147049 h 154376"/>
              <a:gd name="connsiteX2" fmla="*/ 249116 w 2009880"/>
              <a:gd name="connsiteY2" fmla="*/ 132396 h 154376"/>
              <a:gd name="connsiteX3" fmla="*/ 271096 w 2009880"/>
              <a:gd name="connsiteY3" fmla="*/ 117742 h 154376"/>
              <a:gd name="connsiteX4" fmla="*/ 410308 w 2009880"/>
              <a:gd name="connsiteY4" fmla="*/ 95761 h 154376"/>
              <a:gd name="connsiteX5" fmla="*/ 483577 w 2009880"/>
              <a:gd name="connsiteY5" fmla="*/ 73780 h 154376"/>
              <a:gd name="connsiteX6" fmla="*/ 505558 w 2009880"/>
              <a:gd name="connsiteY6" fmla="*/ 66453 h 154376"/>
              <a:gd name="connsiteX7" fmla="*/ 622789 w 2009880"/>
              <a:gd name="connsiteY7" fmla="*/ 51799 h 154376"/>
              <a:gd name="connsiteX8" fmla="*/ 659423 w 2009880"/>
              <a:gd name="connsiteY8" fmla="*/ 44472 h 154376"/>
              <a:gd name="connsiteX9" fmla="*/ 1912327 w 2009880"/>
              <a:gd name="connsiteY9" fmla="*/ 511 h 154376"/>
              <a:gd name="connsiteX10" fmla="*/ 1926981 w 2009880"/>
              <a:gd name="connsiteY10" fmla="*/ 22492 h 154376"/>
              <a:gd name="connsiteX11" fmla="*/ 1926981 w 2009880"/>
              <a:gd name="connsiteY11" fmla="*/ 103088 h 154376"/>
              <a:gd name="connsiteX0" fmla="*/ 0 w 2012589"/>
              <a:gd name="connsiteY0" fmla="*/ 154685 h 154685"/>
              <a:gd name="connsiteX1" fmla="*/ 73269 w 2012589"/>
              <a:gd name="connsiteY1" fmla="*/ 147358 h 154685"/>
              <a:gd name="connsiteX2" fmla="*/ 249116 w 2012589"/>
              <a:gd name="connsiteY2" fmla="*/ 132705 h 154685"/>
              <a:gd name="connsiteX3" fmla="*/ 271096 w 2012589"/>
              <a:gd name="connsiteY3" fmla="*/ 118051 h 154685"/>
              <a:gd name="connsiteX4" fmla="*/ 410308 w 2012589"/>
              <a:gd name="connsiteY4" fmla="*/ 96070 h 154685"/>
              <a:gd name="connsiteX5" fmla="*/ 483577 w 2012589"/>
              <a:gd name="connsiteY5" fmla="*/ 74089 h 154685"/>
              <a:gd name="connsiteX6" fmla="*/ 505558 w 2012589"/>
              <a:gd name="connsiteY6" fmla="*/ 66762 h 154685"/>
              <a:gd name="connsiteX7" fmla="*/ 622789 w 2012589"/>
              <a:gd name="connsiteY7" fmla="*/ 52108 h 154685"/>
              <a:gd name="connsiteX8" fmla="*/ 1912327 w 2012589"/>
              <a:gd name="connsiteY8" fmla="*/ 820 h 154685"/>
              <a:gd name="connsiteX9" fmla="*/ 1926981 w 2012589"/>
              <a:gd name="connsiteY9" fmla="*/ 22801 h 154685"/>
              <a:gd name="connsiteX10" fmla="*/ 1926981 w 2012589"/>
              <a:gd name="connsiteY10" fmla="*/ 103397 h 154685"/>
              <a:gd name="connsiteX0" fmla="*/ 0 w 2021261"/>
              <a:gd name="connsiteY0" fmla="*/ 155412 h 155412"/>
              <a:gd name="connsiteX1" fmla="*/ 73269 w 2021261"/>
              <a:gd name="connsiteY1" fmla="*/ 148085 h 155412"/>
              <a:gd name="connsiteX2" fmla="*/ 249116 w 2021261"/>
              <a:gd name="connsiteY2" fmla="*/ 133432 h 155412"/>
              <a:gd name="connsiteX3" fmla="*/ 271096 w 2021261"/>
              <a:gd name="connsiteY3" fmla="*/ 118778 h 155412"/>
              <a:gd name="connsiteX4" fmla="*/ 410308 w 2021261"/>
              <a:gd name="connsiteY4" fmla="*/ 96797 h 155412"/>
              <a:gd name="connsiteX5" fmla="*/ 483577 w 2021261"/>
              <a:gd name="connsiteY5" fmla="*/ 74816 h 155412"/>
              <a:gd name="connsiteX6" fmla="*/ 505558 w 2021261"/>
              <a:gd name="connsiteY6" fmla="*/ 67489 h 155412"/>
              <a:gd name="connsiteX7" fmla="*/ 1912327 w 2021261"/>
              <a:gd name="connsiteY7" fmla="*/ 1547 h 155412"/>
              <a:gd name="connsiteX8" fmla="*/ 1926981 w 2021261"/>
              <a:gd name="connsiteY8" fmla="*/ 23528 h 155412"/>
              <a:gd name="connsiteX9" fmla="*/ 1926981 w 2021261"/>
              <a:gd name="connsiteY9" fmla="*/ 104124 h 155412"/>
              <a:gd name="connsiteX0" fmla="*/ 0 w 2021261"/>
              <a:gd name="connsiteY0" fmla="*/ 155412 h 155412"/>
              <a:gd name="connsiteX1" fmla="*/ 73269 w 2021261"/>
              <a:gd name="connsiteY1" fmla="*/ 148085 h 155412"/>
              <a:gd name="connsiteX2" fmla="*/ 249116 w 2021261"/>
              <a:gd name="connsiteY2" fmla="*/ 133432 h 155412"/>
              <a:gd name="connsiteX3" fmla="*/ 271096 w 2021261"/>
              <a:gd name="connsiteY3" fmla="*/ 118778 h 155412"/>
              <a:gd name="connsiteX4" fmla="*/ 410308 w 2021261"/>
              <a:gd name="connsiteY4" fmla="*/ 96797 h 155412"/>
              <a:gd name="connsiteX5" fmla="*/ 483577 w 2021261"/>
              <a:gd name="connsiteY5" fmla="*/ 74816 h 155412"/>
              <a:gd name="connsiteX6" fmla="*/ 505558 w 2021261"/>
              <a:gd name="connsiteY6" fmla="*/ 67489 h 155412"/>
              <a:gd name="connsiteX7" fmla="*/ 1912327 w 2021261"/>
              <a:gd name="connsiteY7" fmla="*/ 1547 h 155412"/>
              <a:gd name="connsiteX8" fmla="*/ 1926981 w 2021261"/>
              <a:gd name="connsiteY8" fmla="*/ 23528 h 155412"/>
              <a:gd name="connsiteX0" fmla="*/ 0 w 1912327"/>
              <a:gd name="connsiteY0" fmla="*/ 153865 h 153865"/>
              <a:gd name="connsiteX1" fmla="*/ 73269 w 1912327"/>
              <a:gd name="connsiteY1" fmla="*/ 146538 h 153865"/>
              <a:gd name="connsiteX2" fmla="*/ 249116 w 1912327"/>
              <a:gd name="connsiteY2" fmla="*/ 131885 h 153865"/>
              <a:gd name="connsiteX3" fmla="*/ 271096 w 1912327"/>
              <a:gd name="connsiteY3" fmla="*/ 117231 h 153865"/>
              <a:gd name="connsiteX4" fmla="*/ 410308 w 1912327"/>
              <a:gd name="connsiteY4" fmla="*/ 95250 h 153865"/>
              <a:gd name="connsiteX5" fmla="*/ 483577 w 1912327"/>
              <a:gd name="connsiteY5" fmla="*/ 73269 h 153865"/>
              <a:gd name="connsiteX6" fmla="*/ 505558 w 1912327"/>
              <a:gd name="connsiteY6" fmla="*/ 65942 h 153865"/>
              <a:gd name="connsiteX7" fmla="*/ 1912327 w 1912327"/>
              <a:gd name="connsiteY7" fmla="*/ 0 h 153865"/>
              <a:gd name="connsiteX0" fmla="*/ 0 w 505558"/>
              <a:gd name="connsiteY0" fmla="*/ 87923 h 87923"/>
              <a:gd name="connsiteX1" fmla="*/ 73269 w 505558"/>
              <a:gd name="connsiteY1" fmla="*/ 80596 h 87923"/>
              <a:gd name="connsiteX2" fmla="*/ 249116 w 505558"/>
              <a:gd name="connsiteY2" fmla="*/ 65943 h 87923"/>
              <a:gd name="connsiteX3" fmla="*/ 271096 w 505558"/>
              <a:gd name="connsiteY3" fmla="*/ 51289 h 87923"/>
              <a:gd name="connsiteX4" fmla="*/ 410308 w 505558"/>
              <a:gd name="connsiteY4" fmla="*/ 29308 h 87923"/>
              <a:gd name="connsiteX5" fmla="*/ 483577 w 505558"/>
              <a:gd name="connsiteY5" fmla="*/ 7327 h 87923"/>
              <a:gd name="connsiteX6" fmla="*/ 505558 w 505558"/>
              <a:gd name="connsiteY6" fmla="*/ 0 h 87923"/>
              <a:gd name="connsiteX0" fmla="*/ 0 w 483577"/>
              <a:gd name="connsiteY0" fmla="*/ 80596 h 80596"/>
              <a:gd name="connsiteX1" fmla="*/ 73269 w 483577"/>
              <a:gd name="connsiteY1" fmla="*/ 73269 h 80596"/>
              <a:gd name="connsiteX2" fmla="*/ 249116 w 483577"/>
              <a:gd name="connsiteY2" fmla="*/ 58616 h 80596"/>
              <a:gd name="connsiteX3" fmla="*/ 271096 w 483577"/>
              <a:gd name="connsiteY3" fmla="*/ 43962 h 80596"/>
              <a:gd name="connsiteX4" fmla="*/ 410308 w 483577"/>
              <a:gd name="connsiteY4" fmla="*/ 21981 h 80596"/>
              <a:gd name="connsiteX5" fmla="*/ 483577 w 483577"/>
              <a:gd name="connsiteY5" fmla="*/ 0 h 80596"/>
              <a:gd name="connsiteX0" fmla="*/ 0 w 410308"/>
              <a:gd name="connsiteY0" fmla="*/ 58615 h 58615"/>
              <a:gd name="connsiteX1" fmla="*/ 73269 w 410308"/>
              <a:gd name="connsiteY1" fmla="*/ 51288 h 58615"/>
              <a:gd name="connsiteX2" fmla="*/ 249116 w 410308"/>
              <a:gd name="connsiteY2" fmla="*/ 36635 h 58615"/>
              <a:gd name="connsiteX3" fmla="*/ 271096 w 410308"/>
              <a:gd name="connsiteY3" fmla="*/ 21981 h 58615"/>
              <a:gd name="connsiteX4" fmla="*/ 410308 w 410308"/>
              <a:gd name="connsiteY4" fmla="*/ 0 h 58615"/>
              <a:gd name="connsiteX0" fmla="*/ 0 w 369838"/>
              <a:gd name="connsiteY0" fmla="*/ 65418 h 65418"/>
              <a:gd name="connsiteX1" fmla="*/ 73269 w 369838"/>
              <a:gd name="connsiteY1" fmla="*/ 58091 h 65418"/>
              <a:gd name="connsiteX2" fmla="*/ 249116 w 369838"/>
              <a:gd name="connsiteY2" fmla="*/ 43438 h 65418"/>
              <a:gd name="connsiteX3" fmla="*/ 271096 w 369838"/>
              <a:gd name="connsiteY3" fmla="*/ 28784 h 65418"/>
              <a:gd name="connsiteX4" fmla="*/ 369838 w 369838"/>
              <a:gd name="connsiteY4" fmla="*/ 0 h 654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9838" h="65418">
                <a:moveTo>
                  <a:pt x="0" y="65418"/>
                </a:moveTo>
                <a:cubicBezTo>
                  <a:pt x="24423" y="62976"/>
                  <a:pt x="48782" y="59780"/>
                  <a:pt x="73269" y="58091"/>
                </a:cubicBezTo>
                <a:cubicBezTo>
                  <a:pt x="243825" y="46328"/>
                  <a:pt x="161848" y="60889"/>
                  <a:pt x="249116" y="43438"/>
                </a:cubicBezTo>
                <a:cubicBezTo>
                  <a:pt x="256443" y="38553"/>
                  <a:pt x="250976" y="36024"/>
                  <a:pt x="271096" y="28784"/>
                </a:cubicBezTo>
                <a:cubicBezTo>
                  <a:pt x="291216" y="21544"/>
                  <a:pt x="305417" y="4956"/>
                  <a:pt x="369838" y="0"/>
                </a:cubicBezTo>
              </a:path>
            </a:pathLst>
          </a:custGeom>
          <a:ln w="63500">
            <a:solidFill>
              <a:schemeClr val="accent3"/>
            </a:solidFill>
          </a:ln>
        </p:spPr>
        <p:style>
          <a:lnRef idx="1">
            <a:schemeClr val="accent1"/>
          </a:lnRef>
          <a:fillRef idx="0">
            <a:schemeClr val="accent1"/>
          </a:fillRef>
          <a:effectRef idx="0">
            <a:schemeClr val="accent1"/>
          </a:effectRef>
          <a:fontRef idx="minor">
            <a:schemeClr val="tx1"/>
          </a:fontRef>
        </p:style>
        <p:txBody>
          <a:bodyPr rtlCol="0" anchor="t"/>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Trebuchet MS" panose="020B0603020202020204"/>
              <a:ea typeface="+mn-ea"/>
              <a:cs typeface="+mn-cs"/>
            </a:endParaRPr>
          </a:p>
        </p:txBody>
      </p:sp>
      <p:cxnSp>
        <p:nvCxnSpPr>
          <p:cNvPr id="18" name="Straight Connector 17">
            <a:extLst>
              <a:ext uri="{FF2B5EF4-FFF2-40B4-BE49-F238E27FC236}">
                <a16:creationId xmlns:a16="http://schemas.microsoft.com/office/drawing/2014/main" id="{EE07A260-9F2E-48D4-BF47-2C89971ED443}"/>
              </a:ext>
            </a:extLst>
          </p:cNvPr>
          <p:cNvCxnSpPr/>
          <p:nvPr/>
        </p:nvCxnSpPr>
        <p:spPr>
          <a:xfrm>
            <a:off x="5338829" y="6138194"/>
            <a:ext cx="2389632" cy="0"/>
          </a:xfrm>
          <a:prstGeom prst="line">
            <a:avLst/>
          </a:prstGeom>
          <a:ln w="444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6084F15-2AA9-46A6-9005-47395241AD37}"/>
              </a:ext>
            </a:extLst>
          </p:cNvPr>
          <p:cNvCxnSpPr/>
          <p:nvPr/>
        </p:nvCxnSpPr>
        <p:spPr>
          <a:xfrm>
            <a:off x="8368541" y="6138194"/>
            <a:ext cx="2471928" cy="0"/>
          </a:xfrm>
          <a:prstGeom prst="line">
            <a:avLst/>
          </a:prstGeom>
          <a:ln w="444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0" name="Rectangle 2">
            <a:extLst>
              <a:ext uri="{FF2B5EF4-FFF2-40B4-BE49-F238E27FC236}">
                <a16:creationId xmlns:a16="http://schemas.microsoft.com/office/drawing/2014/main" id="{4791092F-07D6-472B-BBB7-7A0BF0644D1B}"/>
              </a:ext>
            </a:extLst>
          </p:cNvPr>
          <p:cNvSpPr txBox="1">
            <a:spLocks noChangeArrowheads="1"/>
          </p:cNvSpPr>
          <p:nvPr/>
        </p:nvSpPr>
        <p:spPr bwMode="auto">
          <a:xfrm>
            <a:off x="3613661" y="6166812"/>
            <a:ext cx="2793492" cy="691514"/>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ctr" rtl="0" eaLnBrk="1" fontAlgn="base" hangingPunct="1">
              <a:spcBef>
                <a:spcPct val="0"/>
              </a:spcBef>
              <a:spcAft>
                <a:spcPct val="0"/>
              </a:spcAft>
              <a:defRPr sz="4000" b="1">
                <a:solidFill>
                  <a:schemeClr val="bg1"/>
                </a:solidFill>
                <a:latin typeface="+mj-lt"/>
                <a:ea typeface="+mj-ea"/>
                <a:cs typeface="+mj-cs"/>
              </a:defRPr>
            </a:lvl1pPr>
            <a:lvl2pPr algn="ctr" rtl="0" eaLnBrk="1" fontAlgn="base" hangingPunct="1">
              <a:spcBef>
                <a:spcPct val="0"/>
              </a:spcBef>
              <a:spcAft>
                <a:spcPct val="0"/>
              </a:spcAft>
              <a:defRPr sz="4000" b="1">
                <a:solidFill>
                  <a:schemeClr val="bg1"/>
                </a:solidFill>
                <a:latin typeface="Georgia" pitchFamily="18" charset="0"/>
              </a:defRPr>
            </a:lvl2pPr>
            <a:lvl3pPr algn="ctr" rtl="0" eaLnBrk="1" fontAlgn="base" hangingPunct="1">
              <a:spcBef>
                <a:spcPct val="0"/>
              </a:spcBef>
              <a:spcAft>
                <a:spcPct val="0"/>
              </a:spcAft>
              <a:defRPr sz="4000" b="1">
                <a:solidFill>
                  <a:schemeClr val="bg1"/>
                </a:solidFill>
                <a:latin typeface="Georgia" pitchFamily="18" charset="0"/>
              </a:defRPr>
            </a:lvl3pPr>
            <a:lvl4pPr algn="ctr" rtl="0" eaLnBrk="1" fontAlgn="base" hangingPunct="1">
              <a:spcBef>
                <a:spcPct val="0"/>
              </a:spcBef>
              <a:spcAft>
                <a:spcPct val="0"/>
              </a:spcAft>
              <a:defRPr sz="4000" b="1">
                <a:solidFill>
                  <a:schemeClr val="bg1"/>
                </a:solidFill>
                <a:latin typeface="Georgia" pitchFamily="18" charset="0"/>
              </a:defRPr>
            </a:lvl4pPr>
            <a:lvl5pPr algn="ctr" rtl="0" eaLnBrk="1" fontAlgn="base" hangingPunct="1">
              <a:spcBef>
                <a:spcPct val="0"/>
              </a:spcBef>
              <a:spcAft>
                <a:spcPct val="0"/>
              </a:spcAft>
              <a:defRPr sz="4000" b="1">
                <a:solidFill>
                  <a:schemeClr val="bg1"/>
                </a:solidFill>
                <a:latin typeface="Georgia" pitchFamily="18" charset="0"/>
              </a:defRPr>
            </a:lvl5pPr>
            <a:lvl6pPr marL="457200" algn="ctr" rtl="0" eaLnBrk="1" fontAlgn="base" hangingPunct="1">
              <a:spcBef>
                <a:spcPct val="0"/>
              </a:spcBef>
              <a:spcAft>
                <a:spcPct val="0"/>
              </a:spcAft>
              <a:defRPr sz="4000" b="1">
                <a:solidFill>
                  <a:schemeClr val="bg1"/>
                </a:solidFill>
                <a:latin typeface="Georgia" pitchFamily="18" charset="0"/>
              </a:defRPr>
            </a:lvl6pPr>
            <a:lvl7pPr marL="914400" algn="ctr" rtl="0" eaLnBrk="1" fontAlgn="base" hangingPunct="1">
              <a:spcBef>
                <a:spcPct val="0"/>
              </a:spcBef>
              <a:spcAft>
                <a:spcPct val="0"/>
              </a:spcAft>
              <a:defRPr sz="4000" b="1">
                <a:solidFill>
                  <a:schemeClr val="bg1"/>
                </a:solidFill>
                <a:latin typeface="Georgia" pitchFamily="18" charset="0"/>
              </a:defRPr>
            </a:lvl7pPr>
            <a:lvl8pPr marL="1371600" algn="ctr" rtl="0" eaLnBrk="1" fontAlgn="base" hangingPunct="1">
              <a:spcBef>
                <a:spcPct val="0"/>
              </a:spcBef>
              <a:spcAft>
                <a:spcPct val="0"/>
              </a:spcAft>
              <a:defRPr sz="4000" b="1">
                <a:solidFill>
                  <a:schemeClr val="bg1"/>
                </a:solidFill>
                <a:latin typeface="Georgia" pitchFamily="18" charset="0"/>
              </a:defRPr>
            </a:lvl8pPr>
            <a:lvl9pPr marL="1828800" algn="ctr" rtl="0" eaLnBrk="1" fontAlgn="base" hangingPunct="1">
              <a:spcBef>
                <a:spcPct val="0"/>
              </a:spcBef>
              <a:spcAft>
                <a:spcPct val="0"/>
              </a:spcAft>
              <a:defRPr sz="4000" b="1">
                <a:solidFill>
                  <a:schemeClr val="bg1"/>
                </a:solidFill>
                <a:latin typeface="Georgia"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w="22225">
                  <a:solidFill>
                    <a:srgbClr val="F26824"/>
                  </a:solidFill>
                  <a:prstDash val="solid"/>
                </a:ln>
                <a:solidFill>
                  <a:srgbClr val="F26824">
                    <a:lumMod val="40000"/>
                    <a:lumOff val="60000"/>
                  </a:srgbClr>
                </a:solidFill>
                <a:effectLst/>
                <a:uLnTx/>
                <a:uFillTx/>
                <a:latin typeface="Trebuchet MS" panose="020B0603020202020204"/>
                <a:ea typeface="Avenir" charset="0"/>
                <a:cs typeface="Avenir" charset="0"/>
                <a:sym typeface="Avenir" charset="0"/>
              </a:rPr>
              <a:t>Event Begins</a:t>
            </a:r>
            <a:endParaRPr kumimoji="0" lang="en-US" sz="2400" b="1" i="0" u="none" strike="noStrike" kern="1200" cap="none" spc="0" normalizeH="0" baseline="0" noProof="0" dirty="0">
              <a:ln w="22225">
                <a:solidFill>
                  <a:srgbClr val="F26824"/>
                </a:solidFill>
                <a:prstDash val="solid"/>
              </a:ln>
              <a:solidFill>
                <a:srgbClr val="F26824">
                  <a:lumMod val="40000"/>
                  <a:lumOff val="60000"/>
                </a:srgbClr>
              </a:solidFill>
              <a:effectLst/>
              <a:uLnTx/>
              <a:uFillTx/>
              <a:latin typeface="Trebuchet MS" panose="020B0603020202020204"/>
              <a:ea typeface="+mj-ea"/>
              <a:cs typeface="+mj-cs"/>
            </a:endParaRPr>
          </a:p>
        </p:txBody>
      </p:sp>
      <p:grpSp>
        <p:nvGrpSpPr>
          <p:cNvPr id="21" name="District2">
            <a:extLst>
              <a:ext uri="{FF2B5EF4-FFF2-40B4-BE49-F238E27FC236}">
                <a16:creationId xmlns:a16="http://schemas.microsoft.com/office/drawing/2014/main" id="{F4979BAC-1202-4639-90D8-FE1B5BCEC7BA}"/>
              </a:ext>
            </a:extLst>
          </p:cNvPr>
          <p:cNvGrpSpPr/>
          <p:nvPr/>
        </p:nvGrpSpPr>
        <p:grpSpPr>
          <a:xfrm>
            <a:off x="5506580" y="1467637"/>
            <a:ext cx="6077535" cy="3737538"/>
            <a:chOff x="2912474" y="0"/>
            <a:chExt cx="2231817" cy="1378180"/>
          </a:xfrm>
        </p:grpSpPr>
        <p:cxnSp>
          <p:nvCxnSpPr>
            <p:cNvPr id="22" name="Straight Connector 21">
              <a:extLst>
                <a:ext uri="{FF2B5EF4-FFF2-40B4-BE49-F238E27FC236}">
                  <a16:creationId xmlns:a16="http://schemas.microsoft.com/office/drawing/2014/main" id="{154CF528-47AB-4EC4-BB9B-2065C7CA8147}"/>
                </a:ext>
              </a:extLst>
            </p:cNvPr>
            <p:cNvCxnSpPr/>
            <p:nvPr/>
          </p:nvCxnSpPr>
          <p:spPr>
            <a:xfrm flipV="1">
              <a:off x="2952230" y="15903"/>
              <a:ext cx="1096976" cy="26877"/>
            </a:xfrm>
            <a:prstGeom prst="line">
              <a:avLst/>
            </a:prstGeom>
            <a:ln w="92075">
              <a:solidFill>
                <a:schemeClr val="tx1">
                  <a:lumMod val="75000"/>
                  <a:lumOff val="2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6A1C57E-8289-4D71-AFF6-93F28BFB56A4}"/>
                </a:ext>
              </a:extLst>
            </p:cNvPr>
            <p:cNvCxnSpPr/>
            <p:nvPr/>
          </p:nvCxnSpPr>
          <p:spPr>
            <a:xfrm flipV="1">
              <a:off x="2912474" y="42780"/>
              <a:ext cx="39756" cy="1335400"/>
            </a:xfrm>
            <a:prstGeom prst="line">
              <a:avLst/>
            </a:prstGeom>
            <a:ln w="92075">
              <a:solidFill>
                <a:schemeClr val="tx1">
                  <a:lumMod val="75000"/>
                  <a:lumOff val="2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D0DD0639-8F5D-4D8F-8DCC-8EDA7D5503C5}"/>
                </a:ext>
              </a:extLst>
            </p:cNvPr>
            <p:cNvCxnSpPr/>
            <p:nvPr/>
          </p:nvCxnSpPr>
          <p:spPr>
            <a:xfrm flipV="1">
              <a:off x="2912474" y="1249720"/>
              <a:ext cx="298977" cy="128460"/>
            </a:xfrm>
            <a:prstGeom prst="line">
              <a:avLst/>
            </a:prstGeom>
            <a:ln w="92075">
              <a:solidFill>
                <a:schemeClr val="tx1">
                  <a:lumMod val="75000"/>
                  <a:lumOff val="2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45BEC963-CC9B-4EA8-AFF4-2B68B7086401}"/>
                </a:ext>
              </a:extLst>
            </p:cNvPr>
            <p:cNvCxnSpPr/>
            <p:nvPr/>
          </p:nvCxnSpPr>
          <p:spPr>
            <a:xfrm flipV="1">
              <a:off x="3203652" y="1043242"/>
              <a:ext cx="247365" cy="215413"/>
            </a:xfrm>
            <a:prstGeom prst="line">
              <a:avLst/>
            </a:prstGeom>
            <a:ln w="92075">
              <a:solidFill>
                <a:schemeClr val="tx1">
                  <a:lumMod val="75000"/>
                  <a:lumOff val="2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46F90EAA-0D29-4ACC-A1B2-B59B71340B20}"/>
                </a:ext>
              </a:extLst>
            </p:cNvPr>
            <p:cNvCxnSpPr/>
            <p:nvPr/>
          </p:nvCxnSpPr>
          <p:spPr>
            <a:xfrm flipV="1">
              <a:off x="3443067" y="854038"/>
              <a:ext cx="57803" cy="190831"/>
            </a:xfrm>
            <a:prstGeom prst="line">
              <a:avLst/>
            </a:prstGeom>
            <a:ln w="92075">
              <a:solidFill>
                <a:schemeClr val="tx1">
                  <a:lumMod val="75000"/>
                  <a:lumOff val="2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025D3B98-D970-49F0-A126-C64CD1B4BB9F}"/>
                </a:ext>
              </a:extLst>
            </p:cNvPr>
            <p:cNvCxnSpPr/>
            <p:nvPr/>
          </p:nvCxnSpPr>
          <p:spPr>
            <a:xfrm flipV="1">
              <a:off x="3492919" y="734766"/>
              <a:ext cx="166977" cy="127222"/>
            </a:xfrm>
            <a:prstGeom prst="line">
              <a:avLst/>
            </a:prstGeom>
            <a:ln w="92075">
              <a:solidFill>
                <a:schemeClr val="tx1">
                  <a:lumMod val="75000"/>
                  <a:lumOff val="2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5A2B93DA-FD7C-4CC5-B138-9D9F299288E7}"/>
                </a:ext>
              </a:extLst>
            </p:cNvPr>
            <p:cNvCxnSpPr/>
            <p:nvPr/>
          </p:nvCxnSpPr>
          <p:spPr>
            <a:xfrm flipV="1">
              <a:off x="3651945" y="580846"/>
              <a:ext cx="317860" cy="161871"/>
            </a:xfrm>
            <a:prstGeom prst="line">
              <a:avLst/>
            </a:prstGeom>
            <a:ln w="92075">
              <a:solidFill>
                <a:schemeClr val="tx1">
                  <a:lumMod val="75000"/>
                  <a:lumOff val="2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37910056-3814-4EFB-8E26-5A746BF09DCE}"/>
                </a:ext>
              </a:extLst>
            </p:cNvPr>
            <p:cNvCxnSpPr/>
            <p:nvPr/>
          </p:nvCxnSpPr>
          <p:spPr>
            <a:xfrm flipV="1">
              <a:off x="3937550" y="562812"/>
              <a:ext cx="1074710" cy="18034"/>
            </a:xfrm>
            <a:prstGeom prst="line">
              <a:avLst/>
            </a:prstGeom>
            <a:ln w="92075">
              <a:solidFill>
                <a:schemeClr val="tx1">
                  <a:lumMod val="75000"/>
                  <a:lumOff val="2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EDC19B16-B438-484B-91BB-655685AF2FB6}"/>
                </a:ext>
              </a:extLst>
            </p:cNvPr>
            <p:cNvCxnSpPr/>
            <p:nvPr/>
          </p:nvCxnSpPr>
          <p:spPr>
            <a:xfrm flipV="1">
              <a:off x="4041256" y="7951"/>
              <a:ext cx="270457" cy="7952"/>
            </a:xfrm>
            <a:prstGeom prst="line">
              <a:avLst/>
            </a:prstGeom>
            <a:ln w="92075">
              <a:solidFill>
                <a:schemeClr val="tx1">
                  <a:lumMod val="75000"/>
                  <a:lumOff val="2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5B80E249-B9D6-4A33-A5CE-173678763037}"/>
                </a:ext>
              </a:extLst>
            </p:cNvPr>
            <p:cNvCxnSpPr/>
            <p:nvPr/>
          </p:nvCxnSpPr>
          <p:spPr>
            <a:xfrm flipH="1">
              <a:off x="4245152" y="0"/>
              <a:ext cx="56475" cy="130469"/>
            </a:xfrm>
            <a:prstGeom prst="line">
              <a:avLst/>
            </a:prstGeom>
            <a:ln w="92075">
              <a:solidFill>
                <a:schemeClr val="tx1">
                  <a:lumMod val="75000"/>
                  <a:lumOff val="2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BF0D575E-EB8B-4AC2-BD6B-2F8EFB1CCC10}"/>
                </a:ext>
              </a:extLst>
            </p:cNvPr>
            <p:cNvCxnSpPr/>
            <p:nvPr/>
          </p:nvCxnSpPr>
          <p:spPr>
            <a:xfrm>
              <a:off x="4247287" y="122518"/>
              <a:ext cx="0" cy="71561"/>
            </a:xfrm>
            <a:prstGeom prst="line">
              <a:avLst/>
            </a:prstGeom>
            <a:ln w="92075">
              <a:solidFill>
                <a:schemeClr val="tx1">
                  <a:lumMod val="75000"/>
                  <a:lumOff val="2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95D47259-674D-4BF0-98BA-BE34E1042ED1}"/>
                </a:ext>
              </a:extLst>
            </p:cNvPr>
            <p:cNvCxnSpPr/>
            <p:nvPr/>
          </p:nvCxnSpPr>
          <p:spPr>
            <a:xfrm>
              <a:off x="4239336" y="186128"/>
              <a:ext cx="203993" cy="75424"/>
            </a:xfrm>
            <a:prstGeom prst="line">
              <a:avLst/>
            </a:prstGeom>
            <a:ln w="92075">
              <a:solidFill>
                <a:schemeClr val="tx1">
                  <a:lumMod val="75000"/>
                  <a:lumOff val="2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D4EA5793-2C4A-459F-A681-27B9D2C4A094}"/>
                </a:ext>
              </a:extLst>
            </p:cNvPr>
            <p:cNvCxnSpPr/>
            <p:nvPr/>
          </p:nvCxnSpPr>
          <p:spPr>
            <a:xfrm flipV="1">
              <a:off x="4435378" y="215890"/>
              <a:ext cx="153009" cy="45663"/>
            </a:xfrm>
            <a:prstGeom prst="line">
              <a:avLst/>
            </a:prstGeom>
            <a:ln w="92075">
              <a:solidFill>
                <a:schemeClr val="tx1">
                  <a:lumMod val="75000"/>
                  <a:lumOff val="2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6718E0DF-7854-4C54-9C66-6F211B22D6AE}"/>
                </a:ext>
              </a:extLst>
            </p:cNvPr>
            <p:cNvCxnSpPr/>
            <p:nvPr/>
          </p:nvCxnSpPr>
          <p:spPr>
            <a:xfrm flipV="1">
              <a:off x="4588387" y="133788"/>
              <a:ext cx="39517" cy="82102"/>
            </a:xfrm>
            <a:prstGeom prst="line">
              <a:avLst/>
            </a:prstGeom>
            <a:ln w="92075">
              <a:solidFill>
                <a:schemeClr val="tx1">
                  <a:lumMod val="75000"/>
                  <a:lumOff val="2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7B2A6712-0218-4874-BFFC-82735BD44C77}"/>
                </a:ext>
              </a:extLst>
            </p:cNvPr>
            <p:cNvCxnSpPr/>
            <p:nvPr/>
          </p:nvCxnSpPr>
          <p:spPr>
            <a:xfrm>
              <a:off x="4619803" y="120849"/>
              <a:ext cx="524488" cy="439196"/>
            </a:xfrm>
            <a:prstGeom prst="line">
              <a:avLst/>
            </a:prstGeom>
            <a:ln w="92075">
              <a:solidFill>
                <a:schemeClr val="tx1">
                  <a:lumMod val="75000"/>
                  <a:lumOff val="2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5C11FAED-5687-44D6-9A04-FBA10B039481}"/>
                </a:ext>
              </a:extLst>
            </p:cNvPr>
            <p:cNvCxnSpPr/>
            <p:nvPr/>
          </p:nvCxnSpPr>
          <p:spPr>
            <a:xfrm flipV="1">
              <a:off x="4994803" y="560045"/>
              <a:ext cx="149488" cy="2767"/>
            </a:xfrm>
            <a:prstGeom prst="line">
              <a:avLst/>
            </a:prstGeom>
            <a:ln w="92075">
              <a:solidFill>
                <a:schemeClr val="tx1">
                  <a:lumMod val="75000"/>
                  <a:lumOff val="25000"/>
                </a:schemeClr>
              </a:solidFill>
              <a:tailEnd type="none"/>
            </a:ln>
          </p:spPr>
          <p:style>
            <a:lnRef idx="1">
              <a:schemeClr val="accent1"/>
            </a:lnRef>
            <a:fillRef idx="0">
              <a:schemeClr val="accent1"/>
            </a:fillRef>
            <a:effectRef idx="0">
              <a:schemeClr val="accent1"/>
            </a:effectRef>
            <a:fontRef idx="minor">
              <a:schemeClr val="tx1"/>
            </a:fontRef>
          </p:style>
        </p:cxnSp>
      </p:grpSp>
      <p:sp>
        <p:nvSpPr>
          <p:cNvPr id="38" name="SLUCIR00075">
            <a:extLst>
              <a:ext uri="{FF2B5EF4-FFF2-40B4-BE49-F238E27FC236}">
                <a16:creationId xmlns:a16="http://schemas.microsoft.com/office/drawing/2014/main" id="{937D44BF-2DBE-408A-952F-F99A6FCCD36D}"/>
              </a:ext>
            </a:extLst>
          </p:cNvPr>
          <p:cNvSpPr/>
          <p:nvPr/>
        </p:nvSpPr>
        <p:spPr>
          <a:xfrm>
            <a:off x="8210435" y="1521644"/>
            <a:ext cx="913730" cy="1526641"/>
          </a:xfrm>
          <a:custGeom>
            <a:avLst/>
            <a:gdLst>
              <a:gd name="connsiteX0" fmla="*/ 132050 w 256608"/>
              <a:gd name="connsiteY0" fmla="*/ 564173 h 564173"/>
              <a:gd name="connsiteX1" fmla="*/ 124723 w 256608"/>
              <a:gd name="connsiteY1" fmla="*/ 490904 h 564173"/>
              <a:gd name="connsiteX2" fmla="*/ 102743 w 256608"/>
              <a:gd name="connsiteY2" fmla="*/ 476250 h 564173"/>
              <a:gd name="connsiteX3" fmla="*/ 88089 w 256608"/>
              <a:gd name="connsiteY3" fmla="*/ 432288 h 564173"/>
              <a:gd name="connsiteX4" fmla="*/ 80762 w 256608"/>
              <a:gd name="connsiteY4" fmla="*/ 410307 h 564173"/>
              <a:gd name="connsiteX5" fmla="*/ 66108 w 256608"/>
              <a:gd name="connsiteY5" fmla="*/ 388327 h 564173"/>
              <a:gd name="connsiteX6" fmla="*/ 22147 w 256608"/>
              <a:gd name="connsiteY6" fmla="*/ 373673 h 564173"/>
              <a:gd name="connsiteX7" fmla="*/ 7493 w 256608"/>
              <a:gd name="connsiteY7" fmla="*/ 307731 h 564173"/>
              <a:gd name="connsiteX8" fmla="*/ 166 w 256608"/>
              <a:gd name="connsiteY8" fmla="*/ 285750 h 564173"/>
              <a:gd name="connsiteX9" fmla="*/ 7493 w 256608"/>
              <a:gd name="connsiteY9" fmla="*/ 241788 h 564173"/>
              <a:gd name="connsiteX10" fmla="*/ 95416 w 256608"/>
              <a:gd name="connsiteY10" fmla="*/ 227134 h 564173"/>
              <a:gd name="connsiteX11" fmla="*/ 139377 w 256608"/>
              <a:gd name="connsiteY11" fmla="*/ 197827 h 564173"/>
              <a:gd name="connsiteX12" fmla="*/ 146704 w 256608"/>
              <a:gd name="connsiteY12" fmla="*/ 146538 h 564173"/>
              <a:gd name="connsiteX13" fmla="*/ 154031 w 256608"/>
              <a:gd name="connsiteY13" fmla="*/ 124557 h 564173"/>
              <a:gd name="connsiteX14" fmla="*/ 176012 w 256608"/>
              <a:gd name="connsiteY14" fmla="*/ 109904 h 564173"/>
              <a:gd name="connsiteX15" fmla="*/ 205320 w 256608"/>
              <a:gd name="connsiteY15" fmla="*/ 73269 h 564173"/>
              <a:gd name="connsiteX16" fmla="*/ 227300 w 256608"/>
              <a:gd name="connsiteY16" fmla="*/ 29307 h 564173"/>
              <a:gd name="connsiteX17" fmla="*/ 256608 w 256608"/>
              <a:gd name="connsiteY17" fmla="*/ 0 h 564173"/>
              <a:gd name="connsiteX0" fmla="*/ 132050 w 256608"/>
              <a:gd name="connsiteY0" fmla="*/ 564173 h 564173"/>
              <a:gd name="connsiteX1" fmla="*/ 124723 w 256608"/>
              <a:gd name="connsiteY1" fmla="*/ 490904 h 564173"/>
              <a:gd name="connsiteX2" fmla="*/ 102743 w 256608"/>
              <a:gd name="connsiteY2" fmla="*/ 476250 h 564173"/>
              <a:gd name="connsiteX3" fmla="*/ 88089 w 256608"/>
              <a:gd name="connsiteY3" fmla="*/ 432288 h 564173"/>
              <a:gd name="connsiteX4" fmla="*/ 80762 w 256608"/>
              <a:gd name="connsiteY4" fmla="*/ 410307 h 564173"/>
              <a:gd name="connsiteX5" fmla="*/ 66108 w 256608"/>
              <a:gd name="connsiteY5" fmla="*/ 388327 h 564173"/>
              <a:gd name="connsiteX6" fmla="*/ 22147 w 256608"/>
              <a:gd name="connsiteY6" fmla="*/ 373673 h 564173"/>
              <a:gd name="connsiteX7" fmla="*/ 7493 w 256608"/>
              <a:gd name="connsiteY7" fmla="*/ 307731 h 564173"/>
              <a:gd name="connsiteX8" fmla="*/ 166 w 256608"/>
              <a:gd name="connsiteY8" fmla="*/ 285750 h 564173"/>
              <a:gd name="connsiteX9" fmla="*/ 7493 w 256608"/>
              <a:gd name="connsiteY9" fmla="*/ 241788 h 564173"/>
              <a:gd name="connsiteX10" fmla="*/ 95416 w 256608"/>
              <a:gd name="connsiteY10" fmla="*/ 227134 h 564173"/>
              <a:gd name="connsiteX11" fmla="*/ 139377 w 256608"/>
              <a:gd name="connsiteY11" fmla="*/ 197827 h 564173"/>
              <a:gd name="connsiteX12" fmla="*/ 146704 w 256608"/>
              <a:gd name="connsiteY12" fmla="*/ 146538 h 564173"/>
              <a:gd name="connsiteX13" fmla="*/ 176012 w 256608"/>
              <a:gd name="connsiteY13" fmla="*/ 109904 h 564173"/>
              <a:gd name="connsiteX14" fmla="*/ 205320 w 256608"/>
              <a:gd name="connsiteY14" fmla="*/ 73269 h 564173"/>
              <a:gd name="connsiteX15" fmla="*/ 227300 w 256608"/>
              <a:gd name="connsiteY15" fmla="*/ 29307 h 564173"/>
              <a:gd name="connsiteX16" fmla="*/ 256608 w 256608"/>
              <a:gd name="connsiteY16" fmla="*/ 0 h 564173"/>
              <a:gd name="connsiteX0" fmla="*/ 132050 w 256608"/>
              <a:gd name="connsiteY0" fmla="*/ 564173 h 564173"/>
              <a:gd name="connsiteX1" fmla="*/ 124723 w 256608"/>
              <a:gd name="connsiteY1" fmla="*/ 490904 h 564173"/>
              <a:gd name="connsiteX2" fmla="*/ 102743 w 256608"/>
              <a:gd name="connsiteY2" fmla="*/ 476250 h 564173"/>
              <a:gd name="connsiteX3" fmla="*/ 88089 w 256608"/>
              <a:gd name="connsiteY3" fmla="*/ 432288 h 564173"/>
              <a:gd name="connsiteX4" fmla="*/ 80762 w 256608"/>
              <a:gd name="connsiteY4" fmla="*/ 410307 h 564173"/>
              <a:gd name="connsiteX5" fmla="*/ 66108 w 256608"/>
              <a:gd name="connsiteY5" fmla="*/ 388327 h 564173"/>
              <a:gd name="connsiteX6" fmla="*/ 7493 w 256608"/>
              <a:gd name="connsiteY6" fmla="*/ 307731 h 564173"/>
              <a:gd name="connsiteX7" fmla="*/ 166 w 256608"/>
              <a:gd name="connsiteY7" fmla="*/ 285750 h 564173"/>
              <a:gd name="connsiteX8" fmla="*/ 7493 w 256608"/>
              <a:gd name="connsiteY8" fmla="*/ 241788 h 564173"/>
              <a:gd name="connsiteX9" fmla="*/ 95416 w 256608"/>
              <a:gd name="connsiteY9" fmla="*/ 227134 h 564173"/>
              <a:gd name="connsiteX10" fmla="*/ 139377 w 256608"/>
              <a:gd name="connsiteY10" fmla="*/ 197827 h 564173"/>
              <a:gd name="connsiteX11" fmla="*/ 146704 w 256608"/>
              <a:gd name="connsiteY11" fmla="*/ 146538 h 564173"/>
              <a:gd name="connsiteX12" fmla="*/ 176012 w 256608"/>
              <a:gd name="connsiteY12" fmla="*/ 109904 h 564173"/>
              <a:gd name="connsiteX13" fmla="*/ 205320 w 256608"/>
              <a:gd name="connsiteY13" fmla="*/ 73269 h 564173"/>
              <a:gd name="connsiteX14" fmla="*/ 227300 w 256608"/>
              <a:gd name="connsiteY14" fmla="*/ 29307 h 564173"/>
              <a:gd name="connsiteX15" fmla="*/ 256608 w 256608"/>
              <a:gd name="connsiteY15" fmla="*/ 0 h 564173"/>
              <a:gd name="connsiteX0" fmla="*/ 131884 w 256442"/>
              <a:gd name="connsiteY0" fmla="*/ 564173 h 564173"/>
              <a:gd name="connsiteX1" fmla="*/ 124557 w 256442"/>
              <a:gd name="connsiteY1" fmla="*/ 490904 h 564173"/>
              <a:gd name="connsiteX2" fmla="*/ 102577 w 256442"/>
              <a:gd name="connsiteY2" fmla="*/ 476250 h 564173"/>
              <a:gd name="connsiteX3" fmla="*/ 87923 w 256442"/>
              <a:gd name="connsiteY3" fmla="*/ 432288 h 564173"/>
              <a:gd name="connsiteX4" fmla="*/ 80596 w 256442"/>
              <a:gd name="connsiteY4" fmla="*/ 410307 h 564173"/>
              <a:gd name="connsiteX5" fmla="*/ 65942 w 256442"/>
              <a:gd name="connsiteY5" fmla="*/ 388327 h 564173"/>
              <a:gd name="connsiteX6" fmla="*/ 7327 w 256442"/>
              <a:gd name="connsiteY6" fmla="*/ 307731 h 564173"/>
              <a:gd name="connsiteX7" fmla="*/ 0 w 256442"/>
              <a:gd name="connsiteY7" fmla="*/ 285750 h 564173"/>
              <a:gd name="connsiteX8" fmla="*/ 29308 w 256442"/>
              <a:gd name="connsiteY8" fmla="*/ 234461 h 564173"/>
              <a:gd name="connsiteX9" fmla="*/ 95250 w 256442"/>
              <a:gd name="connsiteY9" fmla="*/ 227134 h 564173"/>
              <a:gd name="connsiteX10" fmla="*/ 139211 w 256442"/>
              <a:gd name="connsiteY10" fmla="*/ 197827 h 564173"/>
              <a:gd name="connsiteX11" fmla="*/ 146538 w 256442"/>
              <a:gd name="connsiteY11" fmla="*/ 146538 h 564173"/>
              <a:gd name="connsiteX12" fmla="*/ 175846 w 256442"/>
              <a:gd name="connsiteY12" fmla="*/ 109904 h 564173"/>
              <a:gd name="connsiteX13" fmla="*/ 205154 w 256442"/>
              <a:gd name="connsiteY13" fmla="*/ 73269 h 564173"/>
              <a:gd name="connsiteX14" fmla="*/ 227134 w 256442"/>
              <a:gd name="connsiteY14" fmla="*/ 29307 h 564173"/>
              <a:gd name="connsiteX15" fmla="*/ 256442 w 256442"/>
              <a:gd name="connsiteY15" fmla="*/ 0 h 564173"/>
              <a:gd name="connsiteX0" fmla="*/ 131884 w 256442"/>
              <a:gd name="connsiteY0" fmla="*/ 564173 h 564173"/>
              <a:gd name="connsiteX1" fmla="*/ 124557 w 256442"/>
              <a:gd name="connsiteY1" fmla="*/ 490904 h 564173"/>
              <a:gd name="connsiteX2" fmla="*/ 102577 w 256442"/>
              <a:gd name="connsiteY2" fmla="*/ 476250 h 564173"/>
              <a:gd name="connsiteX3" fmla="*/ 87923 w 256442"/>
              <a:gd name="connsiteY3" fmla="*/ 432288 h 564173"/>
              <a:gd name="connsiteX4" fmla="*/ 80596 w 256442"/>
              <a:gd name="connsiteY4" fmla="*/ 410307 h 564173"/>
              <a:gd name="connsiteX5" fmla="*/ 65942 w 256442"/>
              <a:gd name="connsiteY5" fmla="*/ 388327 h 564173"/>
              <a:gd name="connsiteX6" fmla="*/ 7327 w 256442"/>
              <a:gd name="connsiteY6" fmla="*/ 307731 h 564173"/>
              <a:gd name="connsiteX7" fmla="*/ 0 w 256442"/>
              <a:gd name="connsiteY7" fmla="*/ 285750 h 564173"/>
              <a:gd name="connsiteX8" fmla="*/ 29308 w 256442"/>
              <a:gd name="connsiteY8" fmla="*/ 234461 h 564173"/>
              <a:gd name="connsiteX9" fmla="*/ 95250 w 256442"/>
              <a:gd name="connsiteY9" fmla="*/ 227134 h 564173"/>
              <a:gd name="connsiteX10" fmla="*/ 139211 w 256442"/>
              <a:gd name="connsiteY10" fmla="*/ 197827 h 564173"/>
              <a:gd name="connsiteX11" fmla="*/ 146538 w 256442"/>
              <a:gd name="connsiteY11" fmla="*/ 146538 h 564173"/>
              <a:gd name="connsiteX12" fmla="*/ 175846 w 256442"/>
              <a:gd name="connsiteY12" fmla="*/ 109904 h 564173"/>
              <a:gd name="connsiteX13" fmla="*/ 205154 w 256442"/>
              <a:gd name="connsiteY13" fmla="*/ 73269 h 564173"/>
              <a:gd name="connsiteX14" fmla="*/ 256442 w 256442"/>
              <a:gd name="connsiteY14" fmla="*/ 0 h 564173"/>
              <a:gd name="connsiteX0" fmla="*/ 131884 w 256442"/>
              <a:gd name="connsiteY0" fmla="*/ 564173 h 564173"/>
              <a:gd name="connsiteX1" fmla="*/ 124557 w 256442"/>
              <a:gd name="connsiteY1" fmla="*/ 490904 h 564173"/>
              <a:gd name="connsiteX2" fmla="*/ 102577 w 256442"/>
              <a:gd name="connsiteY2" fmla="*/ 476250 h 564173"/>
              <a:gd name="connsiteX3" fmla="*/ 87923 w 256442"/>
              <a:gd name="connsiteY3" fmla="*/ 432288 h 564173"/>
              <a:gd name="connsiteX4" fmla="*/ 80596 w 256442"/>
              <a:gd name="connsiteY4" fmla="*/ 410307 h 564173"/>
              <a:gd name="connsiteX5" fmla="*/ 65942 w 256442"/>
              <a:gd name="connsiteY5" fmla="*/ 388327 h 564173"/>
              <a:gd name="connsiteX6" fmla="*/ 7327 w 256442"/>
              <a:gd name="connsiteY6" fmla="*/ 307731 h 564173"/>
              <a:gd name="connsiteX7" fmla="*/ 0 w 256442"/>
              <a:gd name="connsiteY7" fmla="*/ 285750 h 564173"/>
              <a:gd name="connsiteX8" fmla="*/ 29308 w 256442"/>
              <a:gd name="connsiteY8" fmla="*/ 234461 h 564173"/>
              <a:gd name="connsiteX9" fmla="*/ 95250 w 256442"/>
              <a:gd name="connsiteY9" fmla="*/ 227134 h 564173"/>
              <a:gd name="connsiteX10" fmla="*/ 139211 w 256442"/>
              <a:gd name="connsiteY10" fmla="*/ 197827 h 564173"/>
              <a:gd name="connsiteX11" fmla="*/ 146538 w 256442"/>
              <a:gd name="connsiteY11" fmla="*/ 146538 h 564173"/>
              <a:gd name="connsiteX12" fmla="*/ 175846 w 256442"/>
              <a:gd name="connsiteY12" fmla="*/ 109904 h 564173"/>
              <a:gd name="connsiteX13" fmla="*/ 256442 w 256442"/>
              <a:gd name="connsiteY13" fmla="*/ 0 h 564173"/>
              <a:gd name="connsiteX0" fmla="*/ 131884 w 256442"/>
              <a:gd name="connsiteY0" fmla="*/ 564173 h 564173"/>
              <a:gd name="connsiteX1" fmla="*/ 124557 w 256442"/>
              <a:gd name="connsiteY1" fmla="*/ 490904 h 564173"/>
              <a:gd name="connsiteX2" fmla="*/ 87923 w 256442"/>
              <a:gd name="connsiteY2" fmla="*/ 432288 h 564173"/>
              <a:gd name="connsiteX3" fmla="*/ 80596 w 256442"/>
              <a:gd name="connsiteY3" fmla="*/ 410307 h 564173"/>
              <a:gd name="connsiteX4" fmla="*/ 65942 w 256442"/>
              <a:gd name="connsiteY4" fmla="*/ 388327 h 564173"/>
              <a:gd name="connsiteX5" fmla="*/ 7327 w 256442"/>
              <a:gd name="connsiteY5" fmla="*/ 307731 h 564173"/>
              <a:gd name="connsiteX6" fmla="*/ 0 w 256442"/>
              <a:gd name="connsiteY6" fmla="*/ 285750 h 564173"/>
              <a:gd name="connsiteX7" fmla="*/ 29308 w 256442"/>
              <a:gd name="connsiteY7" fmla="*/ 234461 h 564173"/>
              <a:gd name="connsiteX8" fmla="*/ 95250 w 256442"/>
              <a:gd name="connsiteY8" fmla="*/ 227134 h 564173"/>
              <a:gd name="connsiteX9" fmla="*/ 139211 w 256442"/>
              <a:gd name="connsiteY9" fmla="*/ 197827 h 564173"/>
              <a:gd name="connsiteX10" fmla="*/ 146538 w 256442"/>
              <a:gd name="connsiteY10" fmla="*/ 146538 h 564173"/>
              <a:gd name="connsiteX11" fmla="*/ 175846 w 256442"/>
              <a:gd name="connsiteY11" fmla="*/ 109904 h 564173"/>
              <a:gd name="connsiteX12" fmla="*/ 256442 w 256442"/>
              <a:gd name="connsiteY12" fmla="*/ 0 h 564173"/>
              <a:gd name="connsiteX0" fmla="*/ 131884 w 256442"/>
              <a:gd name="connsiteY0" fmla="*/ 564173 h 564173"/>
              <a:gd name="connsiteX1" fmla="*/ 124557 w 256442"/>
              <a:gd name="connsiteY1" fmla="*/ 490904 h 564173"/>
              <a:gd name="connsiteX2" fmla="*/ 87923 w 256442"/>
              <a:gd name="connsiteY2" fmla="*/ 432288 h 564173"/>
              <a:gd name="connsiteX3" fmla="*/ 80596 w 256442"/>
              <a:gd name="connsiteY3" fmla="*/ 410307 h 564173"/>
              <a:gd name="connsiteX4" fmla="*/ 65942 w 256442"/>
              <a:gd name="connsiteY4" fmla="*/ 388327 h 564173"/>
              <a:gd name="connsiteX5" fmla="*/ 7327 w 256442"/>
              <a:gd name="connsiteY5" fmla="*/ 307731 h 564173"/>
              <a:gd name="connsiteX6" fmla="*/ 0 w 256442"/>
              <a:gd name="connsiteY6" fmla="*/ 285750 h 564173"/>
              <a:gd name="connsiteX7" fmla="*/ 29308 w 256442"/>
              <a:gd name="connsiteY7" fmla="*/ 234461 h 564173"/>
              <a:gd name="connsiteX8" fmla="*/ 95250 w 256442"/>
              <a:gd name="connsiteY8" fmla="*/ 227134 h 564173"/>
              <a:gd name="connsiteX9" fmla="*/ 161192 w 256442"/>
              <a:gd name="connsiteY9" fmla="*/ 197827 h 564173"/>
              <a:gd name="connsiteX10" fmla="*/ 146538 w 256442"/>
              <a:gd name="connsiteY10" fmla="*/ 146538 h 564173"/>
              <a:gd name="connsiteX11" fmla="*/ 175846 w 256442"/>
              <a:gd name="connsiteY11" fmla="*/ 109904 h 564173"/>
              <a:gd name="connsiteX12" fmla="*/ 256442 w 256442"/>
              <a:gd name="connsiteY12" fmla="*/ 0 h 564173"/>
              <a:gd name="connsiteX0" fmla="*/ 131884 w 256442"/>
              <a:gd name="connsiteY0" fmla="*/ 564173 h 564173"/>
              <a:gd name="connsiteX1" fmla="*/ 124557 w 256442"/>
              <a:gd name="connsiteY1" fmla="*/ 490904 h 564173"/>
              <a:gd name="connsiteX2" fmla="*/ 87923 w 256442"/>
              <a:gd name="connsiteY2" fmla="*/ 432288 h 564173"/>
              <a:gd name="connsiteX3" fmla="*/ 80596 w 256442"/>
              <a:gd name="connsiteY3" fmla="*/ 410307 h 564173"/>
              <a:gd name="connsiteX4" fmla="*/ 65942 w 256442"/>
              <a:gd name="connsiteY4" fmla="*/ 388327 h 564173"/>
              <a:gd name="connsiteX5" fmla="*/ 7327 w 256442"/>
              <a:gd name="connsiteY5" fmla="*/ 307731 h 564173"/>
              <a:gd name="connsiteX6" fmla="*/ 0 w 256442"/>
              <a:gd name="connsiteY6" fmla="*/ 285750 h 564173"/>
              <a:gd name="connsiteX7" fmla="*/ 29308 w 256442"/>
              <a:gd name="connsiteY7" fmla="*/ 234461 h 564173"/>
              <a:gd name="connsiteX8" fmla="*/ 124557 w 256442"/>
              <a:gd name="connsiteY8" fmla="*/ 234461 h 564173"/>
              <a:gd name="connsiteX9" fmla="*/ 161192 w 256442"/>
              <a:gd name="connsiteY9" fmla="*/ 197827 h 564173"/>
              <a:gd name="connsiteX10" fmla="*/ 146538 w 256442"/>
              <a:gd name="connsiteY10" fmla="*/ 146538 h 564173"/>
              <a:gd name="connsiteX11" fmla="*/ 175846 w 256442"/>
              <a:gd name="connsiteY11" fmla="*/ 109904 h 564173"/>
              <a:gd name="connsiteX12" fmla="*/ 256442 w 256442"/>
              <a:gd name="connsiteY12" fmla="*/ 0 h 564173"/>
              <a:gd name="connsiteX0" fmla="*/ 131884 w 256442"/>
              <a:gd name="connsiteY0" fmla="*/ 564173 h 564173"/>
              <a:gd name="connsiteX1" fmla="*/ 124557 w 256442"/>
              <a:gd name="connsiteY1" fmla="*/ 490904 h 564173"/>
              <a:gd name="connsiteX2" fmla="*/ 87923 w 256442"/>
              <a:gd name="connsiteY2" fmla="*/ 432288 h 564173"/>
              <a:gd name="connsiteX3" fmla="*/ 80596 w 256442"/>
              <a:gd name="connsiteY3" fmla="*/ 410307 h 564173"/>
              <a:gd name="connsiteX4" fmla="*/ 65942 w 256442"/>
              <a:gd name="connsiteY4" fmla="*/ 388327 h 564173"/>
              <a:gd name="connsiteX5" fmla="*/ 7327 w 256442"/>
              <a:gd name="connsiteY5" fmla="*/ 307731 h 564173"/>
              <a:gd name="connsiteX6" fmla="*/ 0 w 256442"/>
              <a:gd name="connsiteY6" fmla="*/ 285750 h 564173"/>
              <a:gd name="connsiteX7" fmla="*/ 29308 w 256442"/>
              <a:gd name="connsiteY7" fmla="*/ 234461 h 564173"/>
              <a:gd name="connsiteX8" fmla="*/ 124557 w 256442"/>
              <a:gd name="connsiteY8" fmla="*/ 234461 h 564173"/>
              <a:gd name="connsiteX9" fmla="*/ 161192 w 256442"/>
              <a:gd name="connsiteY9" fmla="*/ 197827 h 564173"/>
              <a:gd name="connsiteX10" fmla="*/ 183173 w 256442"/>
              <a:gd name="connsiteY10" fmla="*/ 146538 h 564173"/>
              <a:gd name="connsiteX11" fmla="*/ 175846 w 256442"/>
              <a:gd name="connsiteY11" fmla="*/ 109904 h 564173"/>
              <a:gd name="connsiteX12" fmla="*/ 256442 w 256442"/>
              <a:gd name="connsiteY12" fmla="*/ 0 h 564173"/>
              <a:gd name="connsiteX0" fmla="*/ 131884 w 256442"/>
              <a:gd name="connsiteY0" fmla="*/ 564173 h 564173"/>
              <a:gd name="connsiteX1" fmla="*/ 124557 w 256442"/>
              <a:gd name="connsiteY1" fmla="*/ 490904 h 564173"/>
              <a:gd name="connsiteX2" fmla="*/ 87923 w 256442"/>
              <a:gd name="connsiteY2" fmla="*/ 432288 h 564173"/>
              <a:gd name="connsiteX3" fmla="*/ 80596 w 256442"/>
              <a:gd name="connsiteY3" fmla="*/ 410307 h 564173"/>
              <a:gd name="connsiteX4" fmla="*/ 65942 w 256442"/>
              <a:gd name="connsiteY4" fmla="*/ 388327 h 564173"/>
              <a:gd name="connsiteX5" fmla="*/ 7327 w 256442"/>
              <a:gd name="connsiteY5" fmla="*/ 307731 h 564173"/>
              <a:gd name="connsiteX6" fmla="*/ 0 w 256442"/>
              <a:gd name="connsiteY6" fmla="*/ 285750 h 564173"/>
              <a:gd name="connsiteX7" fmla="*/ 29308 w 256442"/>
              <a:gd name="connsiteY7" fmla="*/ 234461 h 564173"/>
              <a:gd name="connsiteX8" fmla="*/ 124557 w 256442"/>
              <a:gd name="connsiteY8" fmla="*/ 234461 h 564173"/>
              <a:gd name="connsiteX9" fmla="*/ 161192 w 256442"/>
              <a:gd name="connsiteY9" fmla="*/ 197827 h 564173"/>
              <a:gd name="connsiteX10" fmla="*/ 183173 w 256442"/>
              <a:gd name="connsiteY10" fmla="*/ 146538 h 564173"/>
              <a:gd name="connsiteX11" fmla="*/ 197827 w 256442"/>
              <a:gd name="connsiteY11" fmla="*/ 109904 h 564173"/>
              <a:gd name="connsiteX12" fmla="*/ 256442 w 256442"/>
              <a:gd name="connsiteY12" fmla="*/ 0 h 564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6442" h="564173">
                <a:moveTo>
                  <a:pt x="131884" y="564173"/>
                </a:moveTo>
                <a:cubicBezTo>
                  <a:pt x="129442" y="539750"/>
                  <a:pt x="131884" y="512885"/>
                  <a:pt x="124557" y="490904"/>
                </a:cubicBezTo>
                <a:cubicBezTo>
                  <a:pt x="117230" y="468923"/>
                  <a:pt x="95250" y="445721"/>
                  <a:pt x="87923" y="432288"/>
                </a:cubicBezTo>
                <a:cubicBezTo>
                  <a:pt x="80596" y="418855"/>
                  <a:pt x="83038" y="417634"/>
                  <a:pt x="80596" y="410307"/>
                </a:cubicBezTo>
                <a:cubicBezTo>
                  <a:pt x="77811" y="401953"/>
                  <a:pt x="78153" y="405423"/>
                  <a:pt x="65942" y="388327"/>
                </a:cubicBezTo>
                <a:cubicBezTo>
                  <a:pt x="53731" y="371231"/>
                  <a:pt x="18317" y="324827"/>
                  <a:pt x="7327" y="307731"/>
                </a:cubicBezTo>
                <a:cubicBezTo>
                  <a:pt x="-3663" y="290635"/>
                  <a:pt x="2442" y="293077"/>
                  <a:pt x="0" y="285750"/>
                </a:cubicBezTo>
                <a:cubicBezTo>
                  <a:pt x="2442" y="271096"/>
                  <a:pt x="8549" y="243009"/>
                  <a:pt x="29308" y="234461"/>
                </a:cubicBezTo>
                <a:cubicBezTo>
                  <a:pt x="50067" y="225913"/>
                  <a:pt x="102576" y="240567"/>
                  <a:pt x="124557" y="234461"/>
                </a:cubicBezTo>
                <a:cubicBezTo>
                  <a:pt x="146538" y="228355"/>
                  <a:pt x="151423" y="212481"/>
                  <a:pt x="161192" y="197827"/>
                </a:cubicBezTo>
                <a:cubicBezTo>
                  <a:pt x="170961" y="183173"/>
                  <a:pt x="177067" y="161192"/>
                  <a:pt x="183173" y="146538"/>
                </a:cubicBezTo>
                <a:cubicBezTo>
                  <a:pt x="189279" y="131884"/>
                  <a:pt x="188058" y="122116"/>
                  <a:pt x="197827" y="109904"/>
                </a:cubicBezTo>
                <a:cubicBezTo>
                  <a:pt x="216144" y="85481"/>
                  <a:pt x="239651" y="22897"/>
                  <a:pt x="256442" y="0"/>
                </a:cubicBezTo>
              </a:path>
            </a:pathLst>
          </a:custGeom>
          <a:ln w="38100">
            <a:solidFill>
              <a:schemeClr val="accent4"/>
            </a:solidFill>
          </a:ln>
        </p:spPr>
        <p:style>
          <a:lnRef idx="1">
            <a:schemeClr val="accent1"/>
          </a:lnRef>
          <a:fillRef idx="0">
            <a:schemeClr val="accent1"/>
          </a:fillRef>
          <a:effectRef idx="0">
            <a:schemeClr val="accent1"/>
          </a:effectRef>
          <a:fontRef idx="minor">
            <a:schemeClr val="tx1"/>
          </a:fontRef>
        </p:style>
        <p:txBody>
          <a:bodyPr rtlCol="0" anchor="t"/>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Trebuchet MS" panose="020B0603020202020204"/>
              <a:ea typeface="+mn-ea"/>
              <a:cs typeface="+mn-cs"/>
            </a:endParaRPr>
          </a:p>
        </p:txBody>
      </p:sp>
      <p:sp>
        <p:nvSpPr>
          <p:cNvPr id="39" name="SLUCSR00184">
            <a:extLst>
              <a:ext uri="{FF2B5EF4-FFF2-40B4-BE49-F238E27FC236}">
                <a16:creationId xmlns:a16="http://schemas.microsoft.com/office/drawing/2014/main" id="{2B6E9D68-4F9E-419A-9515-693BF66225A2}"/>
              </a:ext>
            </a:extLst>
          </p:cNvPr>
          <p:cNvSpPr/>
          <p:nvPr/>
        </p:nvSpPr>
        <p:spPr>
          <a:xfrm>
            <a:off x="6461647" y="1704430"/>
            <a:ext cx="2640865" cy="69056"/>
          </a:xfrm>
          <a:custGeom>
            <a:avLst/>
            <a:gdLst>
              <a:gd name="connsiteX0" fmla="*/ 0 w 854742"/>
              <a:gd name="connsiteY0" fmla="*/ 21981 h 21981"/>
              <a:gd name="connsiteX1" fmla="*/ 168519 w 854742"/>
              <a:gd name="connsiteY1" fmla="*/ 7327 h 21981"/>
              <a:gd name="connsiteX2" fmla="*/ 190500 w 854742"/>
              <a:gd name="connsiteY2" fmla="*/ 0 h 21981"/>
              <a:gd name="connsiteX3" fmla="*/ 703385 w 854742"/>
              <a:gd name="connsiteY3" fmla="*/ 7327 h 21981"/>
              <a:gd name="connsiteX4" fmla="*/ 798635 w 854742"/>
              <a:gd name="connsiteY4" fmla="*/ 14654 h 21981"/>
              <a:gd name="connsiteX0" fmla="*/ 0 w 828432"/>
              <a:gd name="connsiteY0" fmla="*/ 26586 h 144275"/>
              <a:gd name="connsiteX1" fmla="*/ 168519 w 828432"/>
              <a:gd name="connsiteY1" fmla="*/ 11932 h 144275"/>
              <a:gd name="connsiteX2" fmla="*/ 190500 w 828432"/>
              <a:gd name="connsiteY2" fmla="*/ 4605 h 144275"/>
              <a:gd name="connsiteX3" fmla="*/ 703385 w 828432"/>
              <a:gd name="connsiteY3" fmla="*/ 11932 h 144275"/>
              <a:gd name="connsiteX4" fmla="*/ 828432 w 828432"/>
              <a:gd name="connsiteY4" fmla="*/ 144275 h 144275"/>
              <a:gd name="connsiteX0" fmla="*/ 0 w 804593"/>
              <a:gd name="connsiteY0" fmla="*/ 37092 h 37092"/>
              <a:gd name="connsiteX1" fmla="*/ 168519 w 804593"/>
              <a:gd name="connsiteY1" fmla="*/ 22438 h 37092"/>
              <a:gd name="connsiteX2" fmla="*/ 190500 w 804593"/>
              <a:gd name="connsiteY2" fmla="*/ 15111 h 37092"/>
              <a:gd name="connsiteX3" fmla="*/ 703385 w 804593"/>
              <a:gd name="connsiteY3" fmla="*/ 22438 h 37092"/>
              <a:gd name="connsiteX4" fmla="*/ 804593 w 804593"/>
              <a:gd name="connsiteY4" fmla="*/ 0 h 37092"/>
              <a:gd name="connsiteX0" fmla="*/ 0 w 703385"/>
              <a:gd name="connsiteY0" fmla="*/ 21981 h 21981"/>
              <a:gd name="connsiteX1" fmla="*/ 168519 w 703385"/>
              <a:gd name="connsiteY1" fmla="*/ 7327 h 21981"/>
              <a:gd name="connsiteX2" fmla="*/ 190500 w 703385"/>
              <a:gd name="connsiteY2" fmla="*/ 0 h 21981"/>
              <a:gd name="connsiteX3" fmla="*/ 703385 w 703385"/>
              <a:gd name="connsiteY3" fmla="*/ 7327 h 21981"/>
              <a:gd name="connsiteX0" fmla="*/ 0 w 798737"/>
              <a:gd name="connsiteY0" fmla="*/ 26560 h 26560"/>
              <a:gd name="connsiteX1" fmla="*/ 168519 w 798737"/>
              <a:gd name="connsiteY1" fmla="*/ 11906 h 26560"/>
              <a:gd name="connsiteX2" fmla="*/ 190500 w 798737"/>
              <a:gd name="connsiteY2" fmla="*/ 4579 h 26560"/>
              <a:gd name="connsiteX3" fmla="*/ 798737 w 798737"/>
              <a:gd name="connsiteY3" fmla="*/ 0 h 26560"/>
            </a:gdLst>
            <a:ahLst/>
            <a:cxnLst>
              <a:cxn ang="0">
                <a:pos x="connsiteX0" y="connsiteY0"/>
              </a:cxn>
              <a:cxn ang="0">
                <a:pos x="connsiteX1" y="connsiteY1"/>
              </a:cxn>
              <a:cxn ang="0">
                <a:pos x="connsiteX2" y="connsiteY2"/>
              </a:cxn>
              <a:cxn ang="0">
                <a:pos x="connsiteX3" y="connsiteY3"/>
              </a:cxn>
            </a:cxnLst>
            <a:rect l="l" t="t" r="r" b="b"/>
            <a:pathLst>
              <a:path w="798737" h="26560">
                <a:moveTo>
                  <a:pt x="0" y="26560"/>
                </a:moveTo>
                <a:cubicBezTo>
                  <a:pt x="42102" y="23753"/>
                  <a:pt x="120369" y="20661"/>
                  <a:pt x="168519" y="11906"/>
                </a:cubicBezTo>
                <a:cubicBezTo>
                  <a:pt x="176118" y="10524"/>
                  <a:pt x="183173" y="7021"/>
                  <a:pt x="190500" y="4579"/>
                </a:cubicBezTo>
                <a:lnTo>
                  <a:pt x="798737" y="0"/>
                </a:lnTo>
              </a:path>
            </a:pathLst>
          </a:custGeom>
          <a:ln w="38100">
            <a:solidFill>
              <a:schemeClr val="accent4"/>
            </a:solidFill>
          </a:ln>
        </p:spPr>
        <p:style>
          <a:lnRef idx="1">
            <a:schemeClr val="accent1"/>
          </a:lnRef>
          <a:fillRef idx="0">
            <a:schemeClr val="accent1"/>
          </a:fillRef>
          <a:effectRef idx="0">
            <a:schemeClr val="accent1"/>
          </a:effectRef>
          <a:fontRef idx="minor">
            <a:schemeClr val="tx1"/>
          </a:fontRef>
        </p:style>
        <p:txBody>
          <a:bodyPr rtlCol="0" anchor="t"/>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sp>
        <p:nvSpPr>
          <p:cNvPr id="40" name="SLUCUS00020">
            <a:extLst>
              <a:ext uri="{FF2B5EF4-FFF2-40B4-BE49-F238E27FC236}">
                <a16:creationId xmlns:a16="http://schemas.microsoft.com/office/drawing/2014/main" id="{A12B0469-FEED-4BAB-9B32-052B32E83753}"/>
              </a:ext>
            </a:extLst>
          </p:cNvPr>
          <p:cNvSpPr/>
          <p:nvPr/>
        </p:nvSpPr>
        <p:spPr>
          <a:xfrm>
            <a:off x="5597551" y="1922875"/>
            <a:ext cx="1678969" cy="1700339"/>
          </a:xfrm>
          <a:custGeom>
            <a:avLst/>
            <a:gdLst>
              <a:gd name="connsiteX0" fmla="*/ 0 w 537482"/>
              <a:gd name="connsiteY0" fmla="*/ 0 h 598714"/>
              <a:gd name="connsiteX1" fmla="*/ 435429 w 537482"/>
              <a:gd name="connsiteY1" fmla="*/ 6804 h 598714"/>
              <a:gd name="connsiteX2" fmla="*/ 469447 w 537482"/>
              <a:gd name="connsiteY2" fmla="*/ 34018 h 598714"/>
              <a:gd name="connsiteX3" fmla="*/ 496661 w 537482"/>
              <a:gd name="connsiteY3" fmla="*/ 61232 h 598714"/>
              <a:gd name="connsiteX4" fmla="*/ 503465 w 537482"/>
              <a:gd name="connsiteY4" fmla="*/ 81643 h 598714"/>
              <a:gd name="connsiteX5" fmla="*/ 517072 w 537482"/>
              <a:gd name="connsiteY5" fmla="*/ 102054 h 598714"/>
              <a:gd name="connsiteX6" fmla="*/ 523875 w 537482"/>
              <a:gd name="connsiteY6" fmla="*/ 238125 h 598714"/>
              <a:gd name="connsiteX7" fmla="*/ 530679 w 537482"/>
              <a:gd name="connsiteY7" fmla="*/ 326571 h 598714"/>
              <a:gd name="connsiteX8" fmla="*/ 537482 w 537482"/>
              <a:gd name="connsiteY8" fmla="*/ 598714 h 598714"/>
              <a:gd name="connsiteX0" fmla="*/ 0 w 537482"/>
              <a:gd name="connsiteY0" fmla="*/ 0 h 598714"/>
              <a:gd name="connsiteX1" fmla="*/ 435429 w 537482"/>
              <a:gd name="connsiteY1" fmla="*/ 6804 h 598714"/>
              <a:gd name="connsiteX2" fmla="*/ 469447 w 537482"/>
              <a:gd name="connsiteY2" fmla="*/ 34018 h 598714"/>
              <a:gd name="connsiteX3" fmla="*/ 503465 w 537482"/>
              <a:gd name="connsiteY3" fmla="*/ 81643 h 598714"/>
              <a:gd name="connsiteX4" fmla="*/ 517072 w 537482"/>
              <a:gd name="connsiteY4" fmla="*/ 102054 h 598714"/>
              <a:gd name="connsiteX5" fmla="*/ 523875 w 537482"/>
              <a:gd name="connsiteY5" fmla="*/ 238125 h 598714"/>
              <a:gd name="connsiteX6" fmla="*/ 530679 w 537482"/>
              <a:gd name="connsiteY6" fmla="*/ 326571 h 598714"/>
              <a:gd name="connsiteX7" fmla="*/ 537482 w 537482"/>
              <a:gd name="connsiteY7" fmla="*/ 598714 h 598714"/>
              <a:gd name="connsiteX0" fmla="*/ 0 w 537482"/>
              <a:gd name="connsiteY0" fmla="*/ 0 h 598714"/>
              <a:gd name="connsiteX1" fmla="*/ 435429 w 537482"/>
              <a:gd name="connsiteY1" fmla="*/ 6804 h 598714"/>
              <a:gd name="connsiteX2" fmla="*/ 469447 w 537482"/>
              <a:gd name="connsiteY2" fmla="*/ 34018 h 598714"/>
              <a:gd name="connsiteX3" fmla="*/ 517072 w 537482"/>
              <a:gd name="connsiteY3" fmla="*/ 102054 h 598714"/>
              <a:gd name="connsiteX4" fmla="*/ 523875 w 537482"/>
              <a:gd name="connsiteY4" fmla="*/ 238125 h 598714"/>
              <a:gd name="connsiteX5" fmla="*/ 530679 w 537482"/>
              <a:gd name="connsiteY5" fmla="*/ 326571 h 598714"/>
              <a:gd name="connsiteX6" fmla="*/ 537482 w 537482"/>
              <a:gd name="connsiteY6" fmla="*/ 598714 h 598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482" h="598714">
                <a:moveTo>
                  <a:pt x="0" y="0"/>
                </a:moveTo>
                <a:lnTo>
                  <a:pt x="435429" y="6804"/>
                </a:lnTo>
                <a:cubicBezTo>
                  <a:pt x="457783" y="7471"/>
                  <a:pt x="458491" y="17584"/>
                  <a:pt x="469447" y="34018"/>
                </a:cubicBezTo>
                <a:cubicBezTo>
                  <a:pt x="483054" y="49893"/>
                  <a:pt x="508001" y="68036"/>
                  <a:pt x="517072" y="102054"/>
                </a:cubicBezTo>
                <a:cubicBezTo>
                  <a:pt x="519340" y="147411"/>
                  <a:pt x="521128" y="192795"/>
                  <a:pt x="523875" y="238125"/>
                </a:cubicBezTo>
                <a:cubicBezTo>
                  <a:pt x="525664" y="267640"/>
                  <a:pt x="529520" y="297025"/>
                  <a:pt x="530679" y="326571"/>
                </a:cubicBezTo>
                <a:cubicBezTo>
                  <a:pt x="537601" y="503092"/>
                  <a:pt x="537482" y="503452"/>
                  <a:pt x="537482" y="598714"/>
                </a:cubicBezTo>
              </a:path>
            </a:pathLst>
          </a:custGeom>
          <a:ln w="38100">
            <a:solidFill>
              <a:schemeClr val="accent4"/>
            </a:solidFill>
          </a:ln>
        </p:spPr>
        <p:style>
          <a:lnRef idx="1">
            <a:schemeClr val="accent1"/>
          </a:lnRef>
          <a:fillRef idx="0">
            <a:schemeClr val="accent1"/>
          </a:fillRef>
          <a:effectRef idx="0">
            <a:schemeClr val="accent1"/>
          </a:effectRef>
          <a:fontRef idx="minor">
            <a:schemeClr val="tx1"/>
          </a:fontRef>
        </p:style>
        <p:txBody>
          <a:bodyPr rtlCol="0" anchor="t"/>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Trebuchet MS" panose="020B0603020202020204"/>
              <a:ea typeface="+mn-ea"/>
              <a:cs typeface="+mn-cs"/>
            </a:endParaRPr>
          </a:p>
        </p:txBody>
      </p:sp>
      <p:sp>
        <p:nvSpPr>
          <p:cNvPr id="41" name="SLUCUS00020AC">
            <a:extLst>
              <a:ext uri="{FF2B5EF4-FFF2-40B4-BE49-F238E27FC236}">
                <a16:creationId xmlns:a16="http://schemas.microsoft.com/office/drawing/2014/main" id="{6506288D-11A4-47EA-8AED-4F20D19E7C81}"/>
              </a:ext>
            </a:extLst>
          </p:cNvPr>
          <p:cNvSpPr/>
          <p:nvPr/>
        </p:nvSpPr>
        <p:spPr>
          <a:xfrm>
            <a:off x="5580539" y="2244351"/>
            <a:ext cx="2982574" cy="314870"/>
          </a:xfrm>
          <a:custGeom>
            <a:avLst/>
            <a:gdLst>
              <a:gd name="connsiteX0" fmla="*/ 0 w 591910"/>
              <a:gd name="connsiteY0" fmla="*/ 0 h 61232"/>
              <a:gd name="connsiteX1" fmla="*/ 258535 w 591910"/>
              <a:gd name="connsiteY1" fmla="*/ 6803 h 61232"/>
              <a:gd name="connsiteX2" fmla="*/ 278946 w 591910"/>
              <a:gd name="connsiteY2" fmla="*/ 13607 h 61232"/>
              <a:gd name="connsiteX3" fmla="*/ 544285 w 591910"/>
              <a:gd name="connsiteY3" fmla="*/ 27214 h 61232"/>
              <a:gd name="connsiteX4" fmla="*/ 585107 w 591910"/>
              <a:gd name="connsiteY4" fmla="*/ 40821 h 61232"/>
              <a:gd name="connsiteX5" fmla="*/ 591910 w 591910"/>
              <a:gd name="connsiteY5" fmla="*/ 61232 h 61232"/>
              <a:gd name="connsiteX0" fmla="*/ 0 w 557892"/>
              <a:gd name="connsiteY0" fmla="*/ 0 h 74839"/>
              <a:gd name="connsiteX1" fmla="*/ 224517 w 557892"/>
              <a:gd name="connsiteY1" fmla="*/ 20410 h 74839"/>
              <a:gd name="connsiteX2" fmla="*/ 244928 w 557892"/>
              <a:gd name="connsiteY2" fmla="*/ 27214 h 74839"/>
              <a:gd name="connsiteX3" fmla="*/ 510267 w 557892"/>
              <a:gd name="connsiteY3" fmla="*/ 40821 h 74839"/>
              <a:gd name="connsiteX4" fmla="*/ 551089 w 557892"/>
              <a:gd name="connsiteY4" fmla="*/ 54428 h 74839"/>
              <a:gd name="connsiteX5" fmla="*/ 557892 w 557892"/>
              <a:gd name="connsiteY5" fmla="*/ 74839 h 7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7892" h="74839">
                <a:moveTo>
                  <a:pt x="0" y="0"/>
                </a:moveTo>
                <a:cubicBezTo>
                  <a:pt x="86178" y="2268"/>
                  <a:pt x="183696" y="15874"/>
                  <a:pt x="224517" y="20410"/>
                </a:cubicBezTo>
                <a:cubicBezTo>
                  <a:pt x="265338" y="24946"/>
                  <a:pt x="237774" y="26703"/>
                  <a:pt x="244928" y="27214"/>
                </a:cubicBezTo>
                <a:cubicBezTo>
                  <a:pt x="333265" y="33524"/>
                  <a:pt x="510267" y="40821"/>
                  <a:pt x="510267" y="40821"/>
                </a:cubicBezTo>
                <a:lnTo>
                  <a:pt x="551089" y="54428"/>
                </a:lnTo>
                <a:cubicBezTo>
                  <a:pt x="557893" y="56696"/>
                  <a:pt x="557892" y="74839"/>
                  <a:pt x="557892" y="74839"/>
                </a:cubicBezTo>
              </a:path>
            </a:pathLst>
          </a:custGeom>
          <a:ln w="38100">
            <a:solidFill>
              <a:schemeClr val="accent4"/>
            </a:solidFill>
          </a:ln>
        </p:spPr>
        <p:style>
          <a:lnRef idx="1">
            <a:schemeClr val="accent1"/>
          </a:lnRef>
          <a:fillRef idx="0">
            <a:schemeClr val="accent1"/>
          </a:fillRef>
          <a:effectRef idx="0">
            <a:schemeClr val="accent1"/>
          </a:effectRef>
          <a:fontRef idx="minor">
            <a:schemeClr val="tx1"/>
          </a:fontRef>
        </p:style>
        <p:txBody>
          <a:bodyPr rtlCol="0" anchor="t"/>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Trebuchet MS" panose="020B0603020202020204"/>
              <a:ea typeface="+mn-ea"/>
              <a:cs typeface="+mn-cs"/>
            </a:endParaRPr>
          </a:p>
        </p:txBody>
      </p:sp>
      <p:sp>
        <p:nvSpPr>
          <p:cNvPr id="42" name="Isosceles Triangle 41">
            <a:extLst>
              <a:ext uri="{FF2B5EF4-FFF2-40B4-BE49-F238E27FC236}">
                <a16:creationId xmlns:a16="http://schemas.microsoft.com/office/drawing/2014/main" id="{D006C333-3AFA-4D4F-B7EC-36DD68B0E166}"/>
              </a:ext>
            </a:extLst>
          </p:cNvPr>
          <p:cNvSpPr/>
          <p:nvPr/>
        </p:nvSpPr>
        <p:spPr>
          <a:xfrm>
            <a:off x="8443113" y="2755345"/>
            <a:ext cx="380907" cy="312496"/>
          </a:xfrm>
          <a:prstGeom prst="triangle">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43" name="Isosceles Triangle 42">
            <a:extLst>
              <a:ext uri="{FF2B5EF4-FFF2-40B4-BE49-F238E27FC236}">
                <a16:creationId xmlns:a16="http://schemas.microsoft.com/office/drawing/2014/main" id="{50618D79-4FCE-4119-A850-183DE3BE2F39}"/>
              </a:ext>
            </a:extLst>
          </p:cNvPr>
          <p:cNvSpPr/>
          <p:nvPr/>
        </p:nvSpPr>
        <p:spPr>
          <a:xfrm>
            <a:off x="5348736" y="4107108"/>
            <a:ext cx="380907" cy="312496"/>
          </a:xfrm>
          <a:prstGeom prst="triangle">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44" name="Isosceles Triangle 43">
            <a:extLst>
              <a:ext uri="{FF2B5EF4-FFF2-40B4-BE49-F238E27FC236}">
                <a16:creationId xmlns:a16="http://schemas.microsoft.com/office/drawing/2014/main" id="{DD594B13-A412-47C6-9EEF-132398467BC7}"/>
              </a:ext>
            </a:extLst>
          </p:cNvPr>
          <p:cNvSpPr/>
          <p:nvPr/>
        </p:nvSpPr>
        <p:spPr>
          <a:xfrm>
            <a:off x="6955814" y="3471154"/>
            <a:ext cx="380907" cy="312496"/>
          </a:xfrm>
          <a:prstGeom prst="triangle">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45" name="Isosceles Triangle 44">
            <a:extLst>
              <a:ext uri="{FF2B5EF4-FFF2-40B4-BE49-F238E27FC236}">
                <a16:creationId xmlns:a16="http://schemas.microsoft.com/office/drawing/2014/main" id="{AC673BF6-1D97-413E-B822-8EAF9C492EC3}"/>
              </a:ext>
            </a:extLst>
          </p:cNvPr>
          <p:cNvSpPr/>
          <p:nvPr/>
        </p:nvSpPr>
        <p:spPr>
          <a:xfrm>
            <a:off x="9916375" y="2733729"/>
            <a:ext cx="380907" cy="312496"/>
          </a:xfrm>
          <a:prstGeom prst="triangle">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46" name="Isosceles Triangle 45">
            <a:extLst>
              <a:ext uri="{FF2B5EF4-FFF2-40B4-BE49-F238E27FC236}">
                <a16:creationId xmlns:a16="http://schemas.microsoft.com/office/drawing/2014/main" id="{C815AEC2-70A4-47C1-8D88-2963C918A0EB}"/>
              </a:ext>
            </a:extLst>
          </p:cNvPr>
          <p:cNvSpPr/>
          <p:nvPr/>
        </p:nvSpPr>
        <p:spPr>
          <a:xfrm>
            <a:off x="7023441" y="2063995"/>
            <a:ext cx="380907" cy="312496"/>
          </a:xfrm>
          <a:prstGeom prst="triangle">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47" name="Isosceles Triangle 46">
            <a:extLst>
              <a:ext uri="{FF2B5EF4-FFF2-40B4-BE49-F238E27FC236}">
                <a16:creationId xmlns:a16="http://schemas.microsoft.com/office/drawing/2014/main" id="{9905DA0E-DED4-414A-9064-3181B0AB9465}"/>
              </a:ext>
            </a:extLst>
          </p:cNvPr>
          <p:cNvSpPr/>
          <p:nvPr/>
        </p:nvSpPr>
        <p:spPr>
          <a:xfrm>
            <a:off x="5284877" y="4008379"/>
            <a:ext cx="548640" cy="457200"/>
          </a:xfrm>
          <a:prstGeom prst="triangle">
            <a:avLst/>
          </a:prstGeom>
          <a:solidFill>
            <a:schemeClr val="accent4">
              <a:lumMod val="75000"/>
              <a:lumOff val="25000"/>
            </a:schemeClr>
          </a:solidFill>
          <a:ln>
            <a:solidFill>
              <a:schemeClr val="accent4">
                <a:lumMod val="90000"/>
                <a:lumOff val="1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48" name="Isosceles Triangle 47">
            <a:extLst>
              <a:ext uri="{FF2B5EF4-FFF2-40B4-BE49-F238E27FC236}">
                <a16:creationId xmlns:a16="http://schemas.microsoft.com/office/drawing/2014/main" id="{FA3A4139-6D82-438F-A6BB-A1737E2CA0D5}"/>
              </a:ext>
            </a:extLst>
          </p:cNvPr>
          <p:cNvSpPr/>
          <p:nvPr/>
        </p:nvSpPr>
        <p:spPr>
          <a:xfrm>
            <a:off x="6891955" y="3372425"/>
            <a:ext cx="548640" cy="457200"/>
          </a:xfrm>
          <a:prstGeom prst="triangle">
            <a:avLst/>
          </a:prstGeom>
          <a:solidFill>
            <a:schemeClr val="accent4">
              <a:lumMod val="75000"/>
              <a:lumOff val="25000"/>
            </a:schemeClr>
          </a:solidFill>
          <a:ln>
            <a:solidFill>
              <a:schemeClr val="accent4">
                <a:lumMod val="90000"/>
                <a:lumOff val="1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49" name="Isosceles Triangle 48">
            <a:extLst>
              <a:ext uri="{FF2B5EF4-FFF2-40B4-BE49-F238E27FC236}">
                <a16:creationId xmlns:a16="http://schemas.microsoft.com/office/drawing/2014/main" id="{9270C423-7AF8-4E38-A332-00AF6A34F2C4}"/>
              </a:ext>
            </a:extLst>
          </p:cNvPr>
          <p:cNvSpPr/>
          <p:nvPr/>
        </p:nvSpPr>
        <p:spPr>
          <a:xfrm>
            <a:off x="6959582" y="1965266"/>
            <a:ext cx="548640" cy="457200"/>
          </a:xfrm>
          <a:prstGeom prst="triangle">
            <a:avLst/>
          </a:prstGeom>
          <a:solidFill>
            <a:schemeClr val="accent4">
              <a:lumMod val="75000"/>
              <a:lumOff val="25000"/>
            </a:schemeClr>
          </a:solidFill>
          <a:ln>
            <a:solidFill>
              <a:schemeClr val="accent4">
                <a:lumMod val="90000"/>
                <a:lumOff val="1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pic>
        <p:nvPicPr>
          <p:cNvPr id="50" name="Picture 49" descr="A picture containing drawing&#10;&#10;Description automatically generated">
            <a:extLst>
              <a:ext uri="{FF2B5EF4-FFF2-40B4-BE49-F238E27FC236}">
                <a16:creationId xmlns:a16="http://schemas.microsoft.com/office/drawing/2014/main" id="{0E91FE91-74BA-48EF-BE14-43CD3E1E94D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177489"/>
            <a:ext cx="1326454" cy="680511"/>
          </a:xfrm>
          <a:prstGeom prst="rect">
            <a:avLst/>
          </a:prstGeom>
        </p:spPr>
      </p:pic>
      <p:grpSp>
        <p:nvGrpSpPr>
          <p:cNvPr id="51" name="Group 50">
            <a:extLst>
              <a:ext uri="{FF2B5EF4-FFF2-40B4-BE49-F238E27FC236}">
                <a16:creationId xmlns:a16="http://schemas.microsoft.com/office/drawing/2014/main" id="{F4AD9B98-3379-4EB1-B9FD-3AF234B2F8F5}"/>
              </a:ext>
            </a:extLst>
          </p:cNvPr>
          <p:cNvGrpSpPr/>
          <p:nvPr/>
        </p:nvGrpSpPr>
        <p:grpSpPr>
          <a:xfrm>
            <a:off x="300223" y="1150996"/>
            <a:ext cx="4303474" cy="5015816"/>
            <a:chOff x="-1191990" y="377797"/>
            <a:chExt cx="4303474" cy="5015816"/>
          </a:xfrm>
          <a:effectLst/>
        </p:grpSpPr>
        <p:pic>
          <p:nvPicPr>
            <p:cNvPr id="52" name="Picture 51">
              <a:extLst>
                <a:ext uri="{FF2B5EF4-FFF2-40B4-BE49-F238E27FC236}">
                  <a16:creationId xmlns:a16="http://schemas.microsoft.com/office/drawing/2014/main" id="{B6385DB2-3C51-40C3-8011-C2E172C40BC4}"/>
                </a:ext>
              </a:extLst>
            </p:cNvPr>
            <p:cNvPicPr>
              <a:picLocks noChangeAspect="1"/>
            </p:cNvPicPr>
            <p:nvPr/>
          </p:nvPicPr>
          <p:blipFill>
            <a:blip r:embed="rId4">
              <a:alphaModFix amt="35000"/>
            </a:blip>
            <a:stretch>
              <a:fillRect/>
            </a:stretch>
          </p:blipFill>
          <p:spPr>
            <a:xfrm>
              <a:off x="597986" y="377797"/>
              <a:ext cx="2513498" cy="2611389"/>
            </a:xfrm>
            <a:prstGeom prst="rect">
              <a:avLst/>
            </a:prstGeom>
            <a:ln>
              <a:noFill/>
            </a:ln>
            <a:effectLst/>
          </p:spPr>
        </p:pic>
        <p:pic>
          <p:nvPicPr>
            <p:cNvPr id="53" name="Picture 52">
              <a:extLst>
                <a:ext uri="{FF2B5EF4-FFF2-40B4-BE49-F238E27FC236}">
                  <a16:creationId xmlns:a16="http://schemas.microsoft.com/office/drawing/2014/main" id="{72819CAA-7A3E-40A0-81E2-6966796D7222}"/>
                </a:ext>
              </a:extLst>
            </p:cNvPr>
            <p:cNvPicPr>
              <a:picLocks noChangeAspect="1"/>
            </p:cNvPicPr>
            <p:nvPr/>
          </p:nvPicPr>
          <p:blipFill>
            <a:blip r:embed="rId5">
              <a:alphaModFix amt="35000"/>
            </a:blip>
            <a:stretch>
              <a:fillRect/>
            </a:stretch>
          </p:blipFill>
          <p:spPr>
            <a:xfrm>
              <a:off x="-1191990" y="2767989"/>
              <a:ext cx="2569159" cy="2625624"/>
            </a:xfrm>
            <a:prstGeom prst="rect">
              <a:avLst/>
            </a:prstGeom>
            <a:ln>
              <a:noFill/>
            </a:ln>
            <a:effectLst/>
          </p:spPr>
        </p:pic>
        <p:sp>
          <p:nvSpPr>
            <p:cNvPr id="54" name="Cross 53">
              <a:extLst>
                <a:ext uri="{FF2B5EF4-FFF2-40B4-BE49-F238E27FC236}">
                  <a16:creationId xmlns:a16="http://schemas.microsoft.com/office/drawing/2014/main" id="{98D0A006-930C-4B94-B8E0-49E21629AE1E}"/>
                </a:ext>
              </a:extLst>
            </p:cNvPr>
            <p:cNvSpPr/>
            <p:nvPr/>
          </p:nvSpPr>
          <p:spPr>
            <a:xfrm>
              <a:off x="457349" y="2166460"/>
              <a:ext cx="597019" cy="597019"/>
            </a:xfrm>
            <a:prstGeom prst="plus">
              <a:avLst>
                <a:gd name="adj" fmla="val 37500"/>
              </a:avLst>
            </a:prstGeom>
            <a:ln>
              <a:solidFill>
                <a:schemeClr val="accent2">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grpSp>
      <p:sp>
        <p:nvSpPr>
          <p:cNvPr id="59" name="Rectangle: Rounded Corners 58">
            <a:extLst>
              <a:ext uri="{FF2B5EF4-FFF2-40B4-BE49-F238E27FC236}">
                <a16:creationId xmlns:a16="http://schemas.microsoft.com/office/drawing/2014/main" id="{327F1811-EC93-43B6-8BF1-2F8E8C885919}"/>
              </a:ext>
            </a:extLst>
          </p:cNvPr>
          <p:cNvSpPr/>
          <p:nvPr/>
        </p:nvSpPr>
        <p:spPr>
          <a:xfrm>
            <a:off x="7918966" y="3794293"/>
            <a:ext cx="3589776" cy="690409"/>
          </a:xfrm>
          <a:prstGeom prst="roundRect">
            <a:avLst/>
          </a:prstGeom>
          <a:noFill/>
          <a:ln>
            <a:noFill/>
          </a:ln>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0">
                  <a:noFill/>
                </a:ln>
                <a:solidFill>
                  <a:prstClr val="black">
                    <a:lumMod val="75000"/>
                    <a:lumOff val="25000"/>
                  </a:prstClr>
                </a:solidFill>
                <a:effectLst>
                  <a:outerShdw blurRad="50800" dist="38100" dir="2700000" algn="tl" rotWithShape="0">
                    <a:prstClr val="black">
                      <a:alpha val="40000"/>
                    </a:prstClr>
                  </a:outerShdw>
                </a:effectLst>
                <a:uLnTx/>
                <a:uFillTx/>
                <a:latin typeface="Trebuchet MS" panose="020B0603020202020204"/>
                <a:ea typeface="+mn-ea"/>
                <a:cs typeface="+mn-cs"/>
              </a:rPr>
              <a:t>Snow Event</a:t>
            </a:r>
          </a:p>
        </p:txBody>
      </p:sp>
      <p:sp>
        <p:nvSpPr>
          <p:cNvPr id="60" name="Rectangle 59">
            <a:extLst>
              <a:ext uri="{FF2B5EF4-FFF2-40B4-BE49-F238E27FC236}">
                <a16:creationId xmlns:a16="http://schemas.microsoft.com/office/drawing/2014/main" id="{004AC589-9821-42DD-9641-249C0F7A4377}"/>
              </a:ext>
            </a:extLst>
          </p:cNvPr>
          <p:cNvSpPr/>
          <p:nvPr/>
        </p:nvSpPr>
        <p:spPr>
          <a:xfrm>
            <a:off x="296153" y="1343596"/>
            <a:ext cx="5071388" cy="1384995"/>
          </a:xfrm>
          <a:prstGeom prst="rect">
            <a:avLst/>
          </a:prstGeom>
          <a:noFill/>
        </p:spPr>
        <p:txBody>
          <a:bodyPr wrap="non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0"/>
                <a:solidFill>
                  <a:srgbClr val="00AA4F">
                    <a:lumMod val="75000"/>
                  </a:srgbClr>
                </a:solidFill>
                <a:effectLst>
                  <a:outerShdw blurRad="38100" dist="25400" dir="5400000" algn="ctr" rotWithShape="0">
                    <a:srgbClr val="6E747A">
                      <a:alpha val="43000"/>
                    </a:srgbClr>
                  </a:outerShdw>
                </a:effectLst>
                <a:uLnTx/>
                <a:uFillTx/>
                <a:latin typeface="Trebuchet MS" panose="020B0603020202020204"/>
                <a:ea typeface="+mn-ea"/>
                <a:cs typeface="+mn-cs"/>
              </a:rPr>
              <a:t>≥40% RWIS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w="0"/>
                <a:solidFill>
                  <a:srgbClr val="00AA4F">
                    <a:lumMod val="75000"/>
                  </a:srgbClr>
                </a:solidFill>
                <a:effectLst>
                  <a:outerShdw blurRad="38100" dist="25400" dir="5400000" algn="ctr" rotWithShape="0">
                    <a:srgbClr val="6E747A">
                      <a:alpha val="43000"/>
                    </a:srgbClr>
                  </a:outerShdw>
                </a:effectLst>
                <a:uLnTx/>
                <a:uFillTx/>
                <a:latin typeface="Trebuchet MS" panose="020B0603020202020204"/>
                <a:ea typeface="+mn-ea"/>
                <a:cs typeface="+mn-cs"/>
              </a:rPr>
              <a:t>Detect Winter Precipitation*</a:t>
            </a:r>
          </a:p>
        </p:txBody>
      </p:sp>
      <p:sp>
        <p:nvSpPr>
          <p:cNvPr id="61" name="Rectangle 60">
            <a:extLst>
              <a:ext uri="{FF2B5EF4-FFF2-40B4-BE49-F238E27FC236}">
                <a16:creationId xmlns:a16="http://schemas.microsoft.com/office/drawing/2014/main" id="{89C47ED9-ECC0-4FD8-BFA1-BF5F2BF56B1D}"/>
              </a:ext>
            </a:extLst>
          </p:cNvPr>
          <p:cNvSpPr/>
          <p:nvPr/>
        </p:nvSpPr>
        <p:spPr>
          <a:xfrm>
            <a:off x="307325" y="3592762"/>
            <a:ext cx="4509568" cy="2308324"/>
          </a:xfrm>
          <a:prstGeom prst="rect">
            <a:avLst/>
          </a:prstGeom>
          <a:noFill/>
        </p:spPr>
        <p:txBody>
          <a:bodyPr wrap="non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0"/>
                <a:solidFill>
                  <a:srgbClr val="00AA4F">
                    <a:lumMod val="75000"/>
                  </a:srgbClr>
                </a:solidFill>
                <a:effectLst>
                  <a:outerShdw blurRad="38100" dist="25400" dir="5400000" algn="ctr" rotWithShape="0">
                    <a:srgbClr val="6E747A">
                      <a:alpha val="43000"/>
                    </a:srgbClr>
                  </a:outerShdw>
                </a:effectLst>
                <a:uLnTx/>
                <a:uFillTx/>
                <a:latin typeface="Trebuchet MS" panose="020B0603020202020204"/>
                <a:ea typeface="+mn-ea"/>
                <a:cs typeface="+mn-cs"/>
              </a:rPr>
              <a:t>≥25% INRIX</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w="0"/>
                <a:solidFill>
                  <a:srgbClr val="00AA4F">
                    <a:lumMod val="75000"/>
                  </a:srgbClr>
                </a:solidFill>
                <a:effectLst>
                  <a:outerShdw blurRad="38100" dist="25400" dir="5400000" algn="ctr" rotWithShape="0">
                    <a:srgbClr val="6E747A">
                      <a:alpha val="43000"/>
                    </a:srgbClr>
                  </a:outerShdw>
                </a:effectLst>
                <a:uLnTx/>
                <a:uFillTx/>
                <a:latin typeface="Trebuchet MS" panose="020B0603020202020204"/>
                <a:ea typeface="+mn-ea"/>
                <a:cs typeface="+mn-cs"/>
              </a:rPr>
              <a:t>Routes with avg. speeds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w="0"/>
                <a:solidFill>
                  <a:srgbClr val="00AA4F">
                    <a:lumMod val="75000"/>
                  </a:srgbClr>
                </a:solidFill>
                <a:effectLst>
                  <a:outerShdw blurRad="38100" dist="25400" dir="5400000" algn="ctr" rotWithShape="0">
                    <a:srgbClr val="6E747A">
                      <a:alpha val="43000"/>
                    </a:srgbClr>
                  </a:outerShdw>
                </a:effectLst>
                <a:uLnTx/>
                <a:uFillTx/>
                <a:latin typeface="Trebuchet MS" panose="020B0603020202020204"/>
                <a:ea typeface="+mn-ea"/>
                <a:cs typeface="+mn-cs"/>
              </a:rPr>
              <a:t>at least 10 mph below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w="0"/>
                <a:solidFill>
                  <a:srgbClr val="00AA4F">
                    <a:lumMod val="75000"/>
                  </a:srgbClr>
                </a:solidFill>
                <a:effectLst>
                  <a:outerShdw blurRad="38100" dist="25400" dir="5400000" algn="ctr" rotWithShape="0">
                    <a:srgbClr val="6E747A">
                      <a:alpha val="43000"/>
                    </a:srgbClr>
                  </a:outerShdw>
                </a:effectLst>
                <a:uLnTx/>
                <a:uFillTx/>
                <a:latin typeface="Trebuchet MS" panose="020B0603020202020204"/>
                <a:ea typeface="+mn-ea"/>
                <a:cs typeface="+mn-cs"/>
              </a:rPr>
              <a:t>expected speeds</a:t>
            </a:r>
          </a:p>
        </p:txBody>
      </p:sp>
      <p:pic>
        <p:nvPicPr>
          <p:cNvPr id="57" name="Picture 4" descr="Inrix lays off a 'handful of people' as traffic data provider reorganizes -  GeekWire">
            <a:extLst>
              <a:ext uri="{FF2B5EF4-FFF2-40B4-BE49-F238E27FC236}">
                <a16:creationId xmlns:a16="http://schemas.microsoft.com/office/drawing/2014/main" id="{AC418FB6-7821-4645-A4A5-26A20FAF4578}"/>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3891" r="4007"/>
          <a:stretch/>
        </p:blipFill>
        <p:spPr bwMode="auto">
          <a:xfrm>
            <a:off x="10956611" y="37647"/>
            <a:ext cx="863928" cy="938021"/>
          </a:xfrm>
          <a:prstGeom prst="roundRect">
            <a:avLst/>
          </a:prstGeom>
          <a:noFill/>
          <a:effectLst>
            <a:softEdge rad="12700"/>
          </a:effectLst>
          <a:extLst>
            <a:ext uri="{909E8E84-426E-40DD-AFC4-6F175D3DCCD1}">
              <a14:hiddenFill xmlns:a14="http://schemas.microsoft.com/office/drawing/2010/main">
                <a:solidFill>
                  <a:srgbClr val="FFFFFF"/>
                </a:solidFill>
              </a14:hiddenFill>
            </a:ext>
          </a:extLst>
        </p:spPr>
      </p:pic>
      <p:grpSp>
        <p:nvGrpSpPr>
          <p:cNvPr id="58" name="Group 57">
            <a:extLst>
              <a:ext uri="{FF2B5EF4-FFF2-40B4-BE49-F238E27FC236}">
                <a16:creationId xmlns:a16="http://schemas.microsoft.com/office/drawing/2014/main" id="{277C10D2-5CE6-4BF5-BFFE-D05C437DCA23}"/>
              </a:ext>
            </a:extLst>
          </p:cNvPr>
          <p:cNvGrpSpPr/>
          <p:nvPr/>
        </p:nvGrpSpPr>
        <p:grpSpPr>
          <a:xfrm>
            <a:off x="9888465" y="39486"/>
            <a:ext cx="982127" cy="945499"/>
            <a:chOff x="3799000" y="5142885"/>
            <a:chExt cx="1747540" cy="1682366"/>
          </a:xfrm>
        </p:grpSpPr>
        <p:pic>
          <p:nvPicPr>
            <p:cNvPr id="62" name="Picture 61">
              <a:extLst>
                <a:ext uri="{FF2B5EF4-FFF2-40B4-BE49-F238E27FC236}">
                  <a16:creationId xmlns:a16="http://schemas.microsoft.com/office/drawing/2014/main" id="{C7629DA8-5FF8-40C1-9E6B-6B6FF9126BE0}"/>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6235" t="8478" r="7811" b="29226"/>
            <a:stretch/>
          </p:blipFill>
          <p:spPr>
            <a:xfrm>
              <a:off x="3923522" y="5142885"/>
              <a:ext cx="1498500" cy="1638071"/>
            </a:xfrm>
            <a:prstGeom prst="roundRect">
              <a:avLst/>
            </a:prstGeom>
            <a:ln>
              <a:noFill/>
            </a:ln>
            <a:effectLst/>
          </p:spPr>
        </p:pic>
        <p:sp>
          <p:nvSpPr>
            <p:cNvPr id="63" name="Rectangle 62">
              <a:extLst>
                <a:ext uri="{FF2B5EF4-FFF2-40B4-BE49-F238E27FC236}">
                  <a16:creationId xmlns:a16="http://schemas.microsoft.com/office/drawing/2014/main" id="{5C69EFBF-EE72-400D-A2A7-979635159902}"/>
                </a:ext>
              </a:extLst>
            </p:cNvPr>
            <p:cNvSpPr/>
            <p:nvPr/>
          </p:nvSpPr>
          <p:spPr>
            <a:xfrm>
              <a:off x="3799000" y="6003791"/>
              <a:ext cx="1747540" cy="82146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w="0">
                    <a:noFill/>
                  </a:ln>
                  <a:solidFill>
                    <a:prstClr val="white"/>
                  </a:solidFill>
                  <a:effectLst/>
                  <a:uLnTx/>
                  <a:uFillTx/>
                  <a:latin typeface="Calisto MT" panose="02040603050505030304" pitchFamily="18" charset="0"/>
                  <a:ea typeface="+mn-ea"/>
                  <a:cs typeface="+mn-cs"/>
                </a:rPr>
                <a:t>RWIS</a:t>
              </a:r>
            </a:p>
          </p:txBody>
        </p:sp>
      </p:grpSp>
    </p:spTree>
    <p:extLst>
      <p:ext uri="{BB962C8B-B14F-4D97-AF65-F5344CB8AC3E}">
        <p14:creationId xmlns:p14="http://schemas.microsoft.com/office/powerpoint/2010/main" val="8120749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FC7604E-C39E-4B97-B57D-382C54B0247B}"/>
              </a:ext>
            </a:extLst>
          </p:cNvPr>
          <p:cNvSpPr>
            <a:spLocks noGrp="1"/>
          </p:cNvSpPr>
          <p:nvPr>
            <p:ph type="title"/>
          </p:nvPr>
        </p:nvSpPr>
        <p:spPr/>
        <p:txBody>
          <a:bodyPr>
            <a:normAutofit/>
          </a:bodyPr>
          <a:lstStyle/>
          <a:p>
            <a:r>
              <a:rPr lang="en-US" sz="4000" dirty="0"/>
              <a:t>2 – Event Ends</a:t>
            </a:r>
          </a:p>
        </p:txBody>
      </p:sp>
      <p:sp>
        <p:nvSpPr>
          <p:cNvPr id="4" name="SLUCIR00280">
            <a:extLst>
              <a:ext uri="{FF2B5EF4-FFF2-40B4-BE49-F238E27FC236}">
                <a16:creationId xmlns:a16="http://schemas.microsoft.com/office/drawing/2014/main" id="{9B86AD77-DD0B-49C4-AF1D-5AD1DE2BBEB7}"/>
              </a:ext>
            </a:extLst>
          </p:cNvPr>
          <p:cNvSpPr/>
          <p:nvPr/>
        </p:nvSpPr>
        <p:spPr>
          <a:xfrm>
            <a:off x="8339593" y="2161953"/>
            <a:ext cx="754383" cy="876301"/>
          </a:xfrm>
          <a:custGeom>
            <a:avLst/>
            <a:gdLst>
              <a:gd name="connsiteX0" fmla="*/ 227177 w 227177"/>
              <a:gd name="connsiteY0" fmla="*/ 337039 h 337039"/>
              <a:gd name="connsiteX1" fmla="*/ 219850 w 227177"/>
              <a:gd name="connsiteY1" fmla="*/ 285750 h 337039"/>
              <a:gd name="connsiteX2" fmla="*/ 212523 w 227177"/>
              <a:gd name="connsiteY2" fmla="*/ 249116 h 337039"/>
              <a:gd name="connsiteX3" fmla="*/ 175889 w 227177"/>
              <a:gd name="connsiteY3" fmla="*/ 212481 h 337039"/>
              <a:gd name="connsiteX4" fmla="*/ 139254 w 227177"/>
              <a:gd name="connsiteY4" fmla="*/ 205154 h 337039"/>
              <a:gd name="connsiteX5" fmla="*/ 109946 w 227177"/>
              <a:gd name="connsiteY5" fmla="*/ 161193 h 337039"/>
              <a:gd name="connsiteX6" fmla="*/ 95292 w 227177"/>
              <a:gd name="connsiteY6" fmla="*/ 139212 h 337039"/>
              <a:gd name="connsiteX7" fmla="*/ 87965 w 227177"/>
              <a:gd name="connsiteY7" fmla="*/ 117231 h 337039"/>
              <a:gd name="connsiteX8" fmla="*/ 65985 w 227177"/>
              <a:gd name="connsiteY8" fmla="*/ 109904 h 337039"/>
              <a:gd name="connsiteX9" fmla="*/ 29350 w 227177"/>
              <a:gd name="connsiteY9" fmla="*/ 43962 h 337039"/>
              <a:gd name="connsiteX10" fmla="*/ 22023 w 227177"/>
              <a:gd name="connsiteY10" fmla="*/ 21981 h 337039"/>
              <a:gd name="connsiteX11" fmla="*/ 42 w 227177"/>
              <a:gd name="connsiteY11" fmla="*/ 0 h 337039"/>
              <a:gd name="connsiteX0" fmla="*/ 227135 w 227135"/>
              <a:gd name="connsiteY0" fmla="*/ 337039 h 337039"/>
              <a:gd name="connsiteX1" fmla="*/ 219808 w 227135"/>
              <a:gd name="connsiteY1" fmla="*/ 285750 h 337039"/>
              <a:gd name="connsiteX2" fmla="*/ 212481 w 227135"/>
              <a:gd name="connsiteY2" fmla="*/ 249116 h 337039"/>
              <a:gd name="connsiteX3" fmla="*/ 175847 w 227135"/>
              <a:gd name="connsiteY3" fmla="*/ 212481 h 337039"/>
              <a:gd name="connsiteX4" fmla="*/ 139212 w 227135"/>
              <a:gd name="connsiteY4" fmla="*/ 205154 h 337039"/>
              <a:gd name="connsiteX5" fmla="*/ 109904 w 227135"/>
              <a:gd name="connsiteY5" fmla="*/ 161193 h 337039"/>
              <a:gd name="connsiteX6" fmla="*/ 95250 w 227135"/>
              <a:gd name="connsiteY6" fmla="*/ 139212 h 337039"/>
              <a:gd name="connsiteX7" fmla="*/ 87923 w 227135"/>
              <a:gd name="connsiteY7" fmla="*/ 117231 h 337039"/>
              <a:gd name="connsiteX8" fmla="*/ 65943 w 227135"/>
              <a:gd name="connsiteY8" fmla="*/ 109904 h 337039"/>
              <a:gd name="connsiteX9" fmla="*/ 21981 w 227135"/>
              <a:gd name="connsiteY9" fmla="*/ 21981 h 337039"/>
              <a:gd name="connsiteX10" fmla="*/ 0 w 227135"/>
              <a:gd name="connsiteY10" fmla="*/ 0 h 337039"/>
              <a:gd name="connsiteX0" fmla="*/ 227135 w 227135"/>
              <a:gd name="connsiteY0" fmla="*/ 337039 h 337039"/>
              <a:gd name="connsiteX1" fmla="*/ 219808 w 227135"/>
              <a:gd name="connsiteY1" fmla="*/ 285750 h 337039"/>
              <a:gd name="connsiteX2" fmla="*/ 212481 w 227135"/>
              <a:gd name="connsiteY2" fmla="*/ 249116 h 337039"/>
              <a:gd name="connsiteX3" fmla="*/ 175847 w 227135"/>
              <a:gd name="connsiteY3" fmla="*/ 212481 h 337039"/>
              <a:gd name="connsiteX4" fmla="*/ 139212 w 227135"/>
              <a:gd name="connsiteY4" fmla="*/ 205154 h 337039"/>
              <a:gd name="connsiteX5" fmla="*/ 109904 w 227135"/>
              <a:gd name="connsiteY5" fmla="*/ 161193 h 337039"/>
              <a:gd name="connsiteX6" fmla="*/ 95250 w 227135"/>
              <a:gd name="connsiteY6" fmla="*/ 139212 h 337039"/>
              <a:gd name="connsiteX7" fmla="*/ 87923 w 227135"/>
              <a:gd name="connsiteY7" fmla="*/ 117231 h 337039"/>
              <a:gd name="connsiteX8" fmla="*/ 65943 w 227135"/>
              <a:gd name="connsiteY8" fmla="*/ 109904 h 337039"/>
              <a:gd name="connsiteX9" fmla="*/ 0 w 227135"/>
              <a:gd name="connsiteY9" fmla="*/ 0 h 337039"/>
              <a:gd name="connsiteX0" fmla="*/ 227135 w 227135"/>
              <a:gd name="connsiteY0" fmla="*/ 337039 h 337039"/>
              <a:gd name="connsiteX1" fmla="*/ 219808 w 227135"/>
              <a:gd name="connsiteY1" fmla="*/ 285750 h 337039"/>
              <a:gd name="connsiteX2" fmla="*/ 212481 w 227135"/>
              <a:gd name="connsiteY2" fmla="*/ 249116 h 337039"/>
              <a:gd name="connsiteX3" fmla="*/ 175847 w 227135"/>
              <a:gd name="connsiteY3" fmla="*/ 212481 h 337039"/>
              <a:gd name="connsiteX4" fmla="*/ 139212 w 227135"/>
              <a:gd name="connsiteY4" fmla="*/ 205154 h 337039"/>
              <a:gd name="connsiteX5" fmla="*/ 109904 w 227135"/>
              <a:gd name="connsiteY5" fmla="*/ 161193 h 337039"/>
              <a:gd name="connsiteX6" fmla="*/ 87923 w 227135"/>
              <a:gd name="connsiteY6" fmla="*/ 117231 h 337039"/>
              <a:gd name="connsiteX7" fmla="*/ 65943 w 227135"/>
              <a:gd name="connsiteY7" fmla="*/ 109904 h 337039"/>
              <a:gd name="connsiteX8" fmla="*/ 0 w 227135"/>
              <a:gd name="connsiteY8" fmla="*/ 0 h 337039"/>
              <a:gd name="connsiteX0" fmla="*/ 227135 w 227135"/>
              <a:gd name="connsiteY0" fmla="*/ 337039 h 337039"/>
              <a:gd name="connsiteX1" fmla="*/ 219808 w 227135"/>
              <a:gd name="connsiteY1" fmla="*/ 285750 h 337039"/>
              <a:gd name="connsiteX2" fmla="*/ 212481 w 227135"/>
              <a:gd name="connsiteY2" fmla="*/ 249116 h 337039"/>
              <a:gd name="connsiteX3" fmla="*/ 175847 w 227135"/>
              <a:gd name="connsiteY3" fmla="*/ 212481 h 337039"/>
              <a:gd name="connsiteX4" fmla="*/ 139212 w 227135"/>
              <a:gd name="connsiteY4" fmla="*/ 205154 h 337039"/>
              <a:gd name="connsiteX5" fmla="*/ 109904 w 227135"/>
              <a:gd name="connsiteY5" fmla="*/ 161193 h 337039"/>
              <a:gd name="connsiteX6" fmla="*/ 65943 w 227135"/>
              <a:gd name="connsiteY6" fmla="*/ 109904 h 337039"/>
              <a:gd name="connsiteX7" fmla="*/ 0 w 227135"/>
              <a:gd name="connsiteY7" fmla="*/ 0 h 337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135" h="337039">
                <a:moveTo>
                  <a:pt x="227135" y="337039"/>
                </a:moveTo>
                <a:cubicBezTo>
                  <a:pt x="224693" y="319943"/>
                  <a:pt x="222647" y="302785"/>
                  <a:pt x="219808" y="285750"/>
                </a:cubicBezTo>
                <a:cubicBezTo>
                  <a:pt x="217761" y="273466"/>
                  <a:pt x="216854" y="260776"/>
                  <a:pt x="212481" y="249116"/>
                </a:cubicBezTo>
                <a:cubicBezTo>
                  <a:pt x="206620" y="233486"/>
                  <a:pt x="191477" y="218342"/>
                  <a:pt x="175847" y="212481"/>
                </a:cubicBezTo>
                <a:cubicBezTo>
                  <a:pt x="164186" y="208108"/>
                  <a:pt x="151424" y="207596"/>
                  <a:pt x="139212" y="205154"/>
                </a:cubicBezTo>
                <a:cubicBezTo>
                  <a:pt x="97543" y="163485"/>
                  <a:pt x="122116" y="177068"/>
                  <a:pt x="109904" y="161193"/>
                </a:cubicBezTo>
                <a:cubicBezTo>
                  <a:pt x="97693" y="145318"/>
                  <a:pt x="84260" y="136769"/>
                  <a:pt x="65943" y="109904"/>
                </a:cubicBezTo>
                <a:cubicBezTo>
                  <a:pt x="51289" y="90366"/>
                  <a:pt x="13738" y="22896"/>
                  <a:pt x="0" y="0"/>
                </a:cubicBezTo>
              </a:path>
            </a:pathLst>
          </a:custGeom>
          <a:ln w="38100">
            <a:solidFill>
              <a:schemeClr val="accent4"/>
            </a:solidFill>
          </a:ln>
        </p:spPr>
        <p:style>
          <a:lnRef idx="1">
            <a:schemeClr val="accent1"/>
          </a:lnRef>
          <a:fillRef idx="0">
            <a:schemeClr val="accent1"/>
          </a:fillRef>
          <a:effectRef idx="0">
            <a:schemeClr val="accent1"/>
          </a:effectRef>
          <a:fontRef idx="minor">
            <a:schemeClr val="tx1"/>
          </a:fontRef>
        </p:style>
        <p:txBody>
          <a:bodyPr rtlCol="0" anchor="t"/>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Trebuchet MS" panose="020B0603020202020204"/>
              <a:ea typeface="+mn-ea"/>
              <a:cs typeface="+mn-cs"/>
            </a:endParaRPr>
          </a:p>
        </p:txBody>
      </p:sp>
      <p:sp>
        <p:nvSpPr>
          <p:cNvPr id="5" name="SLUCSR00051">
            <a:extLst>
              <a:ext uri="{FF2B5EF4-FFF2-40B4-BE49-F238E27FC236}">
                <a16:creationId xmlns:a16="http://schemas.microsoft.com/office/drawing/2014/main" id="{52146827-F192-4D4F-801E-042125996884}"/>
              </a:ext>
            </a:extLst>
          </p:cNvPr>
          <p:cNvSpPr/>
          <p:nvPr/>
        </p:nvSpPr>
        <p:spPr>
          <a:xfrm>
            <a:off x="6497334" y="1826962"/>
            <a:ext cx="3148085" cy="1227026"/>
          </a:xfrm>
          <a:custGeom>
            <a:avLst/>
            <a:gdLst>
              <a:gd name="connsiteX0" fmla="*/ 952500 w 952500"/>
              <a:gd name="connsiteY0" fmla="*/ 471933 h 471933"/>
              <a:gd name="connsiteX1" fmla="*/ 915866 w 952500"/>
              <a:gd name="connsiteY1" fmla="*/ 464606 h 471933"/>
              <a:gd name="connsiteX2" fmla="*/ 908539 w 952500"/>
              <a:gd name="connsiteY2" fmla="*/ 435298 h 471933"/>
              <a:gd name="connsiteX3" fmla="*/ 901212 w 952500"/>
              <a:gd name="connsiteY3" fmla="*/ 413317 h 471933"/>
              <a:gd name="connsiteX4" fmla="*/ 857250 w 952500"/>
              <a:gd name="connsiteY4" fmla="*/ 384010 h 471933"/>
              <a:gd name="connsiteX5" fmla="*/ 849924 w 952500"/>
              <a:gd name="connsiteY5" fmla="*/ 362029 h 471933"/>
              <a:gd name="connsiteX6" fmla="*/ 783981 w 952500"/>
              <a:gd name="connsiteY6" fmla="*/ 325394 h 471933"/>
              <a:gd name="connsiteX7" fmla="*/ 740020 w 952500"/>
              <a:gd name="connsiteY7" fmla="*/ 318067 h 471933"/>
              <a:gd name="connsiteX8" fmla="*/ 696058 w 952500"/>
              <a:gd name="connsiteY8" fmla="*/ 303414 h 471933"/>
              <a:gd name="connsiteX9" fmla="*/ 652097 w 952500"/>
              <a:gd name="connsiteY9" fmla="*/ 288760 h 471933"/>
              <a:gd name="connsiteX10" fmla="*/ 630116 w 952500"/>
              <a:gd name="connsiteY10" fmla="*/ 281433 h 471933"/>
              <a:gd name="connsiteX11" fmla="*/ 564174 w 952500"/>
              <a:gd name="connsiteY11" fmla="*/ 252125 h 471933"/>
              <a:gd name="connsiteX12" fmla="*/ 542193 w 952500"/>
              <a:gd name="connsiteY12" fmla="*/ 244798 h 471933"/>
              <a:gd name="connsiteX13" fmla="*/ 520212 w 952500"/>
              <a:gd name="connsiteY13" fmla="*/ 230144 h 471933"/>
              <a:gd name="connsiteX14" fmla="*/ 505558 w 952500"/>
              <a:gd name="connsiteY14" fmla="*/ 208164 h 471933"/>
              <a:gd name="connsiteX15" fmla="*/ 483577 w 952500"/>
              <a:gd name="connsiteY15" fmla="*/ 200837 h 471933"/>
              <a:gd name="connsiteX16" fmla="*/ 454270 w 952500"/>
              <a:gd name="connsiteY16" fmla="*/ 164202 h 471933"/>
              <a:gd name="connsiteX17" fmla="*/ 432289 w 952500"/>
              <a:gd name="connsiteY17" fmla="*/ 142221 h 471933"/>
              <a:gd name="connsiteX18" fmla="*/ 366347 w 952500"/>
              <a:gd name="connsiteY18" fmla="*/ 105587 h 471933"/>
              <a:gd name="connsiteX19" fmla="*/ 344366 w 952500"/>
              <a:gd name="connsiteY19" fmla="*/ 83606 h 471933"/>
              <a:gd name="connsiteX20" fmla="*/ 300404 w 952500"/>
              <a:gd name="connsiteY20" fmla="*/ 68952 h 471933"/>
              <a:gd name="connsiteX21" fmla="*/ 256443 w 952500"/>
              <a:gd name="connsiteY21" fmla="*/ 54298 h 471933"/>
              <a:gd name="connsiteX22" fmla="*/ 102577 w 952500"/>
              <a:gd name="connsiteY22" fmla="*/ 39644 h 471933"/>
              <a:gd name="connsiteX23" fmla="*/ 36635 w 952500"/>
              <a:gd name="connsiteY23" fmla="*/ 3010 h 471933"/>
              <a:gd name="connsiteX24" fmla="*/ 0 w 952500"/>
              <a:gd name="connsiteY24" fmla="*/ 3010 h 471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952500" h="471933">
                <a:moveTo>
                  <a:pt x="952500" y="471933"/>
                </a:moveTo>
                <a:cubicBezTo>
                  <a:pt x="940289" y="469491"/>
                  <a:pt x="925433" y="472578"/>
                  <a:pt x="915866" y="464606"/>
                </a:cubicBezTo>
                <a:cubicBezTo>
                  <a:pt x="908130" y="458159"/>
                  <a:pt x="911305" y="444981"/>
                  <a:pt x="908539" y="435298"/>
                </a:cubicBezTo>
                <a:cubicBezTo>
                  <a:pt x="906417" y="427872"/>
                  <a:pt x="906673" y="418778"/>
                  <a:pt x="901212" y="413317"/>
                </a:cubicBezTo>
                <a:cubicBezTo>
                  <a:pt x="888759" y="400864"/>
                  <a:pt x="857250" y="384010"/>
                  <a:pt x="857250" y="384010"/>
                </a:cubicBezTo>
                <a:cubicBezTo>
                  <a:pt x="854808" y="376683"/>
                  <a:pt x="855385" y="367490"/>
                  <a:pt x="849924" y="362029"/>
                </a:cubicBezTo>
                <a:cubicBezTo>
                  <a:pt x="833734" y="345839"/>
                  <a:pt x="807673" y="330659"/>
                  <a:pt x="783981" y="325394"/>
                </a:cubicBezTo>
                <a:cubicBezTo>
                  <a:pt x="769479" y="322171"/>
                  <a:pt x="754432" y="321670"/>
                  <a:pt x="740020" y="318067"/>
                </a:cubicBezTo>
                <a:cubicBezTo>
                  <a:pt x="725035" y="314321"/>
                  <a:pt x="710712" y="308298"/>
                  <a:pt x="696058" y="303414"/>
                </a:cubicBezTo>
                <a:lnTo>
                  <a:pt x="652097" y="288760"/>
                </a:lnTo>
                <a:lnTo>
                  <a:pt x="630116" y="281433"/>
                </a:lnTo>
                <a:cubicBezTo>
                  <a:pt x="595283" y="258211"/>
                  <a:pt x="616489" y="269563"/>
                  <a:pt x="564174" y="252125"/>
                </a:cubicBezTo>
                <a:lnTo>
                  <a:pt x="542193" y="244798"/>
                </a:lnTo>
                <a:cubicBezTo>
                  <a:pt x="534866" y="239913"/>
                  <a:pt x="526439" y="236371"/>
                  <a:pt x="520212" y="230144"/>
                </a:cubicBezTo>
                <a:cubicBezTo>
                  <a:pt x="513985" y="223918"/>
                  <a:pt x="512434" y="213665"/>
                  <a:pt x="505558" y="208164"/>
                </a:cubicBezTo>
                <a:cubicBezTo>
                  <a:pt x="499527" y="203339"/>
                  <a:pt x="490904" y="203279"/>
                  <a:pt x="483577" y="200837"/>
                </a:cubicBezTo>
                <a:cubicBezTo>
                  <a:pt x="434419" y="168063"/>
                  <a:pt x="482583" y="206672"/>
                  <a:pt x="454270" y="164202"/>
                </a:cubicBezTo>
                <a:cubicBezTo>
                  <a:pt x="448522" y="155580"/>
                  <a:pt x="440468" y="148583"/>
                  <a:pt x="432289" y="142221"/>
                </a:cubicBezTo>
                <a:cubicBezTo>
                  <a:pt x="394500" y="112830"/>
                  <a:pt x="399510" y="116642"/>
                  <a:pt x="366347" y="105587"/>
                </a:cubicBezTo>
                <a:cubicBezTo>
                  <a:pt x="359020" y="98260"/>
                  <a:pt x="353424" y="88638"/>
                  <a:pt x="344366" y="83606"/>
                </a:cubicBezTo>
                <a:cubicBezTo>
                  <a:pt x="330863" y="76104"/>
                  <a:pt x="315058" y="73837"/>
                  <a:pt x="300404" y="68952"/>
                </a:cubicBezTo>
                <a:lnTo>
                  <a:pt x="256443" y="54298"/>
                </a:lnTo>
                <a:cubicBezTo>
                  <a:pt x="207566" y="38006"/>
                  <a:pt x="102577" y="39644"/>
                  <a:pt x="102577" y="39644"/>
                </a:cubicBezTo>
                <a:cubicBezTo>
                  <a:pt x="63889" y="26747"/>
                  <a:pt x="87023" y="36601"/>
                  <a:pt x="36635" y="3010"/>
                </a:cubicBezTo>
                <a:cubicBezTo>
                  <a:pt x="26474" y="-3764"/>
                  <a:pt x="12212" y="3010"/>
                  <a:pt x="0" y="3010"/>
                </a:cubicBezTo>
              </a:path>
            </a:pathLst>
          </a:custGeom>
          <a:ln w="38100">
            <a:solidFill>
              <a:schemeClr val="accent4"/>
            </a:solidFill>
          </a:ln>
        </p:spPr>
        <p:style>
          <a:lnRef idx="1">
            <a:schemeClr val="accent1"/>
          </a:lnRef>
          <a:fillRef idx="0">
            <a:schemeClr val="accent1"/>
          </a:fillRef>
          <a:effectRef idx="0">
            <a:schemeClr val="accent1"/>
          </a:effectRef>
          <a:fontRef idx="minor">
            <a:schemeClr val="tx1"/>
          </a:fontRef>
        </p:style>
        <p:txBody>
          <a:bodyPr rtlCol="0" anchor="t"/>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Trebuchet MS" panose="020B0603020202020204"/>
              <a:ea typeface="+mn-ea"/>
              <a:cs typeface="+mn-cs"/>
            </a:endParaRPr>
          </a:p>
        </p:txBody>
      </p:sp>
      <p:sp>
        <p:nvSpPr>
          <p:cNvPr id="6" name="SLUCUS00024">
            <a:extLst>
              <a:ext uri="{FF2B5EF4-FFF2-40B4-BE49-F238E27FC236}">
                <a16:creationId xmlns:a16="http://schemas.microsoft.com/office/drawing/2014/main" id="{E2E3007E-DB66-447A-9325-7B93F912E4F5}"/>
              </a:ext>
            </a:extLst>
          </p:cNvPr>
          <p:cNvSpPr/>
          <p:nvPr/>
        </p:nvSpPr>
        <p:spPr>
          <a:xfrm>
            <a:off x="5539189" y="1664869"/>
            <a:ext cx="3481460" cy="2934947"/>
          </a:xfrm>
          <a:custGeom>
            <a:avLst/>
            <a:gdLst>
              <a:gd name="connsiteX0" fmla="*/ 0 w 1056147"/>
              <a:gd name="connsiteY0" fmla="*/ 1258661 h 1258661"/>
              <a:gd name="connsiteX1" fmla="*/ 40822 w 1056147"/>
              <a:gd name="connsiteY1" fmla="*/ 1251857 h 1258661"/>
              <a:gd name="connsiteX2" fmla="*/ 81643 w 1056147"/>
              <a:gd name="connsiteY2" fmla="*/ 1238250 h 1258661"/>
              <a:gd name="connsiteX3" fmla="*/ 102054 w 1056147"/>
              <a:gd name="connsiteY3" fmla="*/ 1204232 h 1258661"/>
              <a:gd name="connsiteX4" fmla="*/ 163286 w 1056147"/>
              <a:gd name="connsiteY4" fmla="*/ 1190625 h 1258661"/>
              <a:gd name="connsiteX5" fmla="*/ 183697 w 1056147"/>
              <a:gd name="connsiteY5" fmla="*/ 1183822 h 1258661"/>
              <a:gd name="connsiteX6" fmla="*/ 210911 w 1056147"/>
              <a:gd name="connsiteY6" fmla="*/ 1177018 h 1258661"/>
              <a:gd name="connsiteX7" fmla="*/ 251732 w 1056147"/>
              <a:gd name="connsiteY7" fmla="*/ 1163411 h 1258661"/>
              <a:gd name="connsiteX8" fmla="*/ 292554 w 1056147"/>
              <a:gd name="connsiteY8" fmla="*/ 1136197 h 1258661"/>
              <a:gd name="connsiteX9" fmla="*/ 326572 w 1056147"/>
              <a:gd name="connsiteY9" fmla="*/ 1088572 h 1258661"/>
              <a:gd name="connsiteX10" fmla="*/ 333375 w 1056147"/>
              <a:gd name="connsiteY10" fmla="*/ 1068161 h 1258661"/>
              <a:gd name="connsiteX11" fmla="*/ 340179 w 1056147"/>
              <a:gd name="connsiteY11" fmla="*/ 1040947 h 1258661"/>
              <a:gd name="connsiteX12" fmla="*/ 360590 w 1056147"/>
              <a:gd name="connsiteY12" fmla="*/ 1034143 h 1258661"/>
              <a:gd name="connsiteX13" fmla="*/ 374197 w 1056147"/>
              <a:gd name="connsiteY13" fmla="*/ 1013732 h 1258661"/>
              <a:gd name="connsiteX14" fmla="*/ 381000 w 1056147"/>
              <a:gd name="connsiteY14" fmla="*/ 993322 h 1258661"/>
              <a:gd name="connsiteX15" fmla="*/ 401411 w 1056147"/>
              <a:gd name="connsiteY15" fmla="*/ 986518 h 1258661"/>
              <a:gd name="connsiteX16" fmla="*/ 421822 w 1056147"/>
              <a:gd name="connsiteY16" fmla="*/ 925286 h 1258661"/>
              <a:gd name="connsiteX17" fmla="*/ 428625 w 1056147"/>
              <a:gd name="connsiteY17" fmla="*/ 904875 h 1258661"/>
              <a:gd name="connsiteX18" fmla="*/ 449036 w 1056147"/>
              <a:gd name="connsiteY18" fmla="*/ 891268 h 1258661"/>
              <a:gd name="connsiteX19" fmla="*/ 455840 w 1056147"/>
              <a:gd name="connsiteY19" fmla="*/ 870857 h 1258661"/>
              <a:gd name="connsiteX20" fmla="*/ 476250 w 1056147"/>
              <a:gd name="connsiteY20" fmla="*/ 864054 h 1258661"/>
              <a:gd name="connsiteX21" fmla="*/ 496661 w 1056147"/>
              <a:gd name="connsiteY21" fmla="*/ 850447 h 1258661"/>
              <a:gd name="connsiteX22" fmla="*/ 517072 w 1056147"/>
              <a:gd name="connsiteY22" fmla="*/ 809625 h 1258661"/>
              <a:gd name="connsiteX23" fmla="*/ 551090 w 1056147"/>
              <a:gd name="connsiteY23" fmla="*/ 775607 h 1258661"/>
              <a:gd name="connsiteX24" fmla="*/ 578304 w 1056147"/>
              <a:gd name="connsiteY24" fmla="*/ 748393 h 1258661"/>
              <a:gd name="connsiteX25" fmla="*/ 632732 w 1056147"/>
              <a:gd name="connsiteY25" fmla="*/ 700768 h 1258661"/>
              <a:gd name="connsiteX26" fmla="*/ 646340 w 1056147"/>
              <a:gd name="connsiteY26" fmla="*/ 687161 h 1258661"/>
              <a:gd name="connsiteX27" fmla="*/ 687161 w 1056147"/>
              <a:gd name="connsiteY27" fmla="*/ 666750 h 1258661"/>
              <a:gd name="connsiteX28" fmla="*/ 707572 w 1056147"/>
              <a:gd name="connsiteY28" fmla="*/ 646340 h 1258661"/>
              <a:gd name="connsiteX29" fmla="*/ 734786 w 1056147"/>
              <a:gd name="connsiteY29" fmla="*/ 639536 h 1258661"/>
              <a:gd name="connsiteX30" fmla="*/ 755197 w 1056147"/>
              <a:gd name="connsiteY30" fmla="*/ 632732 h 1258661"/>
              <a:gd name="connsiteX31" fmla="*/ 789215 w 1056147"/>
              <a:gd name="connsiteY31" fmla="*/ 605518 h 1258661"/>
              <a:gd name="connsiteX32" fmla="*/ 802822 w 1056147"/>
              <a:gd name="connsiteY32" fmla="*/ 585107 h 1258661"/>
              <a:gd name="connsiteX33" fmla="*/ 823232 w 1056147"/>
              <a:gd name="connsiteY33" fmla="*/ 571500 h 1258661"/>
              <a:gd name="connsiteX34" fmla="*/ 830036 w 1056147"/>
              <a:gd name="connsiteY34" fmla="*/ 551090 h 1258661"/>
              <a:gd name="connsiteX35" fmla="*/ 864054 w 1056147"/>
              <a:gd name="connsiteY35" fmla="*/ 517072 h 1258661"/>
              <a:gd name="connsiteX36" fmla="*/ 884465 w 1056147"/>
              <a:gd name="connsiteY36" fmla="*/ 476250 h 1258661"/>
              <a:gd name="connsiteX37" fmla="*/ 891268 w 1056147"/>
              <a:gd name="connsiteY37" fmla="*/ 455840 h 1258661"/>
              <a:gd name="connsiteX38" fmla="*/ 898072 w 1056147"/>
              <a:gd name="connsiteY38" fmla="*/ 428625 h 1258661"/>
              <a:gd name="connsiteX39" fmla="*/ 925286 w 1056147"/>
              <a:gd name="connsiteY39" fmla="*/ 387804 h 1258661"/>
              <a:gd name="connsiteX40" fmla="*/ 932090 w 1056147"/>
              <a:gd name="connsiteY40" fmla="*/ 353786 h 1258661"/>
              <a:gd name="connsiteX41" fmla="*/ 945697 w 1056147"/>
              <a:gd name="connsiteY41" fmla="*/ 312965 h 1258661"/>
              <a:gd name="connsiteX42" fmla="*/ 966107 w 1056147"/>
              <a:gd name="connsiteY42" fmla="*/ 251732 h 1258661"/>
              <a:gd name="connsiteX43" fmla="*/ 986518 w 1056147"/>
              <a:gd name="connsiteY43" fmla="*/ 190500 h 1258661"/>
              <a:gd name="connsiteX44" fmla="*/ 1013732 w 1056147"/>
              <a:gd name="connsiteY44" fmla="*/ 156482 h 1258661"/>
              <a:gd name="connsiteX45" fmla="*/ 1054554 w 1056147"/>
              <a:gd name="connsiteY45" fmla="*/ 34018 h 1258661"/>
              <a:gd name="connsiteX46" fmla="*/ 1054554 w 1056147"/>
              <a:gd name="connsiteY46" fmla="*/ 0 h 1258661"/>
              <a:gd name="connsiteX0" fmla="*/ 0 w 1056147"/>
              <a:gd name="connsiteY0" fmla="*/ 1258661 h 1258661"/>
              <a:gd name="connsiteX1" fmla="*/ 40822 w 1056147"/>
              <a:gd name="connsiteY1" fmla="*/ 1251857 h 1258661"/>
              <a:gd name="connsiteX2" fmla="*/ 81643 w 1056147"/>
              <a:gd name="connsiteY2" fmla="*/ 1238250 h 1258661"/>
              <a:gd name="connsiteX3" fmla="*/ 102054 w 1056147"/>
              <a:gd name="connsiteY3" fmla="*/ 1204232 h 1258661"/>
              <a:gd name="connsiteX4" fmla="*/ 163286 w 1056147"/>
              <a:gd name="connsiteY4" fmla="*/ 1190625 h 1258661"/>
              <a:gd name="connsiteX5" fmla="*/ 183697 w 1056147"/>
              <a:gd name="connsiteY5" fmla="*/ 1183822 h 1258661"/>
              <a:gd name="connsiteX6" fmla="*/ 210911 w 1056147"/>
              <a:gd name="connsiteY6" fmla="*/ 1177018 h 1258661"/>
              <a:gd name="connsiteX7" fmla="*/ 251732 w 1056147"/>
              <a:gd name="connsiteY7" fmla="*/ 1163411 h 1258661"/>
              <a:gd name="connsiteX8" fmla="*/ 292554 w 1056147"/>
              <a:gd name="connsiteY8" fmla="*/ 1136197 h 1258661"/>
              <a:gd name="connsiteX9" fmla="*/ 326572 w 1056147"/>
              <a:gd name="connsiteY9" fmla="*/ 1088572 h 1258661"/>
              <a:gd name="connsiteX10" fmla="*/ 333375 w 1056147"/>
              <a:gd name="connsiteY10" fmla="*/ 1068161 h 1258661"/>
              <a:gd name="connsiteX11" fmla="*/ 360590 w 1056147"/>
              <a:gd name="connsiteY11" fmla="*/ 1034143 h 1258661"/>
              <a:gd name="connsiteX12" fmla="*/ 374197 w 1056147"/>
              <a:gd name="connsiteY12" fmla="*/ 1013732 h 1258661"/>
              <a:gd name="connsiteX13" fmla="*/ 381000 w 1056147"/>
              <a:gd name="connsiteY13" fmla="*/ 993322 h 1258661"/>
              <a:gd name="connsiteX14" fmla="*/ 401411 w 1056147"/>
              <a:gd name="connsiteY14" fmla="*/ 986518 h 1258661"/>
              <a:gd name="connsiteX15" fmla="*/ 421822 w 1056147"/>
              <a:gd name="connsiteY15" fmla="*/ 925286 h 1258661"/>
              <a:gd name="connsiteX16" fmla="*/ 428625 w 1056147"/>
              <a:gd name="connsiteY16" fmla="*/ 904875 h 1258661"/>
              <a:gd name="connsiteX17" fmla="*/ 449036 w 1056147"/>
              <a:gd name="connsiteY17" fmla="*/ 891268 h 1258661"/>
              <a:gd name="connsiteX18" fmla="*/ 455840 w 1056147"/>
              <a:gd name="connsiteY18" fmla="*/ 870857 h 1258661"/>
              <a:gd name="connsiteX19" fmla="*/ 476250 w 1056147"/>
              <a:gd name="connsiteY19" fmla="*/ 864054 h 1258661"/>
              <a:gd name="connsiteX20" fmla="*/ 496661 w 1056147"/>
              <a:gd name="connsiteY20" fmla="*/ 850447 h 1258661"/>
              <a:gd name="connsiteX21" fmla="*/ 517072 w 1056147"/>
              <a:gd name="connsiteY21" fmla="*/ 809625 h 1258661"/>
              <a:gd name="connsiteX22" fmla="*/ 551090 w 1056147"/>
              <a:gd name="connsiteY22" fmla="*/ 775607 h 1258661"/>
              <a:gd name="connsiteX23" fmla="*/ 578304 w 1056147"/>
              <a:gd name="connsiteY23" fmla="*/ 748393 h 1258661"/>
              <a:gd name="connsiteX24" fmla="*/ 632732 w 1056147"/>
              <a:gd name="connsiteY24" fmla="*/ 700768 h 1258661"/>
              <a:gd name="connsiteX25" fmla="*/ 646340 w 1056147"/>
              <a:gd name="connsiteY25" fmla="*/ 687161 h 1258661"/>
              <a:gd name="connsiteX26" fmla="*/ 687161 w 1056147"/>
              <a:gd name="connsiteY26" fmla="*/ 666750 h 1258661"/>
              <a:gd name="connsiteX27" fmla="*/ 707572 w 1056147"/>
              <a:gd name="connsiteY27" fmla="*/ 646340 h 1258661"/>
              <a:gd name="connsiteX28" fmla="*/ 734786 w 1056147"/>
              <a:gd name="connsiteY28" fmla="*/ 639536 h 1258661"/>
              <a:gd name="connsiteX29" fmla="*/ 755197 w 1056147"/>
              <a:gd name="connsiteY29" fmla="*/ 632732 h 1258661"/>
              <a:gd name="connsiteX30" fmla="*/ 789215 w 1056147"/>
              <a:gd name="connsiteY30" fmla="*/ 605518 h 1258661"/>
              <a:gd name="connsiteX31" fmla="*/ 802822 w 1056147"/>
              <a:gd name="connsiteY31" fmla="*/ 585107 h 1258661"/>
              <a:gd name="connsiteX32" fmla="*/ 823232 w 1056147"/>
              <a:gd name="connsiteY32" fmla="*/ 571500 h 1258661"/>
              <a:gd name="connsiteX33" fmla="*/ 830036 w 1056147"/>
              <a:gd name="connsiteY33" fmla="*/ 551090 h 1258661"/>
              <a:gd name="connsiteX34" fmla="*/ 864054 w 1056147"/>
              <a:gd name="connsiteY34" fmla="*/ 517072 h 1258661"/>
              <a:gd name="connsiteX35" fmla="*/ 884465 w 1056147"/>
              <a:gd name="connsiteY35" fmla="*/ 476250 h 1258661"/>
              <a:gd name="connsiteX36" fmla="*/ 891268 w 1056147"/>
              <a:gd name="connsiteY36" fmla="*/ 455840 h 1258661"/>
              <a:gd name="connsiteX37" fmla="*/ 898072 w 1056147"/>
              <a:gd name="connsiteY37" fmla="*/ 428625 h 1258661"/>
              <a:gd name="connsiteX38" fmla="*/ 925286 w 1056147"/>
              <a:gd name="connsiteY38" fmla="*/ 387804 h 1258661"/>
              <a:gd name="connsiteX39" fmla="*/ 932090 w 1056147"/>
              <a:gd name="connsiteY39" fmla="*/ 353786 h 1258661"/>
              <a:gd name="connsiteX40" fmla="*/ 945697 w 1056147"/>
              <a:gd name="connsiteY40" fmla="*/ 312965 h 1258661"/>
              <a:gd name="connsiteX41" fmla="*/ 966107 w 1056147"/>
              <a:gd name="connsiteY41" fmla="*/ 251732 h 1258661"/>
              <a:gd name="connsiteX42" fmla="*/ 986518 w 1056147"/>
              <a:gd name="connsiteY42" fmla="*/ 190500 h 1258661"/>
              <a:gd name="connsiteX43" fmla="*/ 1013732 w 1056147"/>
              <a:gd name="connsiteY43" fmla="*/ 156482 h 1258661"/>
              <a:gd name="connsiteX44" fmla="*/ 1054554 w 1056147"/>
              <a:gd name="connsiteY44" fmla="*/ 34018 h 1258661"/>
              <a:gd name="connsiteX45" fmla="*/ 1054554 w 1056147"/>
              <a:gd name="connsiteY45" fmla="*/ 0 h 1258661"/>
              <a:gd name="connsiteX0" fmla="*/ 0 w 1056147"/>
              <a:gd name="connsiteY0" fmla="*/ 1258661 h 1258661"/>
              <a:gd name="connsiteX1" fmla="*/ 40822 w 1056147"/>
              <a:gd name="connsiteY1" fmla="*/ 1251857 h 1258661"/>
              <a:gd name="connsiteX2" fmla="*/ 81643 w 1056147"/>
              <a:gd name="connsiteY2" fmla="*/ 1238250 h 1258661"/>
              <a:gd name="connsiteX3" fmla="*/ 102054 w 1056147"/>
              <a:gd name="connsiteY3" fmla="*/ 1204232 h 1258661"/>
              <a:gd name="connsiteX4" fmla="*/ 163286 w 1056147"/>
              <a:gd name="connsiteY4" fmla="*/ 1190625 h 1258661"/>
              <a:gd name="connsiteX5" fmla="*/ 183697 w 1056147"/>
              <a:gd name="connsiteY5" fmla="*/ 1183822 h 1258661"/>
              <a:gd name="connsiteX6" fmla="*/ 210911 w 1056147"/>
              <a:gd name="connsiteY6" fmla="*/ 1177018 h 1258661"/>
              <a:gd name="connsiteX7" fmla="*/ 251732 w 1056147"/>
              <a:gd name="connsiteY7" fmla="*/ 1163411 h 1258661"/>
              <a:gd name="connsiteX8" fmla="*/ 292554 w 1056147"/>
              <a:gd name="connsiteY8" fmla="*/ 1136197 h 1258661"/>
              <a:gd name="connsiteX9" fmla="*/ 326572 w 1056147"/>
              <a:gd name="connsiteY9" fmla="*/ 1088572 h 1258661"/>
              <a:gd name="connsiteX10" fmla="*/ 333375 w 1056147"/>
              <a:gd name="connsiteY10" fmla="*/ 1068161 h 1258661"/>
              <a:gd name="connsiteX11" fmla="*/ 360590 w 1056147"/>
              <a:gd name="connsiteY11" fmla="*/ 1034143 h 1258661"/>
              <a:gd name="connsiteX12" fmla="*/ 374197 w 1056147"/>
              <a:gd name="connsiteY12" fmla="*/ 1013732 h 1258661"/>
              <a:gd name="connsiteX13" fmla="*/ 381000 w 1056147"/>
              <a:gd name="connsiteY13" fmla="*/ 993322 h 1258661"/>
              <a:gd name="connsiteX14" fmla="*/ 401411 w 1056147"/>
              <a:gd name="connsiteY14" fmla="*/ 986518 h 1258661"/>
              <a:gd name="connsiteX15" fmla="*/ 421822 w 1056147"/>
              <a:gd name="connsiteY15" fmla="*/ 925286 h 1258661"/>
              <a:gd name="connsiteX16" fmla="*/ 428625 w 1056147"/>
              <a:gd name="connsiteY16" fmla="*/ 904875 h 1258661"/>
              <a:gd name="connsiteX17" fmla="*/ 449036 w 1056147"/>
              <a:gd name="connsiteY17" fmla="*/ 891268 h 1258661"/>
              <a:gd name="connsiteX18" fmla="*/ 455840 w 1056147"/>
              <a:gd name="connsiteY18" fmla="*/ 870857 h 1258661"/>
              <a:gd name="connsiteX19" fmla="*/ 476250 w 1056147"/>
              <a:gd name="connsiteY19" fmla="*/ 864054 h 1258661"/>
              <a:gd name="connsiteX20" fmla="*/ 496661 w 1056147"/>
              <a:gd name="connsiteY20" fmla="*/ 850447 h 1258661"/>
              <a:gd name="connsiteX21" fmla="*/ 517072 w 1056147"/>
              <a:gd name="connsiteY21" fmla="*/ 809625 h 1258661"/>
              <a:gd name="connsiteX22" fmla="*/ 551090 w 1056147"/>
              <a:gd name="connsiteY22" fmla="*/ 775607 h 1258661"/>
              <a:gd name="connsiteX23" fmla="*/ 578304 w 1056147"/>
              <a:gd name="connsiteY23" fmla="*/ 748393 h 1258661"/>
              <a:gd name="connsiteX24" fmla="*/ 632732 w 1056147"/>
              <a:gd name="connsiteY24" fmla="*/ 700768 h 1258661"/>
              <a:gd name="connsiteX25" fmla="*/ 646340 w 1056147"/>
              <a:gd name="connsiteY25" fmla="*/ 687161 h 1258661"/>
              <a:gd name="connsiteX26" fmla="*/ 687161 w 1056147"/>
              <a:gd name="connsiteY26" fmla="*/ 666750 h 1258661"/>
              <a:gd name="connsiteX27" fmla="*/ 707572 w 1056147"/>
              <a:gd name="connsiteY27" fmla="*/ 646340 h 1258661"/>
              <a:gd name="connsiteX28" fmla="*/ 755197 w 1056147"/>
              <a:gd name="connsiteY28" fmla="*/ 632732 h 1258661"/>
              <a:gd name="connsiteX29" fmla="*/ 789215 w 1056147"/>
              <a:gd name="connsiteY29" fmla="*/ 605518 h 1258661"/>
              <a:gd name="connsiteX30" fmla="*/ 802822 w 1056147"/>
              <a:gd name="connsiteY30" fmla="*/ 585107 h 1258661"/>
              <a:gd name="connsiteX31" fmla="*/ 823232 w 1056147"/>
              <a:gd name="connsiteY31" fmla="*/ 571500 h 1258661"/>
              <a:gd name="connsiteX32" fmla="*/ 830036 w 1056147"/>
              <a:gd name="connsiteY32" fmla="*/ 551090 h 1258661"/>
              <a:gd name="connsiteX33" fmla="*/ 864054 w 1056147"/>
              <a:gd name="connsiteY33" fmla="*/ 517072 h 1258661"/>
              <a:gd name="connsiteX34" fmla="*/ 884465 w 1056147"/>
              <a:gd name="connsiteY34" fmla="*/ 476250 h 1258661"/>
              <a:gd name="connsiteX35" fmla="*/ 891268 w 1056147"/>
              <a:gd name="connsiteY35" fmla="*/ 455840 h 1258661"/>
              <a:gd name="connsiteX36" fmla="*/ 898072 w 1056147"/>
              <a:gd name="connsiteY36" fmla="*/ 428625 h 1258661"/>
              <a:gd name="connsiteX37" fmla="*/ 925286 w 1056147"/>
              <a:gd name="connsiteY37" fmla="*/ 387804 h 1258661"/>
              <a:gd name="connsiteX38" fmla="*/ 932090 w 1056147"/>
              <a:gd name="connsiteY38" fmla="*/ 353786 h 1258661"/>
              <a:gd name="connsiteX39" fmla="*/ 945697 w 1056147"/>
              <a:gd name="connsiteY39" fmla="*/ 312965 h 1258661"/>
              <a:gd name="connsiteX40" fmla="*/ 966107 w 1056147"/>
              <a:gd name="connsiteY40" fmla="*/ 251732 h 1258661"/>
              <a:gd name="connsiteX41" fmla="*/ 986518 w 1056147"/>
              <a:gd name="connsiteY41" fmla="*/ 190500 h 1258661"/>
              <a:gd name="connsiteX42" fmla="*/ 1013732 w 1056147"/>
              <a:gd name="connsiteY42" fmla="*/ 156482 h 1258661"/>
              <a:gd name="connsiteX43" fmla="*/ 1054554 w 1056147"/>
              <a:gd name="connsiteY43" fmla="*/ 34018 h 1258661"/>
              <a:gd name="connsiteX44" fmla="*/ 1054554 w 1056147"/>
              <a:gd name="connsiteY44" fmla="*/ 0 h 1258661"/>
              <a:gd name="connsiteX0" fmla="*/ 0 w 1056147"/>
              <a:gd name="connsiteY0" fmla="*/ 1258661 h 1258661"/>
              <a:gd name="connsiteX1" fmla="*/ 40822 w 1056147"/>
              <a:gd name="connsiteY1" fmla="*/ 1251857 h 1258661"/>
              <a:gd name="connsiteX2" fmla="*/ 81643 w 1056147"/>
              <a:gd name="connsiteY2" fmla="*/ 1238250 h 1258661"/>
              <a:gd name="connsiteX3" fmla="*/ 102054 w 1056147"/>
              <a:gd name="connsiteY3" fmla="*/ 1204232 h 1258661"/>
              <a:gd name="connsiteX4" fmla="*/ 163286 w 1056147"/>
              <a:gd name="connsiteY4" fmla="*/ 1190625 h 1258661"/>
              <a:gd name="connsiteX5" fmla="*/ 183697 w 1056147"/>
              <a:gd name="connsiteY5" fmla="*/ 1183822 h 1258661"/>
              <a:gd name="connsiteX6" fmla="*/ 210911 w 1056147"/>
              <a:gd name="connsiteY6" fmla="*/ 1177018 h 1258661"/>
              <a:gd name="connsiteX7" fmla="*/ 251732 w 1056147"/>
              <a:gd name="connsiteY7" fmla="*/ 1163411 h 1258661"/>
              <a:gd name="connsiteX8" fmla="*/ 292554 w 1056147"/>
              <a:gd name="connsiteY8" fmla="*/ 1136197 h 1258661"/>
              <a:gd name="connsiteX9" fmla="*/ 326572 w 1056147"/>
              <a:gd name="connsiteY9" fmla="*/ 1088572 h 1258661"/>
              <a:gd name="connsiteX10" fmla="*/ 333375 w 1056147"/>
              <a:gd name="connsiteY10" fmla="*/ 1068161 h 1258661"/>
              <a:gd name="connsiteX11" fmla="*/ 360590 w 1056147"/>
              <a:gd name="connsiteY11" fmla="*/ 1034143 h 1258661"/>
              <a:gd name="connsiteX12" fmla="*/ 374197 w 1056147"/>
              <a:gd name="connsiteY12" fmla="*/ 1013732 h 1258661"/>
              <a:gd name="connsiteX13" fmla="*/ 381000 w 1056147"/>
              <a:gd name="connsiteY13" fmla="*/ 993322 h 1258661"/>
              <a:gd name="connsiteX14" fmla="*/ 401411 w 1056147"/>
              <a:gd name="connsiteY14" fmla="*/ 986518 h 1258661"/>
              <a:gd name="connsiteX15" fmla="*/ 421822 w 1056147"/>
              <a:gd name="connsiteY15" fmla="*/ 925286 h 1258661"/>
              <a:gd name="connsiteX16" fmla="*/ 428625 w 1056147"/>
              <a:gd name="connsiteY16" fmla="*/ 904875 h 1258661"/>
              <a:gd name="connsiteX17" fmla="*/ 449036 w 1056147"/>
              <a:gd name="connsiteY17" fmla="*/ 891268 h 1258661"/>
              <a:gd name="connsiteX18" fmla="*/ 455840 w 1056147"/>
              <a:gd name="connsiteY18" fmla="*/ 870857 h 1258661"/>
              <a:gd name="connsiteX19" fmla="*/ 476250 w 1056147"/>
              <a:gd name="connsiteY19" fmla="*/ 864054 h 1258661"/>
              <a:gd name="connsiteX20" fmla="*/ 496661 w 1056147"/>
              <a:gd name="connsiteY20" fmla="*/ 850447 h 1258661"/>
              <a:gd name="connsiteX21" fmla="*/ 517072 w 1056147"/>
              <a:gd name="connsiteY21" fmla="*/ 809625 h 1258661"/>
              <a:gd name="connsiteX22" fmla="*/ 551090 w 1056147"/>
              <a:gd name="connsiteY22" fmla="*/ 775607 h 1258661"/>
              <a:gd name="connsiteX23" fmla="*/ 578304 w 1056147"/>
              <a:gd name="connsiteY23" fmla="*/ 748393 h 1258661"/>
              <a:gd name="connsiteX24" fmla="*/ 632732 w 1056147"/>
              <a:gd name="connsiteY24" fmla="*/ 700768 h 1258661"/>
              <a:gd name="connsiteX25" fmla="*/ 646340 w 1056147"/>
              <a:gd name="connsiteY25" fmla="*/ 687161 h 1258661"/>
              <a:gd name="connsiteX26" fmla="*/ 687161 w 1056147"/>
              <a:gd name="connsiteY26" fmla="*/ 666750 h 1258661"/>
              <a:gd name="connsiteX27" fmla="*/ 707572 w 1056147"/>
              <a:gd name="connsiteY27" fmla="*/ 646340 h 1258661"/>
              <a:gd name="connsiteX28" fmla="*/ 755197 w 1056147"/>
              <a:gd name="connsiteY28" fmla="*/ 632732 h 1258661"/>
              <a:gd name="connsiteX29" fmla="*/ 789215 w 1056147"/>
              <a:gd name="connsiteY29" fmla="*/ 605518 h 1258661"/>
              <a:gd name="connsiteX30" fmla="*/ 802822 w 1056147"/>
              <a:gd name="connsiteY30" fmla="*/ 585107 h 1258661"/>
              <a:gd name="connsiteX31" fmla="*/ 823232 w 1056147"/>
              <a:gd name="connsiteY31" fmla="*/ 571500 h 1258661"/>
              <a:gd name="connsiteX32" fmla="*/ 864054 w 1056147"/>
              <a:gd name="connsiteY32" fmla="*/ 517072 h 1258661"/>
              <a:gd name="connsiteX33" fmla="*/ 884465 w 1056147"/>
              <a:gd name="connsiteY33" fmla="*/ 476250 h 1258661"/>
              <a:gd name="connsiteX34" fmla="*/ 891268 w 1056147"/>
              <a:gd name="connsiteY34" fmla="*/ 455840 h 1258661"/>
              <a:gd name="connsiteX35" fmla="*/ 898072 w 1056147"/>
              <a:gd name="connsiteY35" fmla="*/ 428625 h 1258661"/>
              <a:gd name="connsiteX36" fmla="*/ 925286 w 1056147"/>
              <a:gd name="connsiteY36" fmla="*/ 387804 h 1258661"/>
              <a:gd name="connsiteX37" fmla="*/ 932090 w 1056147"/>
              <a:gd name="connsiteY37" fmla="*/ 353786 h 1258661"/>
              <a:gd name="connsiteX38" fmla="*/ 945697 w 1056147"/>
              <a:gd name="connsiteY38" fmla="*/ 312965 h 1258661"/>
              <a:gd name="connsiteX39" fmla="*/ 966107 w 1056147"/>
              <a:gd name="connsiteY39" fmla="*/ 251732 h 1258661"/>
              <a:gd name="connsiteX40" fmla="*/ 986518 w 1056147"/>
              <a:gd name="connsiteY40" fmla="*/ 190500 h 1258661"/>
              <a:gd name="connsiteX41" fmla="*/ 1013732 w 1056147"/>
              <a:gd name="connsiteY41" fmla="*/ 156482 h 1258661"/>
              <a:gd name="connsiteX42" fmla="*/ 1054554 w 1056147"/>
              <a:gd name="connsiteY42" fmla="*/ 34018 h 1258661"/>
              <a:gd name="connsiteX43" fmla="*/ 1054554 w 1056147"/>
              <a:gd name="connsiteY43" fmla="*/ 0 h 1258661"/>
              <a:gd name="connsiteX0" fmla="*/ 0 w 1056147"/>
              <a:gd name="connsiteY0" fmla="*/ 1258661 h 1258661"/>
              <a:gd name="connsiteX1" fmla="*/ 40822 w 1056147"/>
              <a:gd name="connsiteY1" fmla="*/ 1251857 h 1258661"/>
              <a:gd name="connsiteX2" fmla="*/ 81643 w 1056147"/>
              <a:gd name="connsiteY2" fmla="*/ 1238250 h 1258661"/>
              <a:gd name="connsiteX3" fmla="*/ 102054 w 1056147"/>
              <a:gd name="connsiteY3" fmla="*/ 1204232 h 1258661"/>
              <a:gd name="connsiteX4" fmla="*/ 163286 w 1056147"/>
              <a:gd name="connsiteY4" fmla="*/ 1190625 h 1258661"/>
              <a:gd name="connsiteX5" fmla="*/ 183697 w 1056147"/>
              <a:gd name="connsiteY5" fmla="*/ 1183822 h 1258661"/>
              <a:gd name="connsiteX6" fmla="*/ 210911 w 1056147"/>
              <a:gd name="connsiteY6" fmla="*/ 1177018 h 1258661"/>
              <a:gd name="connsiteX7" fmla="*/ 251732 w 1056147"/>
              <a:gd name="connsiteY7" fmla="*/ 1163411 h 1258661"/>
              <a:gd name="connsiteX8" fmla="*/ 292554 w 1056147"/>
              <a:gd name="connsiteY8" fmla="*/ 1136197 h 1258661"/>
              <a:gd name="connsiteX9" fmla="*/ 326572 w 1056147"/>
              <a:gd name="connsiteY9" fmla="*/ 1088572 h 1258661"/>
              <a:gd name="connsiteX10" fmla="*/ 333375 w 1056147"/>
              <a:gd name="connsiteY10" fmla="*/ 1068161 h 1258661"/>
              <a:gd name="connsiteX11" fmla="*/ 360590 w 1056147"/>
              <a:gd name="connsiteY11" fmla="*/ 1034143 h 1258661"/>
              <a:gd name="connsiteX12" fmla="*/ 374197 w 1056147"/>
              <a:gd name="connsiteY12" fmla="*/ 1013732 h 1258661"/>
              <a:gd name="connsiteX13" fmla="*/ 381000 w 1056147"/>
              <a:gd name="connsiteY13" fmla="*/ 993322 h 1258661"/>
              <a:gd name="connsiteX14" fmla="*/ 401411 w 1056147"/>
              <a:gd name="connsiteY14" fmla="*/ 986518 h 1258661"/>
              <a:gd name="connsiteX15" fmla="*/ 421822 w 1056147"/>
              <a:gd name="connsiteY15" fmla="*/ 925286 h 1258661"/>
              <a:gd name="connsiteX16" fmla="*/ 428625 w 1056147"/>
              <a:gd name="connsiteY16" fmla="*/ 904875 h 1258661"/>
              <a:gd name="connsiteX17" fmla="*/ 449036 w 1056147"/>
              <a:gd name="connsiteY17" fmla="*/ 891268 h 1258661"/>
              <a:gd name="connsiteX18" fmla="*/ 476250 w 1056147"/>
              <a:gd name="connsiteY18" fmla="*/ 864054 h 1258661"/>
              <a:gd name="connsiteX19" fmla="*/ 496661 w 1056147"/>
              <a:gd name="connsiteY19" fmla="*/ 850447 h 1258661"/>
              <a:gd name="connsiteX20" fmla="*/ 517072 w 1056147"/>
              <a:gd name="connsiteY20" fmla="*/ 809625 h 1258661"/>
              <a:gd name="connsiteX21" fmla="*/ 551090 w 1056147"/>
              <a:gd name="connsiteY21" fmla="*/ 775607 h 1258661"/>
              <a:gd name="connsiteX22" fmla="*/ 578304 w 1056147"/>
              <a:gd name="connsiteY22" fmla="*/ 748393 h 1258661"/>
              <a:gd name="connsiteX23" fmla="*/ 632732 w 1056147"/>
              <a:gd name="connsiteY23" fmla="*/ 700768 h 1258661"/>
              <a:gd name="connsiteX24" fmla="*/ 646340 w 1056147"/>
              <a:gd name="connsiteY24" fmla="*/ 687161 h 1258661"/>
              <a:gd name="connsiteX25" fmla="*/ 687161 w 1056147"/>
              <a:gd name="connsiteY25" fmla="*/ 666750 h 1258661"/>
              <a:gd name="connsiteX26" fmla="*/ 707572 w 1056147"/>
              <a:gd name="connsiteY26" fmla="*/ 646340 h 1258661"/>
              <a:gd name="connsiteX27" fmla="*/ 755197 w 1056147"/>
              <a:gd name="connsiteY27" fmla="*/ 632732 h 1258661"/>
              <a:gd name="connsiteX28" fmla="*/ 789215 w 1056147"/>
              <a:gd name="connsiteY28" fmla="*/ 605518 h 1258661"/>
              <a:gd name="connsiteX29" fmla="*/ 802822 w 1056147"/>
              <a:gd name="connsiteY29" fmla="*/ 585107 h 1258661"/>
              <a:gd name="connsiteX30" fmla="*/ 823232 w 1056147"/>
              <a:gd name="connsiteY30" fmla="*/ 571500 h 1258661"/>
              <a:gd name="connsiteX31" fmla="*/ 864054 w 1056147"/>
              <a:gd name="connsiteY31" fmla="*/ 517072 h 1258661"/>
              <a:gd name="connsiteX32" fmla="*/ 884465 w 1056147"/>
              <a:gd name="connsiteY32" fmla="*/ 476250 h 1258661"/>
              <a:gd name="connsiteX33" fmla="*/ 891268 w 1056147"/>
              <a:gd name="connsiteY33" fmla="*/ 455840 h 1258661"/>
              <a:gd name="connsiteX34" fmla="*/ 898072 w 1056147"/>
              <a:gd name="connsiteY34" fmla="*/ 428625 h 1258661"/>
              <a:gd name="connsiteX35" fmla="*/ 925286 w 1056147"/>
              <a:gd name="connsiteY35" fmla="*/ 387804 h 1258661"/>
              <a:gd name="connsiteX36" fmla="*/ 932090 w 1056147"/>
              <a:gd name="connsiteY36" fmla="*/ 353786 h 1258661"/>
              <a:gd name="connsiteX37" fmla="*/ 945697 w 1056147"/>
              <a:gd name="connsiteY37" fmla="*/ 312965 h 1258661"/>
              <a:gd name="connsiteX38" fmla="*/ 966107 w 1056147"/>
              <a:gd name="connsiteY38" fmla="*/ 251732 h 1258661"/>
              <a:gd name="connsiteX39" fmla="*/ 986518 w 1056147"/>
              <a:gd name="connsiteY39" fmla="*/ 190500 h 1258661"/>
              <a:gd name="connsiteX40" fmla="*/ 1013732 w 1056147"/>
              <a:gd name="connsiteY40" fmla="*/ 156482 h 1258661"/>
              <a:gd name="connsiteX41" fmla="*/ 1054554 w 1056147"/>
              <a:gd name="connsiteY41" fmla="*/ 34018 h 1258661"/>
              <a:gd name="connsiteX42" fmla="*/ 1054554 w 1056147"/>
              <a:gd name="connsiteY42" fmla="*/ 0 h 1258661"/>
              <a:gd name="connsiteX0" fmla="*/ 0 w 1056147"/>
              <a:gd name="connsiteY0" fmla="*/ 1258661 h 1258661"/>
              <a:gd name="connsiteX1" fmla="*/ 40822 w 1056147"/>
              <a:gd name="connsiteY1" fmla="*/ 1251857 h 1258661"/>
              <a:gd name="connsiteX2" fmla="*/ 81643 w 1056147"/>
              <a:gd name="connsiteY2" fmla="*/ 1238250 h 1258661"/>
              <a:gd name="connsiteX3" fmla="*/ 102054 w 1056147"/>
              <a:gd name="connsiteY3" fmla="*/ 1204232 h 1258661"/>
              <a:gd name="connsiteX4" fmla="*/ 163286 w 1056147"/>
              <a:gd name="connsiteY4" fmla="*/ 1190625 h 1258661"/>
              <a:gd name="connsiteX5" fmla="*/ 183697 w 1056147"/>
              <a:gd name="connsiteY5" fmla="*/ 1183822 h 1258661"/>
              <a:gd name="connsiteX6" fmla="*/ 210911 w 1056147"/>
              <a:gd name="connsiteY6" fmla="*/ 1177018 h 1258661"/>
              <a:gd name="connsiteX7" fmla="*/ 251732 w 1056147"/>
              <a:gd name="connsiteY7" fmla="*/ 1163411 h 1258661"/>
              <a:gd name="connsiteX8" fmla="*/ 292554 w 1056147"/>
              <a:gd name="connsiteY8" fmla="*/ 1136197 h 1258661"/>
              <a:gd name="connsiteX9" fmla="*/ 326572 w 1056147"/>
              <a:gd name="connsiteY9" fmla="*/ 1088572 h 1258661"/>
              <a:gd name="connsiteX10" fmla="*/ 333375 w 1056147"/>
              <a:gd name="connsiteY10" fmla="*/ 1068161 h 1258661"/>
              <a:gd name="connsiteX11" fmla="*/ 360590 w 1056147"/>
              <a:gd name="connsiteY11" fmla="*/ 1034143 h 1258661"/>
              <a:gd name="connsiteX12" fmla="*/ 374197 w 1056147"/>
              <a:gd name="connsiteY12" fmla="*/ 1013732 h 1258661"/>
              <a:gd name="connsiteX13" fmla="*/ 381000 w 1056147"/>
              <a:gd name="connsiteY13" fmla="*/ 993322 h 1258661"/>
              <a:gd name="connsiteX14" fmla="*/ 421822 w 1056147"/>
              <a:gd name="connsiteY14" fmla="*/ 925286 h 1258661"/>
              <a:gd name="connsiteX15" fmla="*/ 428625 w 1056147"/>
              <a:gd name="connsiteY15" fmla="*/ 904875 h 1258661"/>
              <a:gd name="connsiteX16" fmla="*/ 449036 w 1056147"/>
              <a:gd name="connsiteY16" fmla="*/ 891268 h 1258661"/>
              <a:gd name="connsiteX17" fmla="*/ 476250 w 1056147"/>
              <a:gd name="connsiteY17" fmla="*/ 864054 h 1258661"/>
              <a:gd name="connsiteX18" fmla="*/ 496661 w 1056147"/>
              <a:gd name="connsiteY18" fmla="*/ 850447 h 1258661"/>
              <a:gd name="connsiteX19" fmla="*/ 517072 w 1056147"/>
              <a:gd name="connsiteY19" fmla="*/ 809625 h 1258661"/>
              <a:gd name="connsiteX20" fmla="*/ 551090 w 1056147"/>
              <a:gd name="connsiteY20" fmla="*/ 775607 h 1258661"/>
              <a:gd name="connsiteX21" fmla="*/ 578304 w 1056147"/>
              <a:gd name="connsiteY21" fmla="*/ 748393 h 1258661"/>
              <a:gd name="connsiteX22" fmla="*/ 632732 w 1056147"/>
              <a:gd name="connsiteY22" fmla="*/ 700768 h 1258661"/>
              <a:gd name="connsiteX23" fmla="*/ 646340 w 1056147"/>
              <a:gd name="connsiteY23" fmla="*/ 687161 h 1258661"/>
              <a:gd name="connsiteX24" fmla="*/ 687161 w 1056147"/>
              <a:gd name="connsiteY24" fmla="*/ 666750 h 1258661"/>
              <a:gd name="connsiteX25" fmla="*/ 707572 w 1056147"/>
              <a:gd name="connsiteY25" fmla="*/ 646340 h 1258661"/>
              <a:gd name="connsiteX26" fmla="*/ 755197 w 1056147"/>
              <a:gd name="connsiteY26" fmla="*/ 632732 h 1258661"/>
              <a:gd name="connsiteX27" fmla="*/ 789215 w 1056147"/>
              <a:gd name="connsiteY27" fmla="*/ 605518 h 1258661"/>
              <a:gd name="connsiteX28" fmla="*/ 802822 w 1056147"/>
              <a:gd name="connsiteY28" fmla="*/ 585107 h 1258661"/>
              <a:gd name="connsiteX29" fmla="*/ 823232 w 1056147"/>
              <a:gd name="connsiteY29" fmla="*/ 571500 h 1258661"/>
              <a:gd name="connsiteX30" fmla="*/ 864054 w 1056147"/>
              <a:gd name="connsiteY30" fmla="*/ 517072 h 1258661"/>
              <a:gd name="connsiteX31" fmla="*/ 884465 w 1056147"/>
              <a:gd name="connsiteY31" fmla="*/ 476250 h 1258661"/>
              <a:gd name="connsiteX32" fmla="*/ 891268 w 1056147"/>
              <a:gd name="connsiteY32" fmla="*/ 455840 h 1258661"/>
              <a:gd name="connsiteX33" fmla="*/ 898072 w 1056147"/>
              <a:gd name="connsiteY33" fmla="*/ 428625 h 1258661"/>
              <a:gd name="connsiteX34" fmla="*/ 925286 w 1056147"/>
              <a:gd name="connsiteY34" fmla="*/ 387804 h 1258661"/>
              <a:gd name="connsiteX35" fmla="*/ 932090 w 1056147"/>
              <a:gd name="connsiteY35" fmla="*/ 353786 h 1258661"/>
              <a:gd name="connsiteX36" fmla="*/ 945697 w 1056147"/>
              <a:gd name="connsiteY36" fmla="*/ 312965 h 1258661"/>
              <a:gd name="connsiteX37" fmla="*/ 966107 w 1056147"/>
              <a:gd name="connsiteY37" fmla="*/ 251732 h 1258661"/>
              <a:gd name="connsiteX38" fmla="*/ 986518 w 1056147"/>
              <a:gd name="connsiteY38" fmla="*/ 190500 h 1258661"/>
              <a:gd name="connsiteX39" fmla="*/ 1013732 w 1056147"/>
              <a:gd name="connsiteY39" fmla="*/ 156482 h 1258661"/>
              <a:gd name="connsiteX40" fmla="*/ 1054554 w 1056147"/>
              <a:gd name="connsiteY40" fmla="*/ 34018 h 1258661"/>
              <a:gd name="connsiteX41" fmla="*/ 1054554 w 1056147"/>
              <a:gd name="connsiteY41" fmla="*/ 0 h 1258661"/>
              <a:gd name="connsiteX0" fmla="*/ 0 w 1056147"/>
              <a:gd name="connsiteY0" fmla="*/ 1258661 h 1258661"/>
              <a:gd name="connsiteX1" fmla="*/ 40822 w 1056147"/>
              <a:gd name="connsiteY1" fmla="*/ 1251857 h 1258661"/>
              <a:gd name="connsiteX2" fmla="*/ 81643 w 1056147"/>
              <a:gd name="connsiteY2" fmla="*/ 1238250 h 1258661"/>
              <a:gd name="connsiteX3" fmla="*/ 102054 w 1056147"/>
              <a:gd name="connsiteY3" fmla="*/ 1204232 h 1258661"/>
              <a:gd name="connsiteX4" fmla="*/ 163286 w 1056147"/>
              <a:gd name="connsiteY4" fmla="*/ 1190625 h 1258661"/>
              <a:gd name="connsiteX5" fmla="*/ 183697 w 1056147"/>
              <a:gd name="connsiteY5" fmla="*/ 1183822 h 1258661"/>
              <a:gd name="connsiteX6" fmla="*/ 210911 w 1056147"/>
              <a:gd name="connsiteY6" fmla="*/ 1177018 h 1258661"/>
              <a:gd name="connsiteX7" fmla="*/ 251732 w 1056147"/>
              <a:gd name="connsiteY7" fmla="*/ 1163411 h 1258661"/>
              <a:gd name="connsiteX8" fmla="*/ 292554 w 1056147"/>
              <a:gd name="connsiteY8" fmla="*/ 1136197 h 1258661"/>
              <a:gd name="connsiteX9" fmla="*/ 326572 w 1056147"/>
              <a:gd name="connsiteY9" fmla="*/ 1088572 h 1258661"/>
              <a:gd name="connsiteX10" fmla="*/ 333375 w 1056147"/>
              <a:gd name="connsiteY10" fmla="*/ 1068161 h 1258661"/>
              <a:gd name="connsiteX11" fmla="*/ 374197 w 1056147"/>
              <a:gd name="connsiteY11" fmla="*/ 1013732 h 1258661"/>
              <a:gd name="connsiteX12" fmla="*/ 381000 w 1056147"/>
              <a:gd name="connsiteY12" fmla="*/ 993322 h 1258661"/>
              <a:gd name="connsiteX13" fmla="*/ 421822 w 1056147"/>
              <a:gd name="connsiteY13" fmla="*/ 925286 h 1258661"/>
              <a:gd name="connsiteX14" fmla="*/ 428625 w 1056147"/>
              <a:gd name="connsiteY14" fmla="*/ 904875 h 1258661"/>
              <a:gd name="connsiteX15" fmla="*/ 449036 w 1056147"/>
              <a:gd name="connsiteY15" fmla="*/ 891268 h 1258661"/>
              <a:gd name="connsiteX16" fmla="*/ 476250 w 1056147"/>
              <a:gd name="connsiteY16" fmla="*/ 864054 h 1258661"/>
              <a:gd name="connsiteX17" fmla="*/ 496661 w 1056147"/>
              <a:gd name="connsiteY17" fmla="*/ 850447 h 1258661"/>
              <a:gd name="connsiteX18" fmla="*/ 517072 w 1056147"/>
              <a:gd name="connsiteY18" fmla="*/ 809625 h 1258661"/>
              <a:gd name="connsiteX19" fmla="*/ 551090 w 1056147"/>
              <a:gd name="connsiteY19" fmla="*/ 775607 h 1258661"/>
              <a:gd name="connsiteX20" fmla="*/ 578304 w 1056147"/>
              <a:gd name="connsiteY20" fmla="*/ 748393 h 1258661"/>
              <a:gd name="connsiteX21" fmla="*/ 632732 w 1056147"/>
              <a:gd name="connsiteY21" fmla="*/ 700768 h 1258661"/>
              <a:gd name="connsiteX22" fmla="*/ 646340 w 1056147"/>
              <a:gd name="connsiteY22" fmla="*/ 687161 h 1258661"/>
              <a:gd name="connsiteX23" fmla="*/ 687161 w 1056147"/>
              <a:gd name="connsiteY23" fmla="*/ 666750 h 1258661"/>
              <a:gd name="connsiteX24" fmla="*/ 707572 w 1056147"/>
              <a:gd name="connsiteY24" fmla="*/ 646340 h 1258661"/>
              <a:gd name="connsiteX25" fmla="*/ 755197 w 1056147"/>
              <a:gd name="connsiteY25" fmla="*/ 632732 h 1258661"/>
              <a:gd name="connsiteX26" fmla="*/ 789215 w 1056147"/>
              <a:gd name="connsiteY26" fmla="*/ 605518 h 1258661"/>
              <a:gd name="connsiteX27" fmla="*/ 802822 w 1056147"/>
              <a:gd name="connsiteY27" fmla="*/ 585107 h 1258661"/>
              <a:gd name="connsiteX28" fmla="*/ 823232 w 1056147"/>
              <a:gd name="connsiteY28" fmla="*/ 571500 h 1258661"/>
              <a:gd name="connsiteX29" fmla="*/ 864054 w 1056147"/>
              <a:gd name="connsiteY29" fmla="*/ 517072 h 1258661"/>
              <a:gd name="connsiteX30" fmla="*/ 884465 w 1056147"/>
              <a:gd name="connsiteY30" fmla="*/ 476250 h 1258661"/>
              <a:gd name="connsiteX31" fmla="*/ 891268 w 1056147"/>
              <a:gd name="connsiteY31" fmla="*/ 455840 h 1258661"/>
              <a:gd name="connsiteX32" fmla="*/ 898072 w 1056147"/>
              <a:gd name="connsiteY32" fmla="*/ 428625 h 1258661"/>
              <a:gd name="connsiteX33" fmla="*/ 925286 w 1056147"/>
              <a:gd name="connsiteY33" fmla="*/ 387804 h 1258661"/>
              <a:gd name="connsiteX34" fmla="*/ 932090 w 1056147"/>
              <a:gd name="connsiteY34" fmla="*/ 353786 h 1258661"/>
              <a:gd name="connsiteX35" fmla="*/ 945697 w 1056147"/>
              <a:gd name="connsiteY35" fmla="*/ 312965 h 1258661"/>
              <a:gd name="connsiteX36" fmla="*/ 966107 w 1056147"/>
              <a:gd name="connsiteY36" fmla="*/ 251732 h 1258661"/>
              <a:gd name="connsiteX37" fmla="*/ 986518 w 1056147"/>
              <a:gd name="connsiteY37" fmla="*/ 190500 h 1258661"/>
              <a:gd name="connsiteX38" fmla="*/ 1013732 w 1056147"/>
              <a:gd name="connsiteY38" fmla="*/ 156482 h 1258661"/>
              <a:gd name="connsiteX39" fmla="*/ 1054554 w 1056147"/>
              <a:gd name="connsiteY39" fmla="*/ 34018 h 1258661"/>
              <a:gd name="connsiteX40" fmla="*/ 1054554 w 1056147"/>
              <a:gd name="connsiteY40" fmla="*/ 0 h 1258661"/>
              <a:gd name="connsiteX0" fmla="*/ 0 w 1056147"/>
              <a:gd name="connsiteY0" fmla="*/ 1258661 h 1258661"/>
              <a:gd name="connsiteX1" fmla="*/ 40822 w 1056147"/>
              <a:gd name="connsiteY1" fmla="*/ 1251857 h 1258661"/>
              <a:gd name="connsiteX2" fmla="*/ 81643 w 1056147"/>
              <a:gd name="connsiteY2" fmla="*/ 1238250 h 1258661"/>
              <a:gd name="connsiteX3" fmla="*/ 163286 w 1056147"/>
              <a:gd name="connsiteY3" fmla="*/ 1190625 h 1258661"/>
              <a:gd name="connsiteX4" fmla="*/ 183697 w 1056147"/>
              <a:gd name="connsiteY4" fmla="*/ 1183822 h 1258661"/>
              <a:gd name="connsiteX5" fmla="*/ 210911 w 1056147"/>
              <a:gd name="connsiteY5" fmla="*/ 1177018 h 1258661"/>
              <a:gd name="connsiteX6" fmla="*/ 251732 w 1056147"/>
              <a:gd name="connsiteY6" fmla="*/ 1163411 h 1258661"/>
              <a:gd name="connsiteX7" fmla="*/ 292554 w 1056147"/>
              <a:gd name="connsiteY7" fmla="*/ 1136197 h 1258661"/>
              <a:gd name="connsiteX8" fmla="*/ 326572 w 1056147"/>
              <a:gd name="connsiteY8" fmla="*/ 1088572 h 1258661"/>
              <a:gd name="connsiteX9" fmla="*/ 333375 w 1056147"/>
              <a:gd name="connsiteY9" fmla="*/ 1068161 h 1258661"/>
              <a:gd name="connsiteX10" fmla="*/ 374197 w 1056147"/>
              <a:gd name="connsiteY10" fmla="*/ 1013732 h 1258661"/>
              <a:gd name="connsiteX11" fmla="*/ 381000 w 1056147"/>
              <a:gd name="connsiteY11" fmla="*/ 993322 h 1258661"/>
              <a:gd name="connsiteX12" fmla="*/ 421822 w 1056147"/>
              <a:gd name="connsiteY12" fmla="*/ 925286 h 1258661"/>
              <a:gd name="connsiteX13" fmla="*/ 428625 w 1056147"/>
              <a:gd name="connsiteY13" fmla="*/ 904875 h 1258661"/>
              <a:gd name="connsiteX14" fmla="*/ 449036 w 1056147"/>
              <a:gd name="connsiteY14" fmla="*/ 891268 h 1258661"/>
              <a:gd name="connsiteX15" fmla="*/ 476250 w 1056147"/>
              <a:gd name="connsiteY15" fmla="*/ 864054 h 1258661"/>
              <a:gd name="connsiteX16" fmla="*/ 496661 w 1056147"/>
              <a:gd name="connsiteY16" fmla="*/ 850447 h 1258661"/>
              <a:gd name="connsiteX17" fmla="*/ 517072 w 1056147"/>
              <a:gd name="connsiteY17" fmla="*/ 809625 h 1258661"/>
              <a:gd name="connsiteX18" fmla="*/ 551090 w 1056147"/>
              <a:gd name="connsiteY18" fmla="*/ 775607 h 1258661"/>
              <a:gd name="connsiteX19" fmla="*/ 578304 w 1056147"/>
              <a:gd name="connsiteY19" fmla="*/ 748393 h 1258661"/>
              <a:gd name="connsiteX20" fmla="*/ 632732 w 1056147"/>
              <a:gd name="connsiteY20" fmla="*/ 700768 h 1258661"/>
              <a:gd name="connsiteX21" fmla="*/ 646340 w 1056147"/>
              <a:gd name="connsiteY21" fmla="*/ 687161 h 1258661"/>
              <a:gd name="connsiteX22" fmla="*/ 687161 w 1056147"/>
              <a:gd name="connsiteY22" fmla="*/ 666750 h 1258661"/>
              <a:gd name="connsiteX23" fmla="*/ 707572 w 1056147"/>
              <a:gd name="connsiteY23" fmla="*/ 646340 h 1258661"/>
              <a:gd name="connsiteX24" fmla="*/ 755197 w 1056147"/>
              <a:gd name="connsiteY24" fmla="*/ 632732 h 1258661"/>
              <a:gd name="connsiteX25" fmla="*/ 789215 w 1056147"/>
              <a:gd name="connsiteY25" fmla="*/ 605518 h 1258661"/>
              <a:gd name="connsiteX26" fmla="*/ 802822 w 1056147"/>
              <a:gd name="connsiteY26" fmla="*/ 585107 h 1258661"/>
              <a:gd name="connsiteX27" fmla="*/ 823232 w 1056147"/>
              <a:gd name="connsiteY27" fmla="*/ 571500 h 1258661"/>
              <a:gd name="connsiteX28" fmla="*/ 864054 w 1056147"/>
              <a:gd name="connsiteY28" fmla="*/ 517072 h 1258661"/>
              <a:gd name="connsiteX29" fmla="*/ 884465 w 1056147"/>
              <a:gd name="connsiteY29" fmla="*/ 476250 h 1258661"/>
              <a:gd name="connsiteX30" fmla="*/ 891268 w 1056147"/>
              <a:gd name="connsiteY30" fmla="*/ 455840 h 1258661"/>
              <a:gd name="connsiteX31" fmla="*/ 898072 w 1056147"/>
              <a:gd name="connsiteY31" fmla="*/ 428625 h 1258661"/>
              <a:gd name="connsiteX32" fmla="*/ 925286 w 1056147"/>
              <a:gd name="connsiteY32" fmla="*/ 387804 h 1258661"/>
              <a:gd name="connsiteX33" fmla="*/ 932090 w 1056147"/>
              <a:gd name="connsiteY33" fmla="*/ 353786 h 1258661"/>
              <a:gd name="connsiteX34" fmla="*/ 945697 w 1056147"/>
              <a:gd name="connsiteY34" fmla="*/ 312965 h 1258661"/>
              <a:gd name="connsiteX35" fmla="*/ 966107 w 1056147"/>
              <a:gd name="connsiteY35" fmla="*/ 251732 h 1258661"/>
              <a:gd name="connsiteX36" fmla="*/ 986518 w 1056147"/>
              <a:gd name="connsiteY36" fmla="*/ 190500 h 1258661"/>
              <a:gd name="connsiteX37" fmla="*/ 1013732 w 1056147"/>
              <a:gd name="connsiteY37" fmla="*/ 156482 h 1258661"/>
              <a:gd name="connsiteX38" fmla="*/ 1054554 w 1056147"/>
              <a:gd name="connsiteY38" fmla="*/ 34018 h 1258661"/>
              <a:gd name="connsiteX39" fmla="*/ 1054554 w 1056147"/>
              <a:gd name="connsiteY39" fmla="*/ 0 h 1258661"/>
              <a:gd name="connsiteX0" fmla="*/ 0 w 1056147"/>
              <a:gd name="connsiteY0" fmla="*/ 1258661 h 1258661"/>
              <a:gd name="connsiteX1" fmla="*/ 40822 w 1056147"/>
              <a:gd name="connsiteY1" fmla="*/ 1251857 h 1258661"/>
              <a:gd name="connsiteX2" fmla="*/ 81643 w 1056147"/>
              <a:gd name="connsiteY2" fmla="*/ 1238250 h 1258661"/>
              <a:gd name="connsiteX3" fmla="*/ 163286 w 1056147"/>
              <a:gd name="connsiteY3" fmla="*/ 1190625 h 1258661"/>
              <a:gd name="connsiteX4" fmla="*/ 210911 w 1056147"/>
              <a:gd name="connsiteY4" fmla="*/ 1177018 h 1258661"/>
              <a:gd name="connsiteX5" fmla="*/ 251732 w 1056147"/>
              <a:gd name="connsiteY5" fmla="*/ 1163411 h 1258661"/>
              <a:gd name="connsiteX6" fmla="*/ 292554 w 1056147"/>
              <a:gd name="connsiteY6" fmla="*/ 1136197 h 1258661"/>
              <a:gd name="connsiteX7" fmla="*/ 326572 w 1056147"/>
              <a:gd name="connsiteY7" fmla="*/ 1088572 h 1258661"/>
              <a:gd name="connsiteX8" fmla="*/ 333375 w 1056147"/>
              <a:gd name="connsiteY8" fmla="*/ 1068161 h 1258661"/>
              <a:gd name="connsiteX9" fmla="*/ 374197 w 1056147"/>
              <a:gd name="connsiteY9" fmla="*/ 1013732 h 1258661"/>
              <a:gd name="connsiteX10" fmla="*/ 381000 w 1056147"/>
              <a:gd name="connsiteY10" fmla="*/ 993322 h 1258661"/>
              <a:gd name="connsiteX11" fmla="*/ 421822 w 1056147"/>
              <a:gd name="connsiteY11" fmla="*/ 925286 h 1258661"/>
              <a:gd name="connsiteX12" fmla="*/ 428625 w 1056147"/>
              <a:gd name="connsiteY12" fmla="*/ 904875 h 1258661"/>
              <a:gd name="connsiteX13" fmla="*/ 449036 w 1056147"/>
              <a:gd name="connsiteY13" fmla="*/ 891268 h 1258661"/>
              <a:gd name="connsiteX14" fmla="*/ 476250 w 1056147"/>
              <a:gd name="connsiteY14" fmla="*/ 864054 h 1258661"/>
              <a:gd name="connsiteX15" fmla="*/ 496661 w 1056147"/>
              <a:gd name="connsiteY15" fmla="*/ 850447 h 1258661"/>
              <a:gd name="connsiteX16" fmla="*/ 517072 w 1056147"/>
              <a:gd name="connsiteY16" fmla="*/ 809625 h 1258661"/>
              <a:gd name="connsiteX17" fmla="*/ 551090 w 1056147"/>
              <a:gd name="connsiteY17" fmla="*/ 775607 h 1258661"/>
              <a:gd name="connsiteX18" fmla="*/ 578304 w 1056147"/>
              <a:gd name="connsiteY18" fmla="*/ 748393 h 1258661"/>
              <a:gd name="connsiteX19" fmla="*/ 632732 w 1056147"/>
              <a:gd name="connsiteY19" fmla="*/ 700768 h 1258661"/>
              <a:gd name="connsiteX20" fmla="*/ 646340 w 1056147"/>
              <a:gd name="connsiteY20" fmla="*/ 687161 h 1258661"/>
              <a:gd name="connsiteX21" fmla="*/ 687161 w 1056147"/>
              <a:gd name="connsiteY21" fmla="*/ 666750 h 1258661"/>
              <a:gd name="connsiteX22" fmla="*/ 707572 w 1056147"/>
              <a:gd name="connsiteY22" fmla="*/ 646340 h 1258661"/>
              <a:gd name="connsiteX23" fmla="*/ 755197 w 1056147"/>
              <a:gd name="connsiteY23" fmla="*/ 632732 h 1258661"/>
              <a:gd name="connsiteX24" fmla="*/ 789215 w 1056147"/>
              <a:gd name="connsiteY24" fmla="*/ 605518 h 1258661"/>
              <a:gd name="connsiteX25" fmla="*/ 802822 w 1056147"/>
              <a:gd name="connsiteY25" fmla="*/ 585107 h 1258661"/>
              <a:gd name="connsiteX26" fmla="*/ 823232 w 1056147"/>
              <a:gd name="connsiteY26" fmla="*/ 571500 h 1258661"/>
              <a:gd name="connsiteX27" fmla="*/ 864054 w 1056147"/>
              <a:gd name="connsiteY27" fmla="*/ 517072 h 1258661"/>
              <a:gd name="connsiteX28" fmla="*/ 884465 w 1056147"/>
              <a:gd name="connsiteY28" fmla="*/ 476250 h 1258661"/>
              <a:gd name="connsiteX29" fmla="*/ 891268 w 1056147"/>
              <a:gd name="connsiteY29" fmla="*/ 455840 h 1258661"/>
              <a:gd name="connsiteX30" fmla="*/ 898072 w 1056147"/>
              <a:gd name="connsiteY30" fmla="*/ 428625 h 1258661"/>
              <a:gd name="connsiteX31" fmla="*/ 925286 w 1056147"/>
              <a:gd name="connsiteY31" fmla="*/ 387804 h 1258661"/>
              <a:gd name="connsiteX32" fmla="*/ 932090 w 1056147"/>
              <a:gd name="connsiteY32" fmla="*/ 353786 h 1258661"/>
              <a:gd name="connsiteX33" fmla="*/ 945697 w 1056147"/>
              <a:gd name="connsiteY33" fmla="*/ 312965 h 1258661"/>
              <a:gd name="connsiteX34" fmla="*/ 966107 w 1056147"/>
              <a:gd name="connsiteY34" fmla="*/ 251732 h 1258661"/>
              <a:gd name="connsiteX35" fmla="*/ 986518 w 1056147"/>
              <a:gd name="connsiteY35" fmla="*/ 190500 h 1258661"/>
              <a:gd name="connsiteX36" fmla="*/ 1013732 w 1056147"/>
              <a:gd name="connsiteY36" fmla="*/ 156482 h 1258661"/>
              <a:gd name="connsiteX37" fmla="*/ 1054554 w 1056147"/>
              <a:gd name="connsiteY37" fmla="*/ 34018 h 1258661"/>
              <a:gd name="connsiteX38" fmla="*/ 1054554 w 1056147"/>
              <a:gd name="connsiteY38" fmla="*/ 0 h 1258661"/>
              <a:gd name="connsiteX0" fmla="*/ 0 w 1056147"/>
              <a:gd name="connsiteY0" fmla="*/ 1258661 h 1258661"/>
              <a:gd name="connsiteX1" fmla="*/ 40822 w 1056147"/>
              <a:gd name="connsiteY1" fmla="*/ 1251857 h 1258661"/>
              <a:gd name="connsiteX2" fmla="*/ 81643 w 1056147"/>
              <a:gd name="connsiteY2" fmla="*/ 1238250 h 1258661"/>
              <a:gd name="connsiteX3" fmla="*/ 163286 w 1056147"/>
              <a:gd name="connsiteY3" fmla="*/ 1190625 h 1258661"/>
              <a:gd name="connsiteX4" fmla="*/ 210911 w 1056147"/>
              <a:gd name="connsiteY4" fmla="*/ 1177018 h 1258661"/>
              <a:gd name="connsiteX5" fmla="*/ 251732 w 1056147"/>
              <a:gd name="connsiteY5" fmla="*/ 1163411 h 1258661"/>
              <a:gd name="connsiteX6" fmla="*/ 292554 w 1056147"/>
              <a:gd name="connsiteY6" fmla="*/ 1136197 h 1258661"/>
              <a:gd name="connsiteX7" fmla="*/ 326572 w 1056147"/>
              <a:gd name="connsiteY7" fmla="*/ 1088572 h 1258661"/>
              <a:gd name="connsiteX8" fmla="*/ 333375 w 1056147"/>
              <a:gd name="connsiteY8" fmla="*/ 1068161 h 1258661"/>
              <a:gd name="connsiteX9" fmla="*/ 374197 w 1056147"/>
              <a:gd name="connsiteY9" fmla="*/ 1013732 h 1258661"/>
              <a:gd name="connsiteX10" fmla="*/ 381000 w 1056147"/>
              <a:gd name="connsiteY10" fmla="*/ 993322 h 1258661"/>
              <a:gd name="connsiteX11" fmla="*/ 421822 w 1056147"/>
              <a:gd name="connsiteY11" fmla="*/ 925286 h 1258661"/>
              <a:gd name="connsiteX12" fmla="*/ 449036 w 1056147"/>
              <a:gd name="connsiteY12" fmla="*/ 891268 h 1258661"/>
              <a:gd name="connsiteX13" fmla="*/ 476250 w 1056147"/>
              <a:gd name="connsiteY13" fmla="*/ 864054 h 1258661"/>
              <a:gd name="connsiteX14" fmla="*/ 496661 w 1056147"/>
              <a:gd name="connsiteY14" fmla="*/ 850447 h 1258661"/>
              <a:gd name="connsiteX15" fmla="*/ 517072 w 1056147"/>
              <a:gd name="connsiteY15" fmla="*/ 809625 h 1258661"/>
              <a:gd name="connsiteX16" fmla="*/ 551090 w 1056147"/>
              <a:gd name="connsiteY16" fmla="*/ 775607 h 1258661"/>
              <a:gd name="connsiteX17" fmla="*/ 578304 w 1056147"/>
              <a:gd name="connsiteY17" fmla="*/ 748393 h 1258661"/>
              <a:gd name="connsiteX18" fmla="*/ 632732 w 1056147"/>
              <a:gd name="connsiteY18" fmla="*/ 700768 h 1258661"/>
              <a:gd name="connsiteX19" fmla="*/ 646340 w 1056147"/>
              <a:gd name="connsiteY19" fmla="*/ 687161 h 1258661"/>
              <a:gd name="connsiteX20" fmla="*/ 687161 w 1056147"/>
              <a:gd name="connsiteY20" fmla="*/ 666750 h 1258661"/>
              <a:gd name="connsiteX21" fmla="*/ 707572 w 1056147"/>
              <a:gd name="connsiteY21" fmla="*/ 646340 h 1258661"/>
              <a:gd name="connsiteX22" fmla="*/ 755197 w 1056147"/>
              <a:gd name="connsiteY22" fmla="*/ 632732 h 1258661"/>
              <a:gd name="connsiteX23" fmla="*/ 789215 w 1056147"/>
              <a:gd name="connsiteY23" fmla="*/ 605518 h 1258661"/>
              <a:gd name="connsiteX24" fmla="*/ 802822 w 1056147"/>
              <a:gd name="connsiteY24" fmla="*/ 585107 h 1258661"/>
              <a:gd name="connsiteX25" fmla="*/ 823232 w 1056147"/>
              <a:gd name="connsiteY25" fmla="*/ 571500 h 1258661"/>
              <a:gd name="connsiteX26" fmla="*/ 864054 w 1056147"/>
              <a:gd name="connsiteY26" fmla="*/ 517072 h 1258661"/>
              <a:gd name="connsiteX27" fmla="*/ 884465 w 1056147"/>
              <a:gd name="connsiteY27" fmla="*/ 476250 h 1258661"/>
              <a:gd name="connsiteX28" fmla="*/ 891268 w 1056147"/>
              <a:gd name="connsiteY28" fmla="*/ 455840 h 1258661"/>
              <a:gd name="connsiteX29" fmla="*/ 898072 w 1056147"/>
              <a:gd name="connsiteY29" fmla="*/ 428625 h 1258661"/>
              <a:gd name="connsiteX30" fmla="*/ 925286 w 1056147"/>
              <a:gd name="connsiteY30" fmla="*/ 387804 h 1258661"/>
              <a:gd name="connsiteX31" fmla="*/ 932090 w 1056147"/>
              <a:gd name="connsiteY31" fmla="*/ 353786 h 1258661"/>
              <a:gd name="connsiteX32" fmla="*/ 945697 w 1056147"/>
              <a:gd name="connsiteY32" fmla="*/ 312965 h 1258661"/>
              <a:gd name="connsiteX33" fmla="*/ 966107 w 1056147"/>
              <a:gd name="connsiteY33" fmla="*/ 251732 h 1258661"/>
              <a:gd name="connsiteX34" fmla="*/ 986518 w 1056147"/>
              <a:gd name="connsiteY34" fmla="*/ 190500 h 1258661"/>
              <a:gd name="connsiteX35" fmla="*/ 1013732 w 1056147"/>
              <a:gd name="connsiteY35" fmla="*/ 156482 h 1258661"/>
              <a:gd name="connsiteX36" fmla="*/ 1054554 w 1056147"/>
              <a:gd name="connsiteY36" fmla="*/ 34018 h 1258661"/>
              <a:gd name="connsiteX37" fmla="*/ 1054554 w 1056147"/>
              <a:gd name="connsiteY37" fmla="*/ 0 h 1258661"/>
              <a:gd name="connsiteX0" fmla="*/ 0 w 1056147"/>
              <a:gd name="connsiteY0" fmla="*/ 1258661 h 1258661"/>
              <a:gd name="connsiteX1" fmla="*/ 40822 w 1056147"/>
              <a:gd name="connsiteY1" fmla="*/ 1251857 h 1258661"/>
              <a:gd name="connsiteX2" fmla="*/ 81643 w 1056147"/>
              <a:gd name="connsiteY2" fmla="*/ 1238250 h 1258661"/>
              <a:gd name="connsiteX3" fmla="*/ 163286 w 1056147"/>
              <a:gd name="connsiteY3" fmla="*/ 1190625 h 1258661"/>
              <a:gd name="connsiteX4" fmla="*/ 210911 w 1056147"/>
              <a:gd name="connsiteY4" fmla="*/ 1177018 h 1258661"/>
              <a:gd name="connsiteX5" fmla="*/ 251732 w 1056147"/>
              <a:gd name="connsiteY5" fmla="*/ 1163411 h 1258661"/>
              <a:gd name="connsiteX6" fmla="*/ 292554 w 1056147"/>
              <a:gd name="connsiteY6" fmla="*/ 1136197 h 1258661"/>
              <a:gd name="connsiteX7" fmla="*/ 326572 w 1056147"/>
              <a:gd name="connsiteY7" fmla="*/ 1088572 h 1258661"/>
              <a:gd name="connsiteX8" fmla="*/ 333375 w 1056147"/>
              <a:gd name="connsiteY8" fmla="*/ 1068161 h 1258661"/>
              <a:gd name="connsiteX9" fmla="*/ 374197 w 1056147"/>
              <a:gd name="connsiteY9" fmla="*/ 1013732 h 1258661"/>
              <a:gd name="connsiteX10" fmla="*/ 381000 w 1056147"/>
              <a:gd name="connsiteY10" fmla="*/ 993322 h 1258661"/>
              <a:gd name="connsiteX11" fmla="*/ 421822 w 1056147"/>
              <a:gd name="connsiteY11" fmla="*/ 925286 h 1258661"/>
              <a:gd name="connsiteX12" fmla="*/ 449036 w 1056147"/>
              <a:gd name="connsiteY12" fmla="*/ 891268 h 1258661"/>
              <a:gd name="connsiteX13" fmla="*/ 476250 w 1056147"/>
              <a:gd name="connsiteY13" fmla="*/ 864054 h 1258661"/>
              <a:gd name="connsiteX14" fmla="*/ 496661 w 1056147"/>
              <a:gd name="connsiteY14" fmla="*/ 850447 h 1258661"/>
              <a:gd name="connsiteX15" fmla="*/ 517072 w 1056147"/>
              <a:gd name="connsiteY15" fmla="*/ 809625 h 1258661"/>
              <a:gd name="connsiteX16" fmla="*/ 551090 w 1056147"/>
              <a:gd name="connsiteY16" fmla="*/ 775607 h 1258661"/>
              <a:gd name="connsiteX17" fmla="*/ 578304 w 1056147"/>
              <a:gd name="connsiteY17" fmla="*/ 748393 h 1258661"/>
              <a:gd name="connsiteX18" fmla="*/ 632732 w 1056147"/>
              <a:gd name="connsiteY18" fmla="*/ 700768 h 1258661"/>
              <a:gd name="connsiteX19" fmla="*/ 646340 w 1056147"/>
              <a:gd name="connsiteY19" fmla="*/ 687161 h 1258661"/>
              <a:gd name="connsiteX20" fmla="*/ 687161 w 1056147"/>
              <a:gd name="connsiteY20" fmla="*/ 666750 h 1258661"/>
              <a:gd name="connsiteX21" fmla="*/ 707572 w 1056147"/>
              <a:gd name="connsiteY21" fmla="*/ 646340 h 1258661"/>
              <a:gd name="connsiteX22" fmla="*/ 755197 w 1056147"/>
              <a:gd name="connsiteY22" fmla="*/ 632732 h 1258661"/>
              <a:gd name="connsiteX23" fmla="*/ 789215 w 1056147"/>
              <a:gd name="connsiteY23" fmla="*/ 605518 h 1258661"/>
              <a:gd name="connsiteX24" fmla="*/ 823232 w 1056147"/>
              <a:gd name="connsiteY24" fmla="*/ 571500 h 1258661"/>
              <a:gd name="connsiteX25" fmla="*/ 864054 w 1056147"/>
              <a:gd name="connsiteY25" fmla="*/ 517072 h 1258661"/>
              <a:gd name="connsiteX26" fmla="*/ 884465 w 1056147"/>
              <a:gd name="connsiteY26" fmla="*/ 476250 h 1258661"/>
              <a:gd name="connsiteX27" fmla="*/ 891268 w 1056147"/>
              <a:gd name="connsiteY27" fmla="*/ 455840 h 1258661"/>
              <a:gd name="connsiteX28" fmla="*/ 898072 w 1056147"/>
              <a:gd name="connsiteY28" fmla="*/ 428625 h 1258661"/>
              <a:gd name="connsiteX29" fmla="*/ 925286 w 1056147"/>
              <a:gd name="connsiteY29" fmla="*/ 387804 h 1258661"/>
              <a:gd name="connsiteX30" fmla="*/ 932090 w 1056147"/>
              <a:gd name="connsiteY30" fmla="*/ 353786 h 1258661"/>
              <a:gd name="connsiteX31" fmla="*/ 945697 w 1056147"/>
              <a:gd name="connsiteY31" fmla="*/ 312965 h 1258661"/>
              <a:gd name="connsiteX32" fmla="*/ 966107 w 1056147"/>
              <a:gd name="connsiteY32" fmla="*/ 251732 h 1258661"/>
              <a:gd name="connsiteX33" fmla="*/ 986518 w 1056147"/>
              <a:gd name="connsiteY33" fmla="*/ 190500 h 1258661"/>
              <a:gd name="connsiteX34" fmla="*/ 1013732 w 1056147"/>
              <a:gd name="connsiteY34" fmla="*/ 156482 h 1258661"/>
              <a:gd name="connsiteX35" fmla="*/ 1054554 w 1056147"/>
              <a:gd name="connsiteY35" fmla="*/ 34018 h 1258661"/>
              <a:gd name="connsiteX36" fmla="*/ 1054554 w 1056147"/>
              <a:gd name="connsiteY36" fmla="*/ 0 h 1258661"/>
              <a:gd name="connsiteX0" fmla="*/ 0 w 1056147"/>
              <a:gd name="connsiteY0" fmla="*/ 1258661 h 1258661"/>
              <a:gd name="connsiteX1" fmla="*/ 40822 w 1056147"/>
              <a:gd name="connsiteY1" fmla="*/ 1251857 h 1258661"/>
              <a:gd name="connsiteX2" fmla="*/ 81643 w 1056147"/>
              <a:gd name="connsiteY2" fmla="*/ 1238250 h 1258661"/>
              <a:gd name="connsiteX3" fmla="*/ 163286 w 1056147"/>
              <a:gd name="connsiteY3" fmla="*/ 1190625 h 1258661"/>
              <a:gd name="connsiteX4" fmla="*/ 210911 w 1056147"/>
              <a:gd name="connsiteY4" fmla="*/ 1177018 h 1258661"/>
              <a:gd name="connsiteX5" fmla="*/ 251732 w 1056147"/>
              <a:gd name="connsiteY5" fmla="*/ 1163411 h 1258661"/>
              <a:gd name="connsiteX6" fmla="*/ 292554 w 1056147"/>
              <a:gd name="connsiteY6" fmla="*/ 1136197 h 1258661"/>
              <a:gd name="connsiteX7" fmla="*/ 326572 w 1056147"/>
              <a:gd name="connsiteY7" fmla="*/ 1088572 h 1258661"/>
              <a:gd name="connsiteX8" fmla="*/ 333375 w 1056147"/>
              <a:gd name="connsiteY8" fmla="*/ 1068161 h 1258661"/>
              <a:gd name="connsiteX9" fmla="*/ 374197 w 1056147"/>
              <a:gd name="connsiteY9" fmla="*/ 1013732 h 1258661"/>
              <a:gd name="connsiteX10" fmla="*/ 381000 w 1056147"/>
              <a:gd name="connsiteY10" fmla="*/ 993322 h 1258661"/>
              <a:gd name="connsiteX11" fmla="*/ 421822 w 1056147"/>
              <a:gd name="connsiteY11" fmla="*/ 925286 h 1258661"/>
              <a:gd name="connsiteX12" fmla="*/ 449036 w 1056147"/>
              <a:gd name="connsiteY12" fmla="*/ 891268 h 1258661"/>
              <a:gd name="connsiteX13" fmla="*/ 476250 w 1056147"/>
              <a:gd name="connsiteY13" fmla="*/ 864054 h 1258661"/>
              <a:gd name="connsiteX14" fmla="*/ 496661 w 1056147"/>
              <a:gd name="connsiteY14" fmla="*/ 850447 h 1258661"/>
              <a:gd name="connsiteX15" fmla="*/ 517072 w 1056147"/>
              <a:gd name="connsiteY15" fmla="*/ 809625 h 1258661"/>
              <a:gd name="connsiteX16" fmla="*/ 551090 w 1056147"/>
              <a:gd name="connsiteY16" fmla="*/ 775607 h 1258661"/>
              <a:gd name="connsiteX17" fmla="*/ 578304 w 1056147"/>
              <a:gd name="connsiteY17" fmla="*/ 748393 h 1258661"/>
              <a:gd name="connsiteX18" fmla="*/ 632732 w 1056147"/>
              <a:gd name="connsiteY18" fmla="*/ 700768 h 1258661"/>
              <a:gd name="connsiteX19" fmla="*/ 646340 w 1056147"/>
              <a:gd name="connsiteY19" fmla="*/ 687161 h 1258661"/>
              <a:gd name="connsiteX20" fmla="*/ 687161 w 1056147"/>
              <a:gd name="connsiteY20" fmla="*/ 666750 h 1258661"/>
              <a:gd name="connsiteX21" fmla="*/ 707572 w 1056147"/>
              <a:gd name="connsiteY21" fmla="*/ 646340 h 1258661"/>
              <a:gd name="connsiteX22" fmla="*/ 755197 w 1056147"/>
              <a:gd name="connsiteY22" fmla="*/ 632732 h 1258661"/>
              <a:gd name="connsiteX23" fmla="*/ 789215 w 1056147"/>
              <a:gd name="connsiteY23" fmla="*/ 605518 h 1258661"/>
              <a:gd name="connsiteX24" fmla="*/ 823232 w 1056147"/>
              <a:gd name="connsiteY24" fmla="*/ 571500 h 1258661"/>
              <a:gd name="connsiteX25" fmla="*/ 864054 w 1056147"/>
              <a:gd name="connsiteY25" fmla="*/ 517072 h 1258661"/>
              <a:gd name="connsiteX26" fmla="*/ 891268 w 1056147"/>
              <a:gd name="connsiteY26" fmla="*/ 455840 h 1258661"/>
              <a:gd name="connsiteX27" fmla="*/ 898072 w 1056147"/>
              <a:gd name="connsiteY27" fmla="*/ 428625 h 1258661"/>
              <a:gd name="connsiteX28" fmla="*/ 925286 w 1056147"/>
              <a:gd name="connsiteY28" fmla="*/ 387804 h 1258661"/>
              <a:gd name="connsiteX29" fmla="*/ 932090 w 1056147"/>
              <a:gd name="connsiteY29" fmla="*/ 353786 h 1258661"/>
              <a:gd name="connsiteX30" fmla="*/ 945697 w 1056147"/>
              <a:gd name="connsiteY30" fmla="*/ 312965 h 1258661"/>
              <a:gd name="connsiteX31" fmla="*/ 966107 w 1056147"/>
              <a:gd name="connsiteY31" fmla="*/ 251732 h 1258661"/>
              <a:gd name="connsiteX32" fmla="*/ 986518 w 1056147"/>
              <a:gd name="connsiteY32" fmla="*/ 190500 h 1258661"/>
              <a:gd name="connsiteX33" fmla="*/ 1013732 w 1056147"/>
              <a:gd name="connsiteY33" fmla="*/ 156482 h 1258661"/>
              <a:gd name="connsiteX34" fmla="*/ 1054554 w 1056147"/>
              <a:gd name="connsiteY34" fmla="*/ 34018 h 1258661"/>
              <a:gd name="connsiteX35" fmla="*/ 1054554 w 1056147"/>
              <a:gd name="connsiteY35" fmla="*/ 0 h 1258661"/>
              <a:gd name="connsiteX0" fmla="*/ 0 w 1056147"/>
              <a:gd name="connsiteY0" fmla="*/ 1258661 h 1258661"/>
              <a:gd name="connsiteX1" fmla="*/ 40822 w 1056147"/>
              <a:gd name="connsiteY1" fmla="*/ 1251857 h 1258661"/>
              <a:gd name="connsiteX2" fmla="*/ 81643 w 1056147"/>
              <a:gd name="connsiteY2" fmla="*/ 1238250 h 1258661"/>
              <a:gd name="connsiteX3" fmla="*/ 163286 w 1056147"/>
              <a:gd name="connsiteY3" fmla="*/ 1190625 h 1258661"/>
              <a:gd name="connsiteX4" fmla="*/ 210911 w 1056147"/>
              <a:gd name="connsiteY4" fmla="*/ 1177018 h 1258661"/>
              <a:gd name="connsiteX5" fmla="*/ 251732 w 1056147"/>
              <a:gd name="connsiteY5" fmla="*/ 1163411 h 1258661"/>
              <a:gd name="connsiteX6" fmla="*/ 292554 w 1056147"/>
              <a:gd name="connsiteY6" fmla="*/ 1136197 h 1258661"/>
              <a:gd name="connsiteX7" fmla="*/ 326572 w 1056147"/>
              <a:gd name="connsiteY7" fmla="*/ 1088572 h 1258661"/>
              <a:gd name="connsiteX8" fmla="*/ 333375 w 1056147"/>
              <a:gd name="connsiteY8" fmla="*/ 1068161 h 1258661"/>
              <a:gd name="connsiteX9" fmla="*/ 374197 w 1056147"/>
              <a:gd name="connsiteY9" fmla="*/ 1013732 h 1258661"/>
              <a:gd name="connsiteX10" fmla="*/ 381000 w 1056147"/>
              <a:gd name="connsiteY10" fmla="*/ 993322 h 1258661"/>
              <a:gd name="connsiteX11" fmla="*/ 421822 w 1056147"/>
              <a:gd name="connsiteY11" fmla="*/ 925286 h 1258661"/>
              <a:gd name="connsiteX12" fmla="*/ 449036 w 1056147"/>
              <a:gd name="connsiteY12" fmla="*/ 891268 h 1258661"/>
              <a:gd name="connsiteX13" fmla="*/ 476250 w 1056147"/>
              <a:gd name="connsiteY13" fmla="*/ 864054 h 1258661"/>
              <a:gd name="connsiteX14" fmla="*/ 496661 w 1056147"/>
              <a:gd name="connsiteY14" fmla="*/ 850447 h 1258661"/>
              <a:gd name="connsiteX15" fmla="*/ 517072 w 1056147"/>
              <a:gd name="connsiteY15" fmla="*/ 809625 h 1258661"/>
              <a:gd name="connsiteX16" fmla="*/ 551090 w 1056147"/>
              <a:gd name="connsiteY16" fmla="*/ 775607 h 1258661"/>
              <a:gd name="connsiteX17" fmla="*/ 578304 w 1056147"/>
              <a:gd name="connsiteY17" fmla="*/ 748393 h 1258661"/>
              <a:gd name="connsiteX18" fmla="*/ 632732 w 1056147"/>
              <a:gd name="connsiteY18" fmla="*/ 700768 h 1258661"/>
              <a:gd name="connsiteX19" fmla="*/ 687161 w 1056147"/>
              <a:gd name="connsiteY19" fmla="*/ 666750 h 1258661"/>
              <a:gd name="connsiteX20" fmla="*/ 707572 w 1056147"/>
              <a:gd name="connsiteY20" fmla="*/ 646340 h 1258661"/>
              <a:gd name="connsiteX21" fmla="*/ 755197 w 1056147"/>
              <a:gd name="connsiteY21" fmla="*/ 632732 h 1258661"/>
              <a:gd name="connsiteX22" fmla="*/ 789215 w 1056147"/>
              <a:gd name="connsiteY22" fmla="*/ 605518 h 1258661"/>
              <a:gd name="connsiteX23" fmla="*/ 823232 w 1056147"/>
              <a:gd name="connsiteY23" fmla="*/ 571500 h 1258661"/>
              <a:gd name="connsiteX24" fmla="*/ 864054 w 1056147"/>
              <a:gd name="connsiteY24" fmla="*/ 517072 h 1258661"/>
              <a:gd name="connsiteX25" fmla="*/ 891268 w 1056147"/>
              <a:gd name="connsiteY25" fmla="*/ 455840 h 1258661"/>
              <a:gd name="connsiteX26" fmla="*/ 898072 w 1056147"/>
              <a:gd name="connsiteY26" fmla="*/ 428625 h 1258661"/>
              <a:gd name="connsiteX27" fmla="*/ 925286 w 1056147"/>
              <a:gd name="connsiteY27" fmla="*/ 387804 h 1258661"/>
              <a:gd name="connsiteX28" fmla="*/ 932090 w 1056147"/>
              <a:gd name="connsiteY28" fmla="*/ 353786 h 1258661"/>
              <a:gd name="connsiteX29" fmla="*/ 945697 w 1056147"/>
              <a:gd name="connsiteY29" fmla="*/ 312965 h 1258661"/>
              <a:gd name="connsiteX30" fmla="*/ 966107 w 1056147"/>
              <a:gd name="connsiteY30" fmla="*/ 251732 h 1258661"/>
              <a:gd name="connsiteX31" fmla="*/ 986518 w 1056147"/>
              <a:gd name="connsiteY31" fmla="*/ 190500 h 1258661"/>
              <a:gd name="connsiteX32" fmla="*/ 1013732 w 1056147"/>
              <a:gd name="connsiteY32" fmla="*/ 156482 h 1258661"/>
              <a:gd name="connsiteX33" fmla="*/ 1054554 w 1056147"/>
              <a:gd name="connsiteY33" fmla="*/ 34018 h 1258661"/>
              <a:gd name="connsiteX34" fmla="*/ 1054554 w 1056147"/>
              <a:gd name="connsiteY34" fmla="*/ 0 h 1258661"/>
              <a:gd name="connsiteX0" fmla="*/ 0 w 1056147"/>
              <a:gd name="connsiteY0" fmla="*/ 1258661 h 1258661"/>
              <a:gd name="connsiteX1" fmla="*/ 40822 w 1056147"/>
              <a:gd name="connsiteY1" fmla="*/ 1251857 h 1258661"/>
              <a:gd name="connsiteX2" fmla="*/ 81643 w 1056147"/>
              <a:gd name="connsiteY2" fmla="*/ 1238250 h 1258661"/>
              <a:gd name="connsiteX3" fmla="*/ 163286 w 1056147"/>
              <a:gd name="connsiteY3" fmla="*/ 1190625 h 1258661"/>
              <a:gd name="connsiteX4" fmla="*/ 210911 w 1056147"/>
              <a:gd name="connsiteY4" fmla="*/ 1177018 h 1258661"/>
              <a:gd name="connsiteX5" fmla="*/ 251732 w 1056147"/>
              <a:gd name="connsiteY5" fmla="*/ 1163411 h 1258661"/>
              <a:gd name="connsiteX6" fmla="*/ 292554 w 1056147"/>
              <a:gd name="connsiteY6" fmla="*/ 1136197 h 1258661"/>
              <a:gd name="connsiteX7" fmla="*/ 326572 w 1056147"/>
              <a:gd name="connsiteY7" fmla="*/ 1088572 h 1258661"/>
              <a:gd name="connsiteX8" fmla="*/ 333375 w 1056147"/>
              <a:gd name="connsiteY8" fmla="*/ 1068161 h 1258661"/>
              <a:gd name="connsiteX9" fmla="*/ 374197 w 1056147"/>
              <a:gd name="connsiteY9" fmla="*/ 1013732 h 1258661"/>
              <a:gd name="connsiteX10" fmla="*/ 381000 w 1056147"/>
              <a:gd name="connsiteY10" fmla="*/ 993322 h 1258661"/>
              <a:gd name="connsiteX11" fmla="*/ 421822 w 1056147"/>
              <a:gd name="connsiteY11" fmla="*/ 925286 h 1258661"/>
              <a:gd name="connsiteX12" fmla="*/ 449036 w 1056147"/>
              <a:gd name="connsiteY12" fmla="*/ 891268 h 1258661"/>
              <a:gd name="connsiteX13" fmla="*/ 476250 w 1056147"/>
              <a:gd name="connsiteY13" fmla="*/ 864054 h 1258661"/>
              <a:gd name="connsiteX14" fmla="*/ 496661 w 1056147"/>
              <a:gd name="connsiteY14" fmla="*/ 850447 h 1258661"/>
              <a:gd name="connsiteX15" fmla="*/ 517072 w 1056147"/>
              <a:gd name="connsiteY15" fmla="*/ 809625 h 1258661"/>
              <a:gd name="connsiteX16" fmla="*/ 578304 w 1056147"/>
              <a:gd name="connsiteY16" fmla="*/ 748393 h 1258661"/>
              <a:gd name="connsiteX17" fmla="*/ 632732 w 1056147"/>
              <a:gd name="connsiteY17" fmla="*/ 700768 h 1258661"/>
              <a:gd name="connsiteX18" fmla="*/ 687161 w 1056147"/>
              <a:gd name="connsiteY18" fmla="*/ 666750 h 1258661"/>
              <a:gd name="connsiteX19" fmla="*/ 707572 w 1056147"/>
              <a:gd name="connsiteY19" fmla="*/ 646340 h 1258661"/>
              <a:gd name="connsiteX20" fmla="*/ 755197 w 1056147"/>
              <a:gd name="connsiteY20" fmla="*/ 632732 h 1258661"/>
              <a:gd name="connsiteX21" fmla="*/ 789215 w 1056147"/>
              <a:gd name="connsiteY21" fmla="*/ 605518 h 1258661"/>
              <a:gd name="connsiteX22" fmla="*/ 823232 w 1056147"/>
              <a:gd name="connsiteY22" fmla="*/ 571500 h 1258661"/>
              <a:gd name="connsiteX23" fmla="*/ 864054 w 1056147"/>
              <a:gd name="connsiteY23" fmla="*/ 517072 h 1258661"/>
              <a:gd name="connsiteX24" fmla="*/ 891268 w 1056147"/>
              <a:gd name="connsiteY24" fmla="*/ 455840 h 1258661"/>
              <a:gd name="connsiteX25" fmla="*/ 898072 w 1056147"/>
              <a:gd name="connsiteY25" fmla="*/ 428625 h 1258661"/>
              <a:gd name="connsiteX26" fmla="*/ 925286 w 1056147"/>
              <a:gd name="connsiteY26" fmla="*/ 387804 h 1258661"/>
              <a:gd name="connsiteX27" fmla="*/ 932090 w 1056147"/>
              <a:gd name="connsiteY27" fmla="*/ 353786 h 1258661"/>
              <a:gd name="connsiteX28" fmla="*/ 945697 w 1056147"/>
              <a:gd name="connsiteY28" fmla="*/ 312965 h 1258661"/>
              <a:gd name="connsiteX29" fmla="*/ 966107 w 1056147"/>
              <a:gd name="connsiteY29" fmla="*/ 251732 h 1258661"/>
              <a:gd name="connsiteX30" fmla="*/ 986518 w 1056147"/>
              <a:gd name="connsiteY30" fmla="*/ 190500 h 1258661"/>
              <a:gd name="connsiteX31" fmla="*/ 1013732 w 1056147"/>
              <a:gd name="connsiteY31" fmla="*/ 156482 h 1258661"/>
              <a:gd name="connsiteX32" fmla="*/ 1054554 w 1056147"/>
              <a:gd name="connsiteY32" fmla="*/ 34018 h 1258661"/>
              <a:gd name="connsiteX33" fmla="*/ 1054554 w 1056147"/>
              <a:gd name="connsiteY33" fmla="*/ 0 h 1258661"/>
              <a:gd name="connsiteX0" fmla="*/ 0 w 1056147"/>
              <a:gd name="connsiteY0" fmla="*/ 1258661 h 1258661"/>
              <a:gd name="connsiteX1" fmla="*/ 40822 w 1056147"/>
              <a:gd name="connsiteY1" fmla="*/ 1251857 h 1258661"/>
              <a:gd name="connsiteX2" fmla="*/ 81643 w 1056147"/>
              <a:gd name="connsiteY2" fmla="*/ 1238250 h 1258661"/>
              <a:gd name="connsiteX3" fmla="*/ 163286 w 1056147"/>
              <a:gd name="connsiteY3" fmla="*/ 1190625 h 1258661"/>
              <a:gd name="connsiteX4" fmla="*/ 210911 w 1056147"/>
              <a:gd name="connsiteY4" fmla="*/ 1177018 h 1258661"/>
              <a:gd name="connsiteX5" fmla="*/ 251732 w 1056147"/>
              <a:gd name="connsiteY5" fmla="*/ 1163411 h 1258661"/>
              <a:gd name="connsiteX6" fmla="*/ 292554 w 1056147"/>
              <a:gd name="connsiteY6" fmla="*/ 1136197 h 1258661"/>
              <a:gd name="connsiteX7" fmla="*/ 326572 w 1056147"/>
              <a:gd name="connsiteY7" fmla="*/ 1088572 h 1258661"/>
              <a:gd name="connsiteX8" fmla="*/ 333375 w 1056147"/>
              <a:gd name="connsiteY8" fmla="*/ 1068161 h 1258661"/>
              <a:gd name="connsiteX9" fmla="*/ 374197 w 1056147"/>
              <a:gd name="connsiteY9" fmla="*/ 1013732 h 1258661"/>
              <a:gd name="connsiteX10" fmla="*/ 381000 w 1056147"/>
              <a:gd name="connsiteY10" fmla="*/ 993322 h 1258661"/>
              <a:gd name="connsiteX11" fmla="*/ 421822 w 1056147"/>
              <a:gd name="connsiteY11" fmla="*/ 925286 h 1258661"/>
              <a:gd name="connsiteX12" fmla="*/ 449036 w 1056147"/>
              <a:gd name="connsiteY12" fmla="*/ 891268 h 1258661"/>
              <a:gd name="connsiteX13" fmla="*/ 476250 w 1056147"/>
              <a:gd name="connsiteY13" fmla="*/ 864054 h 1258661"/>
              <a:gd name="connsiteX14" fmla="*/ 496661 w 1056147"/>
              <a:gd name="connsiteY14" fmla="*/ 850447 h 1258661"/>
              <a:gd name="connsiteX15" fmla="*/ 517072 w 1056147"/>
              <a:gd name="connsiteY15" fmla="*/ 809625 h 1258661"/>
              <a:gd name="connsiteX16" fmla="*/ 632732 w 1056147"/>
              <a:gd name="connsiteY16" fmla="*/ 700768 h 1258661"/>
              <a:gd name="connsiteX17" fmla="*/ 687161 w 1056147"/>
              <a:gd name="connsiteY17" fmla="*/ 666750 h 1258661"/>
              <a:gd name="connsiteX18" fmla="*/ 707572 w 1056147"/>
              <a:gd name="connsiteY18" fmla="*/ 646340 h 1258661"/>
              <a:gd name="connsiteX19" fmla="*/ 755197 w 1056147"/>
              <a:gd name="connsiteY19" fmla="*/ 632732 h 1258661"/>
              <a:gd name="connsiteX20" fmla="*/ 789215 w 1056147"/>
              <a:gd name="connsiteY20" fmla="*/ 605518 h 1258661"/>
              <a:gd name="connsiteX21" fmla="*/ 823232 w 1056147"/>
              <a:gd name="connsiteY21" fmla="*/ 571500 h 1258661"/>
              <a:gd name="connsiteX22" fmla="*/ 864054 w 1056147"/>
              <a:gd name="connsiteY22" fmla="*/ 517072 h 1258661"/>
              <a:gd name="connsiteX23" fmla="*/ 891268 w 1056147"/>
              <a:gd name="connsiteY23" fmla="*/ 455840 h 1258661"/>
              <a:gd name="connsiteX24" fmla="*/ 898072 w 1056147"/>
              <a:gd name="connsiteY24" fmla="*/ 428625 h 1258661"/>
              <a:gd name="connsiteX25" fmla="*/ 925286 w 1056147"/>
              <a:gd name="connsiteY25" fmla="*/ 387804 h 1258661"/>
              <a:gd name="connsiteX26" fmla="*/ 932090 w 1056147"/>
              <a:gd name="connsiteY26" fmla="*/ 353786 h 1258661"/>
              <a:gd name="connsiteX27" fmla="*/ 945697 w 1056147"/>
              <a:gd name="connsiteY27" fmla="*/ 312965 h 1258661"/>
              <a:gd name="connsiteX28" fmla="*/ 966107 w 1056147"/>
              <a:gd name="connsiteY28" fmla="*/ 251732 h 1258661"/>
              <a:gd name="connsiteX29" fmla="*/ 986518 w 1056147"/>
              <a:gd name="connsiteY29" fmla="*/ 190500 h 1258661"/>
              <a:gd name="connsiteX30" fmla="*/ 1013732 w 1056147"/>
              <a:gd name="connsiteY30" fmla="*/ 156482 h 1258661"/>
              <a:gd name="connsiteX31" fmla="*/ 1054554 w 1056147"/>
              <a:gd name="connsiteY31" fmla="*/ 34018 h 1258661"/>
              <a:gd name="connsiteX32" fmla="*/ 1054554 w 1056147"/>
              <a:gd name="connsiteY32" fmla="*/ 0 h 1258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056147" h="1258661">
                <a:moveTo>
                  <a:pt x="0" y="1258661"/>
                </a:moveTo>
                <a:cubicBezTo>
                  <a:pt x="13607" y="1256393"/>
                  <a:pt x="27439" y="1255203"/>
                  <a:pt x="40822" y="1251857"/>
                </a:cubicBezTo>
                <a:cubicBezTo>
                  <a:pt x="54737" y="1248378"/>
                  <a:pt x="61232" y="1248455"/>
                  <a:pt x="81643" y="1238250"/>
                </a:cubicBezTo>
                <a:cubicBezTo>
                  <a:pt x="102054" y="1228045"/>
                  <a:pt x="141741" y="1200830"/>
                  <a:pt x="163286" y="1190625"/>
                </a:cubicBezTo>
                <a:cubicBezTo>
                  <a:pt x="184831" y="1180420"/>
                  <a:pt x="196170" y="1181554"/>
                  <a:pt x="210911" y="1177018"/>
                </a:cubicBezTo>
                <a:cubicBezTo>
                  <a:pt x="225652" y="1172482"/>
                  <a:pt x="239798" y="1171367"/>
                  <a:pt x="251732" y="1163411"/>
                </a:cubicBezTo>
                <a:lnTo>
                  <a:pt x="292554" y="1136197"/>
                </a:lnTo>
                <a:cubicBezTo>
                  <a:pt x="297173" y="1130038"/>
                  <a:pt x="321600" y="1098517"/>
                  <a:pt x="326572" y="1088572"/>
                </a:cubicBezTo>
                <a:cubicBezTo>
                  <a:pt x="329779" y="1082157"/>
                  <a:pt x="325438" y="1080634"/>
                  <a:pt x="333375" y="1068161"/>
                </a:cubicBezTo>
                <a:cubicBezTo>
                  <a:pt x="341313" y="1055688"/>
                  <a:pt x="366260" y="1026205"/>
                  <a:pt x="374197" y="1013732"/>
                </a:cubicBezTo>
                <a:cubicBezTo>
                  <a:pt x="382135" y="1001259"/>
                  <a:pt x="373063" y="1008063"/>
                  <a:pt x="381000" y="993322"/>
                </a:cubicBezTo>
                <a:cubicBezTo>
                  <a:pt x="388937" y="978581"/>
                  <a:pt x="410483" y="942295"/>
                  <a:pt x="421822" y="925286"/>
                </a:cubicBezTo>
                <a:cubicBezTo>
                  <a:pt x="433161" y="908277"/>
                  <a:pt x="439965" y="901473"/>
                  <a:pt x="449036" y="891268"/>
                </a:cubicBezTo>
                <a:cubicBezTo>
                  <a:pt x="458107" y="881063"/>
                  <a:pt x="468313" y="870858"/>
                  <a:pt x="476250" y="864054"/>
                </a:cubicBezTo>
                <a:cubicBezTo>
                  <a:pt x="484188" y="857251"/>
                  <a:pt x="489857" y="854983"/>
                  <a:pt x="496661" y="850447"/>
                </a:cubicBezTo>
                <a:cubicBezTo>
                  <a:pt x="503084" y="831178"/>
                  <a:pt x="494394" y="834571"/>
                  <a:pt x="517072" y="809625"/>
                </a:cubicBezTo>
                <a:cubicBezTo>
                  <a:pt x="539750" y="784679"/>
                  <a:pt x="604384" y="724580"/>
                  <a:pt x="632732" y="700768"/>
                </a:cubicBezTo>
                <a:cubicBezTo>
                  <a:pt x="661080" y="676956"/>
                  <a:pt x="674688" y="675821"/>
                  <a:pt x="687161" y="666750"/>
                </a:cubicBezTo>
                <a:cubicBezTo>
                  <a:pt x="699634" y="657679"/>
                  <a:pt x="696233" y="652010"/>
                  <a:pt x="707572" y="646340"/>
                </a:cubicBezTo>
                <a:cubicBezTo>
                  <a:pt x="718911" y="640670"/>
                  <a:pt x="741590" y="639536"/>
                  <a:pt x="755197" y="632732"/>
                </a:cubicBezTo>
                <a:cubicBezTo>
                  <a:pt x="768804" y="625928"/>
                  <a:pt x="777876" y="615723"/>
                  <a:pt x="789215" y="605518"/>
                </a:cubicBezTo>
                <a:cubicBezTo>
                  <a:pt x="800554" y="595313"/>
                  <a:pt x="810759" y="586241"/>
                  <a:pt x="823232" y="571500"/>
                </a:cubicBezTo>
                <a:cubicBezTo>
                  <a:pt x="835705" y="556759"/>
                  <a:pt x="852715" y="536349"/>
                  <a:pt x="864054" y="517072"/>
                </a:cubicBezTo>
                <a:cubicBezTo>
                  <a:pt x="875393" y="497795"/>
                  <a:pt x="885598" y="470581"/>
                  <a:pt x="891268" y="455840"/>
                </a:cubicBezTo>
                <a:cubicBezTo>
                  <a:pt x="896938" y="441099"/>
                  <a:pt x="893890" y="436989"/>
                  <a:pt x="898072" y="428625"/>
                </a:cubicBezTo>
                <a:cubicBezTo>
                  <a:pt x="905386" y="413998"/>
                  <a:pt x="925286" y="387804"/>
                  <a:pt x="925286" y="387804"/>
                </a:cubicBezTo>
                <a:cubicBezTo>
                  <a:pt x="927554" y="376465"/>
                  <a:pt x="929047" y="364942"/>
                  <a:pt x="932090" y="353786"/>
                </a:cubicBezTo>
                <a:cubicBezTo>
                  <a:pt x="935864" y="339948"/>
                  <a:pt x="941161" y="326572"/>
                  <a:pt x="945697" y="312965"/>
                </a:cubicBezTo>
                <a:lnTo>
                  <a:pt x="966107" y="251732"/>
                </a:lnTo>
                <a:lnTo>
                  <a:pt x="986518" y="190500"/>
                </a:lnTo>
                <a:cubicBezTo>
                  <a:pt x="990808" y="177629"/>
                  <a:pt x="1004444" y="165770"/>
                  <a:pt x="1013732" y="156482"/>
                </a:cubicBezTo>
                <a:lnTo>
                  <a:pt x="1054554" y="34018"/>
                </a:lnTo>
                <a:cubicBezTo>
                  <a:pt x="1058140" y="23261"/>
                  <a:pt x="1054554" y="11339"/>
                  <a:pt x="1054554" y="0"/>
                </a:cubicBezTo>
              </a:path>
            </a:pathLst>
          </a:custGeom>
          <a:ln w="38100">
            <a:solidFill>
              <a:schemeClr val="accent4"/>
            </a:solidFill>
          </a:ln>
        </p:spPr>
        <p:style>
          <a:lnRef idx="1">
            <a:schemeClr val="accent1"/>
          </a:lnRef>
          <a:fillRef idx="0">
            <a:schemeClr val="accent1"/>
          </a:fillRef>
          <a:effectRef idx="0">
            <a:schemeClr val="accent1"/>
          </a:effectRef>
          <a:fontRef idx="minor">
            <a:schemeClr val="tx1"/>
          </a:fontRef>
        </p:style>
        <p:txBody>
          <a:bodyPr rtlCol="0" anchor="t"/>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Trebuchet MS" panose="020B0603020202020204"/>
              <a:ea typeface="+mn-ea"/>
              <a:cs typeface="+mn-cs"/>
            </a:endParaRPr>
          </a:p>
        </p:txBody>
      </p:sp>
      <p:sp>
        <p:nvSpPr>
          <p:cNvPr id="7" name="SLUCUS00024">
            <a:extLst>
              <a:ext uri="{FF2B5EF4-FFF2-40B4-BE49-F238E27FC236}">
                <a16:creationId xmlns:a16="http://schemas.microsoft.com/office/drawing/2014/main" id="{2D99737E-A0F0-4EEE-B180-DE1CF296F57E}"/>
              </a:ext>
            </a:extLst>
          </p:cNvPr>
          <p:cNvSpPr/>
          <p:nvPr/>
        </p:nvSpPr>
        <p:spPr>
          <a:xfrm>
            <a:off x="5536949" y="1662956"/>
            <a:ext cx="3481460" cy="2934947"/>
          </a:xfrm>
          <a:custGeom>
            <a:avLst/>
            <a:gdLst>
              <a:gd name="connsiteX0" fmla="*/ 0 w 1056147"/>
              <a:gd name="connsiteY0" fmla="*/ 1258661 h 1258661"/>
              <a:gd name="connsiteX1" fmla="*/ 40822 w 1056147"/>
              <a:gd name="connsiteY1" fmla="*/ 1251857 h 1258661"/>
              <a:gd name="connsiteX2" fmla="*/ 81643 w 1056147"/>
              <a:gd name="connsiteY2" fmla="*/ 1238250 h 1258661"/>
              <a:gd name="connsiteX3" fmla="*/ 102054 w 1056147"/>
              <a:gd name="connsiteY3" fmla="*/ 1204232 h 1258661"/>
              <a:gd name="connsiteX4" fmla="*/ 163286 w 1056147"/>
              <a:gd name="connsiteY4" fmla="*/ 1190625 h 1258661"/>
              <a:gd name="connsiteX5" fmla="*/ 183697 w 1056147"/>
              <a:gd name="connsiteY5" fmla="*/ 1183822 h 1258661"/>
              <a:gd name="connsiteX6" fmla="*/ 210911 w 1056147"/>
              <a:gd name="connsiteY6" fmla="*/ 1177018 h 1258661"/>
              <a:gd name="connsiteX7" fmla="*/ 251732 w 1056147"/>
              <a:gd name="connsiteY7" fmla="*/ 1163411 h 1258661"/>
              <a:gd name="connsiteX8" fmla="*/ 292554 w 1056147"/>
              <a:gd name="connsiteY8" fmla="*/ 1136197 h 1258661"/>
              <a:gd name="connsiteX9" fmla="*/ 326572 w 1056147"/>
              <a:gd name="connsiteY9" fmla="*/ 1088572 h 1258661"/>
              <a:gd name="connsiteX10" fmla="*/ 333375 w 1056147"/>
              <a:gd name="connsiteY10" fmla="*/ 1068161 h 1258661"/>
              <a:gd name="connsiteX11" fmla="*/ 340179 w 1056147"/>
              <a:gd name="connsiteY11" fmla="*/ 1040947 h 1258661"/>
              <a:gd name="connsiteX12" fmla="*/ 360590 w 1056147"/>
              <a:gd name="connsiteY12" fmla="*/ 1034143 h 1258661"/>
              <a:gd name="connsiteX13" fmla="*/ 374197 w 1056147"/>
              <a:gd name="connsiteY13" fmla="*/ 1013732 h 1258661"/>
              <a:gd name="connsiteX14" fmla="*/ 381000 w 1056147"/>
              <a:gd name="connsiteY14" fmla="*/ 993322 h 1258661"/>
              <a:gd name="connsiteX15" fmla="*/ 401411 w 1056147"/>
              <a:gd name="connsiteY15" fmla="*/ 986518 h 1258661"/>
              <a:gd name="connsiteX16" fmla="*/ 421822 w 1056147"/>
              <a:gd name="connsiteY16" fmla="*/ 925286 h 1258661"/>
              <a:gd name="connsiteX17" fmla="*/ 428625 w 1056147"/>
              <a:gd name="connsiteY17" fmla="*/ 904875 h 1258661"/>
              <a:gd name="connsiteX18" fmla="*/ 449036 w 1056147"/>
              <a:gd name="connsiteY18" fmla="*/ 891268 h 1258661"/>
              <a:gd name="connsiteX19" fmla="*/ 455840 w 1056147"/>
              <a:gd name="connsiteY19" fmla="*/ 870857 h 1258661"/>
              <a:gd name="connsiteX20" fmla="*/ 476250 w 1056147"/>
              <a:gd name="connsiteY20" fmla="*/ 864054 h 1258661"/>
              <a:gd name="connsiteX21" fmla="*/ 496661 w 1056147"/>
              <a:gd name="connsiteY21" fmla="*/ 850447 h 1258661"/>
              <a:gd name="connsiteX22" fmla="*/ 517072 w 1056147"/>
              <a:gd name="connsiteY22" fmla="*/ 809625 h 1258661"/>
              <a:gd name="connsiteX23" fmla="*/ 551090 w 1056147"/>
              <a:gd name="connsiteY23" fmla="*/ 775607 h 1258661"/>
              <a:gd name="connsiteX24" fmla="*/ 578304 w 1056147"/>
              <a:gd name="connsiteY24" fmla="*/ 748393 h 1258661"/>
              <a:gd name="connsiteX25" fmla="*/ 632732 w 1056147"/>
              <a:gd name="connsiteY25" fmla="*/ 700768 h 1258661"/>
              <a:gd name="connsiteX26" fmla="*/ 646340 w 1056147"/>
              <a:gd name="connsiteY26" fmla="*/ 687161 h 1258661"/>
              <a:gd name="connsiteX27" fmla="*/ 687161 w 1056147"/>
              <a:gd name="connsiteY27" fmla="*/ 666750 h 1258661"/>
              <a:gd name="connsiteX28" fmla="*/ 707572 w 1056147"/>
              <a:gd name="connsiteY28" fmla="*/ 646340 h 1258661"/>
              <a:gd name="connsiteX29" fmla="*/ 734786 w 1056147"/>
              <a:gd name="connsiteY29" fmla="*/ 639536 h 1258661"/>
              <a:gd name="connsiteX30" fmla="*/ 755197 w 1056147"/>
              <a:gd name="connsiteY30" fmla="*/ 632732 h 1258661"/>
              <a:gd name="connsiteX31" fmla="*/ 789215 w 1056147"/>
              <a:gd name="connsiteY31" fmla="*/ 605518 h 1258661"/>
              <a:gd name="connsiteX32" fmla="*/ 802822 w 1056147"/>
              <a:gd name="connsiteY32" fmla="*/ 585107 h 1258661"/>
              <a:gd name="connsiteX33" fmla="*/ 823232 w 1056147"/>
              <a:gd name="connsiteY33" fmla="*/ 571500 h 1258661"/>
              <a:gd name="connsiteX34" fmla="*/ 830036 w 1056147"/>
              <a:gd name="connsiteY34" fmla="*/ 551090 h 1258661"/>
              <a:gd name="connsiteX35" fmla="*/ 864054 w 1056147"/>
              <a:gd name="connsiteY35" fmla="*/ 517072 h 1258661"/>
              <a:gd name="connsiteX36" fmla="*/ 884465 w 1056147"/>
              <a:gd name="connsiteY36" fmla="*/ 476250 h 1258661"/>
              <a:gd name="connsiteX37" fmla="*/ 891268 w 1056147"/>
              <a:gd name="connsiteY37" fmla="*/ 455840 h 1258661"/>
              <a:gd name="connsiteX38" fmla="*/ 898072 w 1056147"/>
              <a:gd name="connsiteY38" fmla="*/ 428625 h 1258661"/>
              <a:gd name="connsiteX39" fmla="*/ 925286 w 1056147"/>
              <a:gd name="connsiteY39" fmla="*/ 387804 h 1258661"/>
              <a:gd name="connsiteX40" fmla="*/ 932090 w 1056147"/>
              <a:gd name="connsiteY40" fmla="*/ 353786 h 1258661"/>
              <a:gd name="connsiteX41" fmla="*/ 945697 w 1056147"/>
              <a:gd name="connsiteY41" fmla="*/ 312965 h 1258661"/>
              <a:gd name="connsiteX42" fmla="*/ 966107 w 1056147"/>
              <a:gd name="connsiteY42" fmla="*/ 251732 h 1258661"/>
              <a:gd name="connsiteX43" fmla="*/ 986518 w 1056147"/>
              <a:gd name="connsiteY43" fmla="*/ 190500 h 1258661"/>
              <a:gd name="connsiteX44" fmla="*/ 1013732 w 1056147"/>
              <a:gd name="connsiteY44" fmla="*/ 156482 h 1258661"/>
              <a:gd name="connsiteX45" fmla="*/ 1054554 w 1056147"/>
              <a:gd name="connsiteY45" fmla="*/ 34018 h 1258661"/>
              <a:gd name="connsiteX46" fmla="*/ 1054554 w 1056147"/>
              <a:gd name="connsiteY46" fmla="*/ 0 h 1258661"/>
              <a:gd name="connsiteX0" fmla="*/ 0 w 1056147"/>
              <a:gd name="connsiteY0" fmla="*/ 1258661 h 1258661"/>
              <a:gd name="connsiteX1" fmla="*/ 40822 w 1056147"/>
              <a:gd name="connsiteY1" fmla="*/ 1251857 h 1258661"/>
              <a:gd name="connsiteX2" fmla="*/ 81643 w 1056147"/>
              <a:gd name="connsiteY2" fmla="*/ 1238250 h 1258661"/>
              <a:gd name="connsiteX3" fmla="*/ 102054 w 1056147"/>
              <a:gd name="connsiteY3" fmla="*/ 1204232 h 1258661"/>
              <a:gd name="connsiteX4" fmla="*/ 163286 w 1056147"/>
              <a:gd name="connsiteY4" fmla="*/ 1190625 h 1258661"/>
              <a:gd name="connsiteX5" fmla="*/ 183697 w 1056147"/>
              <a:gd name="connsiteY5" fmla="*/ 1183822 h 1258661"/>
              <a:gd name="connsiteX6" fmla="*/ 210911 w 1056147"/>
              <a:gd name="connsiteY6" fmla="*/ 1177018 h 1258661"/>
              <a:gd name="connsiteX7" fmla="*/ 251732 w 1056147"/>
              <a:gd name="connsiteY7" fmla="*/ 1163411 h 1258661"/>
              <a:gd name="connsiteX8" fmla="*/ 292554 w 1056147"/>
              <a:gd name="connsiteY8" fmla="*/ 1136197 h 1258661"/>
              <a:gd name="connsiteX9" fmla="*/ 326572 w 1056147"/>
              <a:gd name="connsiteY9" fmla="*/ 1088572 h 1258661"/>
              <a:gd name="connsiteX10" fmla="*/ 333375 w 1056147"/>
              <a:gd name="connsiteY10" fmla="*/ 1068161 h 1258661"/>
              <a:gd name="connsiteX11" fmla="*/ 360590 w 1056147"/>
              <a:gd name="connsiteY11" fmla="*/ 1034143 h 1258661"/>
              <a:gd name="connsiteX12" fmla="*/ 374197 w 1056147"/>
              <a:gd name="connsiteY12" fmla="*/ 1013732 h 1258661"/>
              <a:gd name="connsiteX13" fmla="*/ 381000 w 1056147"/>
              <a:gd name="connsiteY13" fmla="*/ 993322 h 1258661"/>
              <a:gd name="connsiteX14" fmla="*/ 401411 w 1056147"/>
              <a:gd name="connsiteY14" fmla="*/ 986518 h 1258661"/>
              <a:gd name="connsiteX15" fmla="*/ 421822 w 1056147"/>
              <a:gd name="connsiteY15" fmla="*/ 925286 h 1258661"/>
              <a:gd name="connsiteX16" fmla="*/ 428625 w 1056147"/>
              <a:gd name="connsiteY16" fmla="*/ 904875 h 1258661"/>
              <a:gd name="connsiteX17" fmla="*/ 449036 w 1056147"/>
              <a:gd name="connsiteY17" fmla="*/ 891268 h 1258661"/>
              <a:gd name="connsiteX18" fmla="*/ 455840 w 1056147"/>
              <a:gd name="connsiteY18" fmla="*/ 870857 h 1258661"/>
              <a:gd name="connsiteX19" fmla="*/ 476250 w 1056147"/>
              <a:gd name="connsiteY19" fmla="*/ 864054 h 1258661"/>
              <a:gd name="connsiteX20" fmla="*/ 496661 w 1056147"/>
              <a:gd name="connsiteY20" fmla="*/ 850447 h 1258661"/>
              <a:gd name="connsiteX21" fmla="*/ 517072 w 1056147"/>
              <a:gd name="connsiteY21" fmla="*/ 809625 h 1258661"/>
              <a:gd name="connsiteX22" fmla="*/ 551090 w 1056147"/>
              <a:gd name="connsiteY22" fmla="*/ 775607 h 1258661"/>
              <a:gd name="connsiteX23" fmla="*/ 578304 w 1056147"/>
              <a:gd name="connsiteY23" fmla="*/ 748393 h 1258661"/>
              <a:gd name="connsiteX24" fmla="*/ 632732 w 1056147"/>
              <a:gd name="connsiteY24" fmla="*/ 700768 h 1258661"/>
              <a:gd name="connsiteX25" fmla="*/ 646340 w 1056147"/>
              <a:gd name="connsiteY25" fmla="*/ 687161 h 1258661"/>
              <a:gd name="connsiteX26" fmla="*/ 687161 w 1056147"/>
              <a:gd name="connsiteY26" fmla="*/ 666750 h 1258661"/>
              <a:gd name="connsiteX27" fmla="*/ 707572 w 1056147"/>
              <a:gd name="connsiteY27" fmla="*/ 646340 h 1258661"/>
              <a:gd name="connsiteX28" fmla="*/ 734786 w 1056147"/>
              <a:gd name="connsiteY28" fmla="*/ 639536 h 1258661"/>
              <a:gd name="connsiteX29" fmla="*/ 755197 w 1056147"/>
              <a:gd name="connsiteY29" fmla="*/ 632732 h 1258661"/>
              <a:gd name="connsiteX30" fmla="*/ 789215 w 1056147"/>
              <a:gd name="connsiteY30" fmla="*/ 605518 h 1258661"/>
              <a:gd name="connsiteX31" fmla="*/ 802822 w 1056147"/>
              <a:gd name="connsiteY31" fmla="*/ 585107 h 1258661"/>
              <a:gd name="connsiteX32" fmla="*/ 823232 w 1056147"/>
              <a:gd name="connsiteY32" fmla="*/ 571500 h 1258661"/>
              <a:gd name="connsiteX33" fmla="*/ 830036 w 1056147"/>
              <a:gd name="connsiteY33" fmla="*/ 551090 h 1258661"/>
              <a:gd name="connsiteX34" fmla="*/ 864054 w 1056147"/>
              <a:gd name="connsiteY34" fmla="*/ 517072 h 1258661"/>
              <a:gd name="connsiteX35" fmla="*/ 884465 w 1056147"/>
              <a:gd name="connsiteY35" fmla="*/ 476250 h 1258661"/>
              <a:gd name="connsiteX36" fmla="*/ 891268 w 1056147"/>
              <a:gd name="connsiteY36" fmla="*/ 455840 h 1258661"/>
              <a:gd name="connsiteX37" fmla="*/ 898072 w 1056147"/>
              <a:gd name="connsiteY37" fmla="*/ 428625 h 1258661"/>
              <a:gd name="connsiteX38" fmla="*/ 925286 w 1056147"/>
              <a:gd name="connsiteY38" fmla="*/ 387804 h 1258661"/>
              <a:gd name="connsiteX39" fmla="*/ 932090 w 1056147"/>
              <a:gd name="connsiteY39" fmla="*/ 353786 h 1258661"/>
              <a:gd name="connsiteX40" fmla="*/ 945697 w 1056147"/>
              <a:gd name="connsiteY40" fmla="*/ 312965 h 1258661"/>
              <a:gd name="connsiteX41" fmla="*/ 966107 w 1056147"/>
              <a:gd name="connsiteY41" fmla="*/ 251732 h 1258661"/>
              <a:gd name="connsiteX42" fmla="*/ 986518 w 1056147"/>
              <a:gd name="connsiteY42" fmla="*/ 190500 h 1258661"/>
              <a:gd name="connsiteX43" fmla="*/ 1013732 w 1056147"/>
              <a:gd name="connsiteY43" fmla="*/ 156482 h 1258661"/>
              <a:gd name="connsiteX44" fmla="*/ 1054554 w 1056147"/>
              <a:gd name="connsiteY44" fmla="*/ 34018 h 1258661"/>
              <a:gd name="connsiteX45" fmla="*/ 1054554 w 1056147"/>
              <a:gd name="connsiteY45" fmla="*/ 0 h 1258661"/>
              <a:gd name="connsiteX0" fmla="*/ 0 w 1056147"/>
              <a:gd name="connsiteY0" fmla="*/ 1258661 h 1258661"/>
              <a:gd name="connsiteX1" fmla="*/ 40822 w 1056147"/>
              <a:gd name="connsiteY1" fmla="*/ 1251857 h 1258661"/>
              <a:gd name="connsiteX2" fmla="*/ 81643 w 1056147"/>
              <a:gd name="connsiteY2" fmla="*/ 1238250 h 1258661"/>
              <a:gd name="connsiteX3" fmla="*/ 102054 w 1056147"/>
              <a:gd name="connsiteY3" fmla="*/ 1204232 h 1258661"/>
              <a:gd name="connsiteX4" fmla="*/ 163286 w 1056147"/>
              <a:gd name="connsiteY4" fmla="*/ 1190625 h 1258661"/>
              <a:gd name="connsiteX5" fmla="*/ 183697 w 1056147"/>
              <a:gd name="connsiteY5" fmla="*/ 1183822 h 1258661"/>
              <a:gd name="connsiteX6" fmla="*/ 210911 w 1056147"/>
              <a:gd name="connsiteY6" fmla="*/ 1177018 h 1258661"/>
              <a:gd name="connsiteX7" fmla="*/ 251732 w 1056147"/>
              <a:gd name="connsiteY7" fmla="*/ 1163411 h 1258661"/>
              <a:gd name="connsiteX8" fmla="*/ 292554 w 1056147"/>
              <a:gd name="connsiteY8" fmla="*/ 1136197 h 1258661"/>
              <a:gd name="connsiteX9" fmla="*/ 326572 w 1056147"/>
              <a:gd name="connsiteY9" fmla="*/ 1088572 h 1258661"/>
              <a:gd name="connsiteX10" fmla="*/ 333375 w 1056147"/>
              <a:gd name="connsiteY10" fmla="*/ 1068161 h 1258661"/>
              <a:gd name="connsiteX11" fmla="*/ 360590 w 1056147"/>
              <a:gd name="connsiteY11" fmla="*/ 1034143 h 1258661"/>
              <a:gd name="connsiteX12" fmla="*/ 374197 w 1056147"/>
              <a:gd name="connsiteY12" fmla="*/ 1013732 h 1258661"/>
              <a:gd name="connsiteX13" fmla="*/ 381000 w 1056147"/>
              <a:gd name="connsiteY13" fmla="*/ 993322 h 1258661"/>
              <a:gd name="connsiteX14" fmla="*/ 401411 w 1056147"/>
              <a:gd name="connsiteY14" fmla="*/ 986518 h 1258661"/>
              <a:gd name="connsiteX15" fmla="*/ 421822 w 1056147"/>
              <a:gd name="connsiteY15" fmla="*/ 925286 h 1258661"/>
              <a:gd name="connsiteX16" fmla="*/ 428625 w 1056147"/>
              <a:gd name="connsiteY16" fmla="*/ 904875 h 1258661"/>
              <a:gd name="connsiteX17" fmla="*/ 449036 w 1056147"/>
              <a:gd name="connsiteY17" fmla="*/ 891268 h 1258661"/>
              <a:gd name="connsiteX18" fmla="*/ 455840 w 1056147"/>
              <a:gd name="connsiteY18" fmla="*/ 870857 h 1258661"/>
              <a:gd name="connsiteX19" fmla="*/ 476250 w 1056147"/>
              <a:gd name="connsiteY19" fmla="*/ 864054 h 1258661"/>
              <a:gd name="connsiteX20" fmla="*/ 496661 w 1056147"/>
              <a:gd name="connsiteY20" fmla="*/ 850447 h 1258661"/>
              <a:gd name="connsiteX21" fmla="*/ 517072 w 1056147"/>
              <a:gd name="connsiteY21" fmla="*/ 809625 h 1258661"/>
              <a:gd name="connsiteX22" fmla="*/ 551090 w 1056147"/>
              <a:gd name="connsiteY22" fmla="*/ 775607 h 1258661"/>
              <a:gd name="connsiteX23" fmla="*/ 578304 w 1056147"/>
              <a:gd name="connsiteY23" fmla="*/ 748393 h 1258661"/>
              <a:gd name="connsiteX24" fmla="*/ 632732 w 1056147"/>
              <a:gd name="connsiteY24" fmla="*/ 700768 h 1258661"/>
              <a:gd name="connsiteX25" fmla="*/ 646340 w 1056147"/>
              <a:gd name="connsiteY25" fmla="*/ 687161 h 1258661"/>
              <a:gd name="connsiteX26" fmla="*/ 687161 w 1056147"/>
              <a:gd name="connsiteY26" fmla="*/ 666750 h 1258661"/>
              <a:gd name="connsiteX27" fmla="*/ 707572 w 1056147"/>
              <a:gd name="connsiteY27" fmla="*/ 646340 h 1258661"/>
              <a:gd name="connsiteX28" fmla="*/ 755197 w 1056147"/>
              <a:gd name="connsiteY28" fmla="*/ 632732 h 1258661"/>
              <a:gd name="connsiteX29" fmla="*/ 789215 w 1056147"/>
              <a:gd name="connsiteY29" fmla="*/ 605518 h 1258661"/>
              <a:gd name="connsiteX30" fmla="*/ 802822 w 1056147"/>
              <a:gd name="connsiteY30" fmla="*/ 585107 h 1258661"/>
              <a:gd name="connsiteX31" fmla="*/ 823232 w 1056147"/>
              <a:gd name="connsiteY31" fmla="*/ 571500 h 1258661"/>
              <a:gd name="connsiteX32" fmla="*/ 830036 w 1056147"/>
              <a:gd name="connsiteY32" fmla="*/ 551090 h 1258661"/>
              <a:gd name="connsiteX33" fmla="*/ 864054 w 1056147"/>
              <a:gd name="connsiteY33" fmla="*/ 517072 h 1258661"/>
              <a:gd name="connsiteX34" fmla="*/ 884465 w 1056147"/>
              <a:gd name="connsiteY34" fmla="*/ 476250 h 1258661"/>
              <a:gd name="connsiteX35" fmla="*/ 891268 w 1056147"/>
              <a:gd name="connsiteY35" fmla="*/ 455840 h 1258661"/>
              <a:gd name="connsiteX36" fmla="*/ 898072 w 1056147"/>
              <a:gd name="connsiteY36" fmla="*/ 428625 h 1258661"/>
              <a:gd name="connsiteX37" fmla="*/ 925286 w 1056147"/>
              <a:gd name="connsiteY37" fmla="*/ 387804 h 1258661"/>
              <a:gd name="connsiteX38" fmla="*/ 932090 w 1056147"/>
              <a:gd name="connsiteY38" fmla="*/ 353786 h 1258661"/>
              <a:gd name="connsiteX39" fmla="*/ 945697 w 1056147"/>
              <a:gd name="connsiteY39" fmla="*/ 312965 h 1258661"/>
              <a:gd name="connsiteX40" fmla="*/ 966107 w 1056147"/>
              <a:gd name="connsiteY40" fmla="*/ 251732 h 1258661"/>
              <a:gd name="connsiteX41" fmla="*/ 986518 w 1056147"/>
              <a:gd name="connsiteY41" fmla="*/ 190500 h 1258661"/>
              <a:gd name="connsiteX42" fmla="*/ 1013732 w 1056147"/>
              <a:gd name="connsiteY42" fmla="*/ 156482 h 1258661"/>
              <a:gd name="connsiteX43" fmla="*/ 1054554 w 1056147"/>
              <a:gd name="connsiteY43" fmla="*/ 34018 h 1258661"/>
              <a:gd name="connsiteX44" fmla="*/ 1054554 w 1056147"/>
              <a:gd name="connsiteY44" fmla="*/ 0 h 1258661"/>
              <a:gd name="connsiteX0" fmla="*/ 0 w 1056147"/>
              <a:gd name="connsiteY0" fmla="*/ 1258661 h 1258661"/>
              <a:gd name="connsiteX1" fmla="*/ 40822 w 1056147"/>
              <a:gd name="connsiteY1" fmla="*/ 1251857 h 1258661"/>
              <a:gd name="connsiteX2" fmla="*/ 81643 w 1056147"/>
              <a:gd name="connsiteY2" fmla="*/ 1238250 h 1258661"/>
              <a:gd name="connsiteX3" fmla="*/ 102054 w 1056147"/>
              <a:gd name="connsiteY3" fmla="*/ 1204232 h 1258661"/>
              <a:gd name="connsiteX4" fmla="*/ 163286 w 1056147"/>
              <a:gd name="connsiteY4" fmla="*/ 1190625 h 1258661"/>
              <a:gd name="connsiteX5" fmla="*/ 183697 w 1056147"/>
              <a:gd name="connsiteY5" fmla="*/ 1183822 h 1258661"/>
              <a:gd name="connsiteX6" fmla="*/ 210911 w 1056147"/>
              <a:gd name="connsiteY6" fmla="*/ 1177018 h 1258661"/>
              <a:gd name="connsiteX7" fmla="*/ 251732 w 1056147"/>
              <a:gd name="connsiteY7" fmla="*/ 1163411 h 1258661"/>
              <a:gd name="connsiteX8" fmla="*/ 292554 w 1056147"/>
              <a:gd name="connsiteY8" fmla="*/ 1136197 h 1258661"/>
              <a:gd name="connsiteX9" fmla="*/ 326572 w 1056147"/>
              <a:gd name="connsiteY9" fmla="*/ 1088572 h 1258661"/>
              <a:gd name="connsiteX10" fmla="*/ 333375 w 1056147"/>
              <a:gd name="connsiteY10" fmla="*/ 1068161 h 1258661"/>
              <a:gd name="connsiteX11" fmla="*/ 360590 w 1056147"/>
              <a:gd name="connsiteY11" fmla="*/ 1034143 h 1258661"/>
              <a:gd name="connsiteX12" fmla="*/ 374197 w 1056147"/>
              <a:gd name="connsiteY12" fmla="*/ 1013732 h 1258661"/>
              <a:gd name="connsiteX13" fmla="*/ 381000 w 1056147"/>
              <a:gd name="connsiteY13" fmla="*/ 993322 h 1258661"/>
              <a:gd name="connsiteX14" fmla="*/ 401411 w 1056147"/>
              <a:gd name="connsiteY14" fmla="*/ 986518 h 1258661"/>
              <a:gd name="connsiteX15" fmla="*/ 421822 w 1056147"/>
              <a:gd name="connsiteY15" fmla="*/ 925286 h 1258661"/>
              <a:gd name="connsiteX16" fmla="*/ 428625 w 1056147"/>
              <a:gd name="connsiteY16" fmla="*/ 904875 h 1258661"/>
              <a:gd name="connsiteX17" fmla="*/ 449036 w 1056147"/>
              <a:gd name="connsiteY17" fmla="*/ 891268 h 1258661"/>
              <a:gd name="connsiteX18" fmla="*/ 455840 w 1056147"/>
              <a:gd name="connsiteY18" fmla="*/ 870857 h 1258661"/>
              <a:gd name="connsiteX19" fmla="*/ 476250 w 1056147"/>
              <a:gd name="connsiteY19" fmla="*/ 864054 h 1258661"/>
              <a:gd name="connsiteX20" fmla="*/ 496661 w 1056147"/>
              <a:gd name="connsiteY20" fmla="*/ 850447 h 1258661"/>
              <a:gd name="connsiteX21" fmla="*/ 517072 w 1056147"/>
              <a:gd name="connsiteY21" fmla="*/ 809625 h 1258661"/>
              <a:gd name="connsiteX22" fmla="*/ 551090 w 1056147"/>
              <a:gd name="connsiteY22" fmla="*/ 775607 h 1258661"/>
              <a:gd name="connsiteX23" fmla="*/ 578304 w 1056147"/>
              <a:gd name="connsiteY23" fmla="*/ 748393 h 1258661"/>
              <a:gd name="connsiteX24" fmla="*/ 632732 w 1056147"/>
              <a:gd name="connsiteY24" fmla="*/ 700768 h 1258661"/>
              <a:gd name="connsiteX25" fmla="*/ 646340 w 1056147"/>
              <a:gd name="connsiteY25" fmla="*/ 687161 h 1258661"/>
              <a:gd name="connsiteX26" fmla="*/ 687161 w 1056147"/>
              <a:gd name="connsiteY26" fmla="*/ 666750 h 1258661"/>
              <a:gd name="connsiteX27" fmla="*/ 707572 w 1056147"/>
              <a:gd name="connsiteY27" fmla="*/ 646340 h 1258661"/>
              <a:gd name="connsiteX28" fmla="*/ 755197 w 1056147"/>
              <a:gd name="connsiteY28" fmla="*/ 632732 h 1258661"/>
              <a:gd name="connsiteX29" fmla="*/ 789215 w 1056147"/>
              <a:gd name="connsiteY29" fmla="*/ 605518 h 1258661"/>
              <a:gd name="connsiteX30" fmla="*/ 802822 w 1056147"/>
              <a:gd name="connsiteY30" fmla="*/ 585107 h 1258661"/>
              <a:gd name="connsiteX31" fmla="*/ 823232 w 1056147"/>
              <a:gd name="connsiteY31" fmla="*/ 571500 h 1258661"/>
              <a:gd name="connsiteX32" fmla="*/ 864054 w 1056147"/>
              <a:gd name="connsiteY32" fmla="*/ 517072 h 1258661"/>
              <a:gd name="connsiteX33" fmla="*/ 884465 w 1056147"/>
              <a:gd name="connsiteY33" fmla="*/ 476250 h 1258661"/>
              <a:gd name="connsiteX34" fmla="*/ 891268 w 1056147"/>
              <a:gd name="connsiteY34" fmla="*/ 455840 h 1258661"/>
              <a:gd name="connsiteX35" fmla="*/ 898072 w 1056147"/>
              <a:gd name="connsiteY35" fmla="*/ 428625 h 1258661"/>
              <a:gd name="connsiteX36" fmla="*/ 925286 w 1056147"/>
              <a:gd name="connsiteY36" fmla="*/ 387804 h 1258661"/>
              <a:gd name="connsiteX37" fmla="*/ 932090 w 1056147"/>
              <a:gd name="connsiteY37" fmla="*/ 353786 h 1258661"/>
              <a:gd name="connsiteX38" fmla="*/ 945697 w 1056147"/>
              <a:gd name="connsiteY38" fmla="*/ 312965 h 1258661"/>
              <a:gd name="connsiteX39" fmla="*/ 966107 w 1056147"/>
              <a:gd name="connsiteY39" fmla="*/ 251732 h 1258661"/>
              <a:gd name="connsiteX40" fmla="*/ 986518 w 1056147"/>
              <a:gd name="connsiteY40" fmla="*/ 190500 h 1258661"/>
              <a:gd name="connsiteX41" fmla="*/ 1013732 w 1056147"/>
              <a:gd name="connsiteY41" fmla="*/ 156482 h 1258661"/>
              <a:gd name="connsiteX42" fmla="*/ 1054554 w 1056147"/>
              <a:gd name="connsiteY42" fmla="*/ 34018 h 1258661"/>
              <a:gd name="connsiteX43" fmla="*/ 1054554 w 1056147"/>
              <a:gd name="connsiteY43" fmla="*/ 0 h 1258661"/>
              <a:gd name="connsiteX0" fmla="*/ 0 w 1056147"/>
              <a:gd name="connsiteY0" fmla="*/ 1258661 h 1258661"/>
              <a:gd name="connsiteX1" fmla="*/ 40822 w 1056147"/>
              <a:gd name="connsiteY1" fmla="*/ 1251857 h 1258661"/>
              <a:gd name="connsiteX2" fmla="*/ 81643 w 1056147"/>
              <a:gd name="connsiteY2" fmla="*/ 1238250 h 1258661"/>
              <a:gd name="connsiteX3" fmla="*/ 102054 w 1056147"/>
              <a:gd name="connsiteY3" fmla="*/ 1204232 h 1258661"/>
              <a:gd name="connsiteX4" fmla="*/ 163286 w 1056147"/>
              <a:gd name="connsiteY4" fmla="*/ 1190625 h 1258661"/>
              <a:gd name="connsiteX5" fmla="*/ 183697 w 1056147"/>
              <a:gd name="connsiteY5" fmla="*/ 1183822 h 1258661"/>
              <a:gd name="connsiteX6" fmla="*/ 210911 w 1056147"/>
              <a:gd name="connsiteY6" fmla="*/ 1177018 h 1258661"/>
              <a:gd name="connsiteX7" fmla="*/ 251732 w 1056147"/>
              <a:gd name="connsiteY7" fmla="*/ 1163411 h 1258661"/>
              <a:gd name="connsiteX8" fmla="*/ 292554 w 1056147"/>
              <a:gd name="connsiteY8" fmla="*/ 1136197 h 1258661"/>
              <a:gd name="connsiteX9" fmla="*/ 326572 w 1056147"/>
              <a:gd name="connsiteY9" fmla="*/ 1088572 h 1258661"/>
              <a:gd name="connsiteX10" fmla="*/ 333375 w 1056147"/>
              <a:gd name="connsiteY10" fmla="*/ 1068161 h 1258661"/>
              <a:gd name="connsiteX11" fmla="*/ 360590 w 1056147"/>
              <a:gd name="connsiteY11" fmla="*/ 1034143 h 1258661"/>
              <a:gd name="connsiteX12" fmla="*/ 374197 w 1056147"/>
              <a:gd name="connsiteY12" fmla="*/ 1013732 h 1258661"/>
              <a:gd name="connsiteX13" fmla="*/ 381000 w 1056147"/>
              <a:gd name="connsiteY13" fmla="*/ 993322 h 1258661"/>
              <a:gd name="connsiteX14" fmla="*/ 401411 w 1056147"/>
              <a:gd name="connsiteY14" fmla="*/ 986518 h 1258661"/>
              <a:gd name="connsiteX15" fmla="*/ 421822 w 1056147"/>
              <a:gd name="connsiteY15" fmla="*/ 925286 h 1258661"/>
              <a:gd name="connsiteX16" fmla="*/ 428625 w 1056147"/>
              <a:gd name="connsiteY16" fmla="*/ 904875 h 1258661"/>
              <a:gd name="connsiteX17" fmla="*/ 449036 w 1056147"/>
              <a:gd name="connsiteY17" fmla="*/ 891268 h 1258661"/>
              <a:gd name="connsiteX18" fmla="*/ 476250 w 1056147"/>
              <a:gd name="connsiteY18" fmla="*/ 864054 h 1258661"/>
              <a:gd name="connsiteX19" fmla="*/ 496661 w 1056147"/>
              <a:gd name="connsiteY19" fmla="*/ 850447 h 1258661"/>
              <a:gd name="connsiteX20" fmla="*/ 517072 w 1056147"/>
              <a:gd name="connsiteY20" fmla="*/ 809625 h 1258661"/>
              <a:gd name="connsiteX21" fmla="*/ 551090 w 1056147"/>
              <a:gd name="connsiteY21" fmla="*/ 775607 h 1258661"/>
              <a:gd name="connsiteX22" fmla="*/ 578304 w 1056147"/>
              <a:gd name="connsiteY22" fmla="*/ 748393 h 1258661"/>
              <a:gd name="connsiteX23" fmla="*/ 632732 w 1056147"/>
              <a:gd name="connsiteY23" fmla="*/ 700768 h 1258661"/>
              <a:gd name="connsiteX24" fmla="*/ 646340 w 1056147"/>
              <a:gd name="connsiteY24" fmla="*/ 687161 h 1258661"/>
              <a:gd name="connsiteX25" fmla="*/ 687161 w 1056147"/>
              <a:gd name="connsiteY25" fmla="*/ 666750 h 1258661"/>
              <a:gd name="connsiteX26" fmla="*/ 707572 w 1056147"/>
              <a:gd name="connsiteY26" fmla="*/ 646340 h 1258661"/>
              <a:gd name="connsiteX27" fmla="*/ 755197 w 1056147"/>
              <a:gd name="connsiteY27" fmla="*/ 632732 h 1258661"/>
              <a:gd name="connsiteX28" fmla="*/ 789215 w 1056147"/>
              <a:gd name="connsiteY28" fmla="*/ 605518 h 1258661"/>
              <a:gd name="connsiteX29" fmla="*/ 802822 w 1056147"/>
              <a:gd name="connsiteY29" fmla="*/ 585107 h 1258661"/>
              <a:gd name="connsiteX30" fmla="*/ 823232 w 1056147"/>
              <a:gd name="connsiteY30" fmla="*/ 571500 h 1258661"/>
              <a:gd name="connsiteX31" fmla="*/ 864054 w 1056147"/>
              <a:gd name="connsiteY31" fmla="*/ 517072 h 1258661"/>
              <a:gd name="connsiteX32" fmla="*/ 884465 w 1056147"/>
              <a:gd name="connsiteY32" fmla="*/ 476250 h 1258661"/>
              <a:gd name="connsiteX33" fmla="*/ 891268 w 1056147"/>
              <a:gd name="connsiteY33" fmla="*/ 455840 h 1258661"/>
              <a:gd name="connsiteX34" fmla="*/ 898072 w 1056147"/>
              <a:gd name="connsiteY34" fmla="*/ 428625 h 1258661"/>
              <a:gd name="connsiteX35" fmla="*/ 925286 w 1056147"/>
              <a:gd name="connsiteY35" fmla="*/ 387804 h 1258661"/>
              <a:gd name="connsiteX36" fmla="*/ 932090 w 1056147"/>
              <a:gd name="connsiteY36" fmla="*/ 353786 h 1258661"/>
              <a:gd name="connsiteX37" fmla="*/ 945697 w 1056147"/>
              <a:gd name="connsiteY37" fmla="*/ 312965 h 1258661"/>
              <a:gd name="connsiteX38" fmla="*/ 966107 w 1056147"/>
              <a:gd name="connsiteY38" fmla="*/ 251732 h 1258661"/>
              <a:gd name="connsiteX39" fmla="*/ 986518 w 1056147"/>
              <a:gd name="connsiteY39" fmla="*/ 190500 h 1258661"/>
              <a:gd name="connsiteX40" fmla="*/ 1013732 w 1056147"/>
              <a:gd name="connsiteY40" fmla="*/ 156482 h 1258661"/>
              <a:gd name="connsiteX41" fmla="*/ 1054554 w 1056147"/>
              <a:gd name="connsiteY41" fmla="*/ 34018 h 1258661"/>
              <a:gd name="connsiteX42" fmla="*/ 1054554 w 1056147"/>
              <a:gd name="connsiteY42" fmla="*/ 0 h 1258661"/>
              <a:gd name="connsiteX0" fmla="*/ 0 w 1056147"/>
              <a:gd name="connsiteY0" fmla="*/ 1258661 h 1258661"/>
              <a:gd name="connsiteX1" fmla="*/ 40822 w 1056147"/>
              <a:gd name="connsiteY1" fmla="*/ 1251857 h 1258661"/>
              <a:gd name="connsiteX2" fmla="*/ 81643 w 1056147"/>
              <a:gd name="connsiteY2" fmla="*/ 1238250 h 1258661"/>
              <a:gd name="connsiteX3" fmla="*/ 102054 w 1056147"/>
              <a:gd name="connsiteY3" fmla="*/ 1204232 h 1258661"/>
              <a:gd name="connsiteX4" fmla="*/ 163286 w 1056147"/>
              <a:gd name="connsiteY4" fmla="*/ 1190625 h 1258661"/>
              <a:gd name="connsiteX5" fmla="*/ 183697 w 1056147"/>
              <a:gd name="connsiteY5" fmla="*/ 1183822 h 1258661"/>
              <a:gd name="connsiteX6" fmla="*/ 210911 w 1056147"/>
              <a:gd name="connsiteY6" fmla="*/ 1177018 h 1258661"/>
              <a:gd name="connsiteX7" fmla="*/ 251732 w 1056147"/>
              <a:gd name="connsiteY7" fmla="*/ 1163411 h 1258661"/>
              <a:gd name="connsiteX8" fmla="*/ 292554 w 1056147"/>
              <a:gd name="connsiteY8" fmla="*/ 1136197 h 1258661"/>
              <a:gd name="connsiteX9" fmla="*/ 326572 w 1056147"/>
              <a:gd name="connsiteY9" fmla="*/ 1088572 h 1258661"/>
              <a:gd name="connsiteX10" fmla="*/ 333375 w 1056147"/>
              <a:gd name="connsiteY10" fmla="*/ 1068161 h 1258661"/>
              <a:gd name="connsiteX11" fmla="*/ 360590 w 1056147"/>
              <a:gd name="connsiteY11" fmla="*/ 1034143 h 1258661"/>
              <a:gd name="connsiteX12" fmla="*/ 374197 w 1056147"/>
              <a:gd name="connsiteY12" fmla="*/ 1013732 h 1258661"/>
              <a:gd name="connsiteX13" fmla="*/ 381000 w 1056147"/>
              <a:gd name="connsiteY13" fmla="*/ 993322 h 1258661"/>
              <a:gd name="connsiteX14" fmla="*/ 421822 w 1056147"/>
              <a:gd name="connsiteY14" fmla="*/ 925286 h 1258661"/>
              <a:gd name="connsiteX15" fmla="*/ 428625 w 1056147"/>
              <a:gd name="connsiteY15" fmla="*/ 904875 h 1258661"/>
              <a:gd name="connsiteX16" fmla="*/ 449036 w 1056147"/>
              <a:gd name="connsiteY16" fmla="*/ 891268 h 1258661"/>
              <a:gd name="connsiteX17" fmla="*/ 476250 w 1056147"/>
              <a:gd name="connsiteY17" fmla="*/ 864054 h 1258661"/>
              <a:gd name="connsiteX18" fmla="*/ 496661 w 1056147"/>
              <a:gd name="connsiteY18" fmla="*/ 850447 h 1258661"/>
              <a:gd name="connsiteX19" fmla="*/ 517072 w 1056147"/>
              <a:gd name="connsiteY19" fmla="*/ 809625 h 1258661"/>
              <a:gd name="connsiteX20" fmla="*/ 551090 w 1056147"/>
              <a:gd name="connsiteY20" fmla="*/ 775607 h 1258661"/>
              <a:gd name="connsiteX21" fmla="*/ 578304 w 1056147"/>
              <a:gd name="connsiteY21" fmla="*/ 748393 h 1258661"/>
              <a:gd name="connsiteX22" fmla="*/ 632732 w 1056147"/>
              <a:gd name="connsiteY22" fmla="*/ 700768 h 1258661"/>
              <a:gd name="connsiteX23" fmla="*/ 646340 w 1056147"/>
              <a:gd name="connsiteY23" fmla="*/ 687161 h 1258661"/>
              <a:gd name="connsiteX24" fmla="*/ 687161 w 1056147"/>
              <a:gd name="connsiteY24" fmla="*/ 666750 h 1258661"/>
              <a:gd name="connsiteX25" fmla="*/ 707572 w 1056147"/>
              <a:gd name="connsiteY25" fmla="*/ 646340 h 1258661"/>
              <a:gd name="connsiteX26" fmla="*/ 755197 w 1056147"/>
              <a:gd name="connsiteY26" fmla="*/ 632732 h 1258661"/>
              <a:gd name="connsiteX27" fmla="*/ 789215 w 1056147"/>
              <a:gd name="connsiteY27" fmla="*/ 605518 h 1258661"/>
              <a:gd name="connsiteX28" fmla="*/ 802822 w 1056147"/>
              <a:gd name="connsiteY28" fmla="*/ 585107 h 1258661"/>
              <a:gd name="connsiteX29" fmla="*/ 823232 w 1056147"/>
              <a:gd name="connsiteY29" fmla="*/ 571500 h 1258661"/>
              <a:gd name="connsiteX30" fmla="*/ 864054 w 1056147"/>
              <a:gd name="connsiteY30" fmla="*/ 517072 h 1258661"/>
              <a:gd name="connsiteX31" fmla="*/ 884465 w 1056147"/>
              <a:gd name="connsiteY31" fmla="*/ 476250 h 1258661"/>
              <a:gd name="connsiteX32" fmla="*/ 891268 w 1056147"/>
              <a:gd name="connsiteY32" fmla="*/ 455840 h 1258661"/>
              <a:gd name="connsiteX33" fmla="*/ 898072 w 1056147"/>
              <a:gd name="connsiteY33" fmla="*/ 428625 h 1258661"/>
              <a:gd name="connsiteX34" fmla="*/ 925286 w 1056147"/>
              <a:gd name="connsiteY34" fmla="*/ 387804 h 1258661"/>
              <a:gd name="connsiteX35" fmla="*/ 932090 w 1056147"/>
              <a:gd name="connsiteY35" fmla="*/ 353786 h 1258661"/>
              <a:gd name="connsiteX36" fmla="*/ 945697 w 1056147"/>
              <a:gd name="connsiteY36" fmla="*/ 312965 h 1258661"/>
              <a:gd name="connsiteX37" fmla="*/ 966107 w 1056147"/>
              <a:gd name="connsiteY37" fmla="*/ 251732 h 1258661"/>
              <a:gd name="connsiteX38" fmla="*/ 986518 w 1056147"/>
              <a:gd name="connsiteY38" fmla="*/ 190500 h 1258661"/>
              <a:gd name="connsiteX39" fmla="*/ 1013732 w 1056147"/>
              <a:gd name="connsiteY39" fmla="*/ 156482 h 1258661"/>
              <a:gd name="connsiteX40" fmla="*/ 1054554 w 1056147"/>
              <a:gd name="connsiteY40" fmla="*/ 34018 h 1258661"/>
              <a:gd name="connsiteX41" fmla="*/ 1054554 w 1056147"/>
              <a:gd name="connsiteY41" fmla="*/ 0 h 1258661"/>
              <a:gd name="connsiteX0" fmla="*/ 0 w 1056147"/>
              <a:gd name="connsiteY0" fmla="*/ 1258661 h 1258661"/>
              <a:gd name="connsiteX1" fmla="*/ 40822 w 1056147"/>
              <a:gd name="connsiteY1" fmla="*/ 1251857 h 1258661"/>
              <a:gd name="connsiteX2" fmla="*/ 81643 w 1056147"/>
              <a:gd name="connsiteY2" fmla="*/ 1238250 h 1258661"/>
              <a:gd name="connsiteX3" fmla="*/ 102054 w 1056147"/>
              <a:gd name="connsiteY3" fmla="*/ 1204232 h 1258661"/>
              <a:gd name="connsiteX4" fmla="*/ 163286 w 1056147"/>
              <a:gd name="connsiteY4" fmla="*/ 1190625 h 1258661"/>
              <a:gd name="connsiteX5" fmla="*/ 183697 w 1056147"/>
              <a:gd name="connsiteY5" fmla="*/ 1183822 h 1258661"/>
              <a:gd name="connsiteX6" fmla="*/ 210911 w 1056147"/>
              <a:gd name="connsiteY6" fmla="*/ 1177018 h 1258661"/>
              <a:gd name="connsiteX7" fmla="*/ 251732 w 1056147"/>
              <a:gd name="connsiteY7" fmla="*/ 1163411 h 1258661"/>
              <a:gd name="connsiteX8" fmla="*/ 292554 w 1056147"/>
              <a:gd name="connsiteY8" fmla="*/ 1136197 h 1258661"/>
              <a:gd name="connsiteX9" fmla="*/ 326572 w 1056147"/>
              <a:gd name="connsiteY9" fmla="*/ 1088572 h 1258661"/>
              <a:gd name="connsiteX10" fmla="*/ 333375 w 1056147"/>
              <a:gd name="connsiteY10" fmla="*/ 1068161 h 1258661"/>
              <a:gd name="connsiteX11" fmla="*/ 374197 w 1056147"/>
              <a:gd name="connsiteY11" fmla="*/ 1013732 h 1258661"/>
              <a:gd name="connsiteX12" fmla="*/ 381000 w 1056147"/>
              <a:gd name="connsiteY12" fmla="*/ 993322 h 1258661"/>
              <a:gd name="connsiteX13" fmla="*/ 421822 w 1056147"/>
              <a:gd name="connsiteY13" fmla="*/ 925286 h 1258661"/>
              <a:gd name="connsiteX14" fmla="*/ 428625 w 1056147"/>
              <a:gd name="connsiteY14" fmla="*/ 904875 h 1258661"/>
              <a:gd name="connsiteX15" fmla="*/ 449036 w 1056147"/>
              <a:gd name="connsiteY15" fmla="*/ 891268 h 1258661"/>
              <a:gd name="connsiteX16" fmla="*/ 476250 w 1056147"/>
              <a:gd name="connsiteY16" fmla="*/ 864054 h 1258661"/>
              <a:gd name="connsiteX17" fmla="*/ 496661 w 1056147"/>
              <a:gd name="connsiteY17" fmla="*/ 850447 h 1258661"/>
              <a:gd name="connsiteX18" fmla="*/ 517072 w 1056147"/>
              <a:gd name="connsiteY18" fmla="*/ 809625 h 1258661"/>
              <a:gd name="connsiteX19" fmla="*/ 551090 w 1056147"/>
              <a:gd name="connsiteY19" fmla="*/ 775607 h 1258661"/>
              <a:gd name="connsiteX20" fmla="*/ 578304 w 1056147"/>
              <a:gd name="connsiteY20" fmla="*/ 748393 h 1258661"/>
              <a:gd name="connsiteX21" fmla="*/ 632732 w 1056147"/>
              <a:gd name="connsiteY21" fmla="*/ 700768 h 1258661"/>
              <a:gd name="connsiteX22" fmla="*/ 646340 w 1056147"/>
              <a:gd name="connsiteY22" fmla="*/ 687161 h 1258661"/>
              <a:gd name="connsiteX23" fmla="*/ 687161 w 1056147"/>
              <a:gd name="connsiteY23" fmla="*/ 666750 h 1258661"/>
              <a:gd name="connsiteX24" fmla="*/ 707572 w 1056147"/>
              <a:gd name="connsiteY24" fmla="*/ 646340 h 1258661"/>
              <a:gd name="connsiteX25" fmla="*/ 755197 w 1056147"/>
              <a:gd name="connsiteY25" fmla="*/ 632732 h 1258661"/>
              <a:gd name="connsiteX26" fmla="*/ 789215 w 1056147"/>
              <a:gd name="connsiteY26" fmla="*/ 605518 h 1258661"/>
              <a:gd name="connsiteX27" fmla="*/ 802822 w 1056147"/>
              <a:gd name="connsiteY27" fmla="*/ 585107 h 1258661"/>
              <a:gd name="connsiteX28" fmla="*/ 823232 w 1056147"/>
              <a:gd name="connsiteY28" fmla="*/ 571500 h 1258661"/>
              <a:gd name="connsiteX29" fmla="*/ 864054 w 1056147"/>
              <a:gd name="connsiteY29" fmla="*/ 517072 h 1258661"/>
              <a:gd name="connsiteX30" fmla="*/ 884465 w 1056147"/>
              <a:gd name="connsiteY30" fmla="*/ 476250 h 1258661"/>
              <a:gd name="connsiteX31" fmla="*/ 891268 w 1056147"/>
              <a:gd name="connsiteY31" fmla="*/ 455840 h 1258661"/>
              <a:gd name="connsiteX32" fmla="*/ 898072 w 1056147"/>
              <a:gd name="connsiteY32" fmla="*/ 428625 h 1258661"/>
              <a:gd name="connsiteX33" fmla="*/ 925286 w 1056147"/>
              <a:gd name="connsiteY33" fmla="*/ 387804 h 1258661"/>
              <a:gd name="connsiteX34" fmla="*/ 932090 w 1056147"/>
              <a:gd name="connsiteY34" fmla="*/ 353786 h 1258661"/>
              <a:gd name="connsiteX35" fmla="*/ 945697 w 1056147"/>
              <a:gd name="connsiteY35" fmla="*/ 312965 h 1258661"/>
              <a:gd name="connsiteX36" fmla="*/ 966107 w 1056147"/>
              <a:gd name="connsiteY36" fmla="*/ 251732 h 1258661"/>
              <a:gd name="connsiteX37" fmla="*/ 986518 w 1056147"/>
              <a:gd name="connsiteY37" fmla="*/ 190500 h 1258661"/>
              <a:gd name="connsiteX38" fmla="*/ 1013732 w 1056147"/>
              <a:gd name="connsiteY38" fmla="*/ 156482 h 1258661"/>
              <a:gd name="connsiteX39" fmla="*/ 1054554 w 1056147"/>
              <a:gd name="connsiteY39" fmla="*/ 34018 h 1258661"/>
              <a:gd name="connsiteX40" fmla="*/ 1054554 w 1056147"/>
              <a:gd name="connsiteY40" fmla="*/ 0 h 1258661"/>
              <a:gd name="connsiteX0" fmla="*/ 0 w 1056147"/>
              <a:gd name="connsiteY0" fmla="*/ 1258661 h 1258661"/>
              <a:gd name="connsiteX1" fmla="*/ 40822 w 1056147"/>
              <a:gd name="connsiteY1" fmla="*/ 1251857 h 1258661"/>
              <a:gd name="connsiteX2" fmla="*/ 81643 w 1056147"/>
              <a:gd name="connsiteY2" fmla="*/ 1238250 h 1258661"/>
              <a:gd name="connsiteX3" fmla="*/ 163286 w 1056147"/>
              <a:gd name="connsiteY3" fmla="*/ 1190625 h 1258661"/>
              <a:gd name="connsiteX4" fmla="*/ 183697 w 1056147"/>
              <a:gd name="connsiteY4" fmla="*/ 1183822 h 1258661"/>
              <a:gd name="connsiteX5" fmla="*/ 210911 w 1056147"/>
              <a:gd name="connsiteY5" fmla="*/ 1177018 h 1258661"/>
              <a:gd name="connsiteX6" fmla="*/ 251732 w 1056147"/>
              <a:gd name="connsiteY6" fmla="*/ 1163411 h 1258661"/>
              <a:gd name="connsiteX7" fmla="*/ 292554 w 1056147"/>
              <a:gd name="connsiteY7" fmla="*/ 1136197 h 1258661"/>
              <a:gd name="connsiteX8" fmla="*/ 326572 w 1056147"/>
              <a:gd name="connsiteY8" fmla="*/ 1088572 h 1258661"/>
              <a:gd name="connsiteX9" fmla="*/ 333375 w 1056147"/>
              <a:gd name="connsiteY9" fmla="*/ 1068161 h 1258661"/>
              <a:gd name="connsiteX10" fmla="*/ 374197 w 1056147"/>
              <a:gd name="connsiteY10" fmla="*/ 1013732 h 1258661"/>
              <a:gd name="connsiteX11" fmla="*/ 381000 w 1056147"/>
              <a:gd name="connsiteY11" fmla="*/ 993322 h 1258661"/>
              <a:gd name="connsiteX12" fmla="*/ 421822 w 1056147"/>
              <a:gd name="connsiteY12" fmla="*/ 925286 h 1258661"/>
              <a:gd name="connsiteX13" fmla="*/ 428625 w 1056147"/>
              <a:gd name="connsiteY13" fmla="*/ 904875 h 1258661"/>
              <a:gd name="connsiteX14" fmla="*/ 449036 w 1056147"/>
              <a:gd name="connsiteY14" fmla="*/ 891268 h 1258661"/>
              <a:gd name="connsiteX15" fmla="*/ 476250 w 1056147"/>
              <a:gd name="connsiteY15" fmla="*/ 864054 h 1258661"/>
              <a:gd name="connsiteX16" fmla="*/ 496661 w 1056147"/>
              <a:gd name="connsiteY16" fmla="*/ 850447 h 1258661"/>
              <a:gd name="connsiteX17" fmla="*/ 517072 w 1056147"/>
              <a:gd name="connsiteY17" fmla="*/ 809625 h 1258661"/>
              <a:gd name="connsiteX18" fmla="*/ 551090 w 1056147"/>
              <a:gd name="connsiteY18" fmla="*/ 775607 h 1258661"/>
              <a:gd name="connsiteX19" fmla="*/ 578304 w 1056147"/>
              <a:gd name="connsiteY19" fmla="*/ 748393 h 1258661"/>
              <a:gd name="connsiteX20" fmla="*/ 632732 w 1056147"/>
              <a:gd name="connsiteY20" fmla="*/ 700768 h 1258661"/>
              <a:gd name="connsiteX21" fmla="*/ 646340 w 1056147"/>
              <a:gd name="connsiteY21" fmla="*/ 687161 h 1258661"/>
              <a:gd name="connsiteX22" fmla="*/ 687161 w 1056147"/>
              <a:gd name="connsiteY22" fmla="*/ 666750 h 1258661"/>
              <a:gd name="connsiteX23" fmla="*/ 707572 w 1056147"/>
              <a:gd name="connsiteY23" fmla="*/ 646340 h 1258661"/>
              <a:gd name="connsiteX24" fmla="*/ 755197 w 1056147"/>
              <a:gd name="connsiteY24" fmla="*/ 632732 h 1258661"/>
              <a:gd name="connsiteX25" fmla="*/ 789215 w 1056147"/>
              <a:gd name="connsiteY25" fmla="*/ 605518 h 1258661"/>
              <a:gd name="connsiteX26" fmla="*/ 802822 w 1056147"/>
              <a:gd name="connsiteY26" fmla="*/ 585107 h 1258661"/>
              <a:gd name="connsiteX27" fmla="*/ 823232 w 1056147"/>
              <a:gd name="connsiteY27" fmla="*/ 571500 h 1258661"/>
              <a:gd name="connsiteX28" fmla="*/ 864054 w 1056147"/>
              <a:gd name="connsiteY28" fmla="*/ 517072 h 1258661"/>
              <a:gd name="connsiteX29" fmla="*/ 884465 w 1056147"/>
              <a:gd name="connsiteY29" fmla="*/ 476250 h 1258661"/>
              <a:gd name="connsiteX30" fmla="*/ 891268 w 1056147"/>
              <a:gd name="connsiteY30" fmla="*/ 455840 h 1258661"/>
              <a:gd name="connsiteX31" fmla="*/ 898072 w 1056147"/>
              <a:gd name="connsiteY31" fmla="*/ 428625 h 1258661"/>
              <a:gd name="connsiteX32" fmla="*/ 925286 w 1056147"/>
              <a:gd name="connsiteY32" fmla="*/ 387804 h 1258661"/>
              <a:gd name="connsiteX33" fmla="*/ 932090 w 1056147"/>
              <a:gd name="connsiteY33" fmla="*/ 353786 h 1258661"/>
              <a:gd name="connsiteX34" fmla="*/ 945697 w 1056147"/>
              <a:gd name="connsiteY34" fmla="*/ 312965 h 1258661"/>
              <a:gd name="connsiteX35" fmla="*/ 966107 w 1056147"/>
              <a:gd name="connsiteY35" fmla="*/ 251732 h 1258661"/>
              <a:gd name="connsiteX36" fmla="*/ 986518 w 1056147"/>
              <a:gd name="connsiteY36" fmla="*/ 190500 h 1258661"/>
              <a:gd name="connsiteX37" fmla="*/ 1013732 w 1056147"/>
              <a:gd name="connsiteY37" fmla="*/ 156482 h 1258661"/>
              <a:gd name="connsiteX38" fmla="*/ 1054554 w 1056147"/>
              <a:gd name="connsiteY38" fmla="*/ 34018 h 1258661"/>
              <a:gd name="connsiteX39" fmla="*/ 1054554 w 1056147"/>
              <a:gd name="connsiteY39" fmla="*/ 0 h 1258661"/>
              <a:gd name="connsiteX0" fmla="*/ 0 w 1056147"/>
              <a:gd name="connsiteY0" fmla="*/ 1258661 h 1258661"/>
              <a:gd name="connsiteX1" fmla="*/ 40822 w 1056147"/>
              <a:gd name="connsiteY1" fmla="*/ 1251857 h 1258661"/>
              <a:gd name="connsiteX2" fmla="*/ 81643 w 1056147"/>
              <a:gd name="connsiteY2" fmla="*/ 1238250 h 1258661"/>
              <a:gd name="connsiteX3" fmla="*/ 163286 w 1056147"/>
              <a:gd name="connsiteY3" fmla="*/ 1190625 h 1258661"/>
              <a:gd name="connsiteX4" fmla="*/ 210911 w 1056147"/>
              <a:gd name="connsiteY4" fmla="*/ 1177018 h 1258661"/>
              <a:gd name="connsiteX5" fmla="*/ 251732 w 1056147"/>
              <a:gd name="connsiteY5" fmla="*/ 1163411 h 1258661"/>
              <a:gd name="connsiteX6" fmla="*/ 292554 w 1056147"/>
              <a:gd name="connsiteY6" fmla="*/ 1136197 h 1258661"/>
              <a:gd name="connsiteX7" fmla="*/ 326572 w 1056147"/>
              <a:gd name="connsiteY7" fmla="*/ 1088572 h 1258661"/>
              <a:gd name="connsiteX8" fmla="*/ 333375 w 1056147"/>
              <a:gd name="connsiteY8" fmla="*/ 1068161 h 1258661"/>
              <a:gd name="connsiteX9" fmla="*/ 374197 w 1056147"/>
              <a:gd name="connsiteY9" fmla="*/ 1013732 h 1258661"/>
              <a:gd name="connsiteX10" fmla="*/ 381000 w 1056147"/>
              <a:gd name="connsiteY10" fmla="*/ 993322 h 1258661"/>
              <a:gd name="connsiteX11" fmla="*/ 421822 w 1056147"/>
              <a:gd name="connsiteY11" fmla="*/ 925286 h 1258661"/>
              <a:gd name="connsiteX12" fmla="*/ 428625 w 1056147"/>
              <a:gd name="connsiteY12" fmla="*/ 904875 h 1258661"/>
              <a:gd name="connsiteX13" fmla="*/ 449036 w 1056147"/>
              <a:gd name="connsiteY13" fmla="*/ 891268 h 1258661"/>
              <a:gd name="connsiteX14" fmla="*/ 476250 w 1056147"/>
              <a:gd name="connsiteY14" fmla="*/ 864054 h 1258661"/>
              <a:gd name="connsiteX15" fmla="*/ 496661 w 1056147"/>
              <a:gd name="connsiteY15" fmla="*/ 850447 h 1258661"/>
              <a:gd name="connsiteX16" fmla="*/ 517072 w 1056147"/>
              <a:gd name="connsiteY16" fmla="*/ 809625 h 1258661"/>
              <a:gd name="connsiteX17" fmla="*/ 551090 w 1056147"/>
              <a:gd name="connsiteY17" fmla="*/ 775607 h 1258661"/>
              <a:gd name="connsiteX18" fmla="*/ 578304 w 1056147"/>
              <a:gd name="connsiteY18" fmla="*/ 748393 h 1258661"/>
              <a:gd name="connsiteX19" fmla="*/ 632732 w 1056147"/>
              <a:gd name="connsiteY19" fmla="*/ 700768 h 1258661"/>
              <a:gd name="connsiteX20" fmla="*/ 646340 w 1056147"/>
              <a:gd name="connsiteY20" fmla="*/ 687161 h 1258661"/>
              <a:gd name="connsiteX21" fmla="*/ 687161 w 1056147"/>
              <a:gd name="connsiteY21" fmla="*/ 666750 h 1258661"/>
              <a:gd name="connsiteX22" fmla="*/ 707572 w 1056147"/>
              <a:gd name="connsiteY22" fmla="*/ 646340 h 1258661"/>
              <a:gd name="connsiteX23" fmla="*/ 755197 w 1056147"/>
              <a:gd name="connsiteY23" fmla="*/ 632732 h 1258661"/>
              <a:gd name="connsiteX24" fmla="*/ 789215 w 1056147"/>
              <a:gd name="connsiteY24" fmla="*/ 605518 h 1258661"/>
              <a:gd name="connsiteX25" fmla="*/ 802822 w 1056147"/>
              <a:gd name="connsiteY25" fmla="*/ 585107 h 1258661"/>
              <a:gd name="connsiteX26" fmla="*/ 823232 w 1056147"/>
              <a:gd name="connsiteY26" fmla="*/ 571500 h 1258661"/>
              <a:gd name="connsiteX27" fmla="*/ 864054 w 1056147"/>
              <a:gd name="connsiteY27" fmla="*/ 517072 h 1258661"/>
              <a:gd name="connsiteX28" fmla="*/ 884465 w 1056147"/>
              <a:gd name="connsiteY28" fmla="*/ 476250 h 1258661"/>
              <a:gd name="connsiteX29" fmla="*/ 891268 w 1056147"/>
              <a:gd name="connsiteY29" fmla="*/ 455840 h 1258661"/>
              <a:gd name="connsiteX30" fmla="*/ 898072 w 1056147"/>
              <a:gd name="connsiteY30" fmla="*/ 428625 h 1258661"/>
              <a:gd name="connsiteX31" fmla="*/ 925286 w 1056147"/>
              <a:gd name="connsiteY31" fmla="*/ 387804 h 1258661"/>
              <a:gd name="connsiteX32" fmla="*/ 932090 w 1056147"/>
              <a:gd name="connsiteY32" fmla="*/ 353786 h 1258661"/>
              <a:gd name="connsiteX33" fmla="*/ 945697 w 1056147"/>
              <a:gd name="connsiteY33" fmla="*/ 312965 h 1258661"/>
              <a:gd name="connsiteX34" fmla="*/ 966107 w 1056147"/>
              <a:gd name="connsiteY34" fmla="*/ 251732 h 1258661"/>
              <a:gd name="connsiteX35" fmla="*/ 986518 w 1056147"/>
              <a:gd name="connsiteY35" fmla="*/ 190500 h 1258661"/>
              <a:gd name="connsiteX36" fmla="*/ 1013732 w 1056147"/>
              <a:gd name="connsiteY36" fmla="*/ 156482 h 1258661"/>
              <a:gd name="connsiteX37" fmla="*/ 1054554 w 1056147"/>
              <a:gd name="connsiteY37" fmla="*/ 34018 h 1258661"/>
              <a:gd name="connsiteX38" fmla="*/ 1054554 w 1056147"/>
              <a:gd name="connsiteY38" fmla="*/ 0 h 1258661"/>
              <a:gd name="connsiteX0" fmla="*/ 0 w 1056147"/>
              <a:gd name="connsiteY0" fmla="*/ 1258661 h 1258661"/>
              <a:gd name="connsiteX1" fmla="*/ 40822 w 1056147"/>
              <a:gd name="connsiteY1" fmla="*/ 1251857 h 1258661"/>
              <a:gd name="connsiteX2" fmla="*/ 81643 w 1056147"/>
              <a:gd name="connsiteY2" fmla="*/ 1238250 h 1258661"/>
              <a:gd name="connsiteX3" fmla="*/ 163286 w 1056147"/>
              <a:gd name="connsiteY3" fmla="*/ 1190625 h 1258661"/>
              <a:gd name="connsiteX4" fmla="*/ 210911 w 1056147"/>
              <a:gd name="connsiteY4" fmla="*/ 1177018 h 1258661"/>
              <a:gd name="connsiteX5" fmla="*/ 251732 w 1056147"/>
              <a:gd name="connsiteY5" fmla="*/ 1163411 h 1258661"/>
              <a:gd name="connsiteX6" fmla="*/ 292554 w 1056147"/>
              <a:gd name="connsiteY6" fmla="*/ 1136197 h 1258661"/>
              <a:gd name="connsiteX7" fmla="*/ 326572 w 1056147"/>
              <a:gd name="connsiteY7" fmla="*/ 1088572 h 1258661"/>
              <a:gd name="connsiteX8" fmla="*/ 333375 w 1056147"/>
              <a:gd name="connsiteY8" fmla="*/ 1068161 h 1258661"/>
              <a:gd name="connsiteX9" fmla="*/ 374197 w 1056147"/>
              <a:gd name="connsiteY9" fmla="*/ 1013732 h 1258661"/>
              <a:gd name="connsiteX10" fmla="*/ 381000 w 1056147"/>
              <a:gd name="connsiteY10" fmla="*/ 993322 h 1258661"/>
              <a:gd name="connsiteX11" fmla="*/ 421822 w 1056147"/>
              <a:gd name="connsiteY11" fmla="*/ 925286 h 1258661"/>
              <a:gd name="connsiteX12" fmla="*/ 449036 w 1056147"/>
              <a:gd name="connsiteY12" fmla="*/ 891268 h 1258661"/>
              <a:gd name="connsiteX13" fmla="*/ 476250 w 1056147"/>
              <a:gd name="connsiteY13" fmla="*/ 864054 h 1258661"/>
              <a:gd name="connsiteX14" fmla="*/ 496661 w 1056147"/>
              <a:gd name="connsiteY14" fmla="*/ 850447 h 1258661"/>
              <a:gd name="connsiteX15" fmla="*/ 517072 w 1056147"/>
              <a:gd name="connsiteY15" fmla="*/ 809625 h 1258661"/>
              <a:gd name="connsiteX16" fmla="*/ 551090 w 1056147"/>
              <a:gd name="connsiteY16" fmla="*/ 775607 h 1258661"/>
              <a:gd name="connsiteX17" fmla="*/ 578304 w 1056147"/>
              <a:gd name="connsiteY17" fmla="*/ 748393 h 1258661"/>
              <a:gd name="connsiteX18" fmla="*/ 632732 w 1056147"/>
              <a:gd name="connsiteY18" fmla="*/ 700768 h 1258661"/>
              <a:gd name="connsiteX19" fmla="*/ 646340 w 1056147"/>
              <a:gd name="connsiteY19" fmla="*/ 687161 h 1258661"/>
              <a:gd name="connsiteX20" fmla="*/ 687161 w 1056147"/>
              <a:gd name="connsiteY20" fmla="*/ 666750 h 1258661"/>
              <a:gd name="connsiteX21" fmla="*/ 707572 w 1056147"/>
              <a:gd name="connsiteY21" fmla="*/ 646340 h 1258661"/>
              <a:gd name="connsiteX22" fmla="*/ 755197 w 1056147"/>
              <a:gd name="connsiteY22" fmla="*/ 632732 h 1258661"/>
              <a:gd name="connsiteX23" fmla="*/ 789215 w 1056147"/>
              <a:gd name="connsiteY23" fmla="*/ 605518 h 1258661"/>
              <a:gd name="connsiteX24" fmla="*/ 802822 w 1056147"/>
              <a:gd name="connsiteY24" fmla="*/ 585107 h 1258661"/>
              <a:gd name="connsiteX25" fmla="*/ 823232 w 1056147"/>
              <a:gd name="connsiteY25" fmla="*/ 571500 h 1258661"/>
              <a:gd name="connsiteX26" fmla="*/ 864054 w 1056147"/>
              <a:gd name="connsiteY26" fmla="*/ 517072 h 1258661"/>
              <a:gd name="connsiteX27" fmla="*/ 884465 w 1056147"/>
              <a:gd name="connsiteY27" fmla="*/ 476250 h 1258661"/>
              <a:gd name="connsiteX28" fmla="*/ 891268 w 1056147"/>
              <a:gd name="connsiteY28" fmla="*/ 455840 h 1258661"/>
              <a:gd name="connsiteX29" fmla="*/ 898072 w 1056147"/>
              <a:gd name="connsiteY29" fmla="*/ 428625 h 1258661"/>
              <a:gd name="connsiteX30" fmla="*/ 925286 w 1056147"/>
              <a:gd name="connsiteY30" fmla="*/ 387804 h 1258661"/>
              <a:gd name="connsiteX31" fmla="*/ 932090 w 1056147"/>
              <a:gd name="connsiteY31" fmla="*/ 353786 h 1258661"/>
              <a:gd name="connsiteX32" fmla="*/ 945697 w 1056147"/>
              <a:gd name="connsiteY32" fmla="*/ 312965 h 1258661"/>
              <a:gd name="connsiteX33" fmla="*/ 966107 w 1056147"/>
              <a:gd name="connsiteY33" fmla="*/ 251732 h 1258661"/>
              <a:gd name="connsiteX34" fmla="*/ 986518 w 1056147"/>
              <a:gd name="connsiteY34" fmla="*/ 190500 h 1258661"/>
              <a:gd name="connsiteX35" fmla="*/ 1013732 w 1056147"/>
              <a:gd name="connsiteY35" fmla="*/ 156482 h 1258661"/>
              <a:gd name="connsiteX36" fmla="*/ 1054554 w 1056147"/>
              <a:gd name="connsiteY36" fmla="*/ 34018 h 1258661"/>
              <a:gd name="connsiteX37" fmla="*/ 1054554 w 1056147"/>
              <a:gd name="connsiteY37" fmla="*/ 0 h 1258661"/>
              <a:gd name="connsiteX0" fmla="*/ 0 w 1056147"/>
              <a:gd name="connsiteY0" fmla="*/ 1258661 h 1258661"/>
              <a:gd name="connsiteX1" fmla="*/ 40822 w 1056147"/>
              <a:gd name="connsiteY1" fmla="*/ 1251857 h 1258661"/>
              <a:gd name="connsiteX2" fmla="*/ 81643 w 1056147"/>
              <a:gd name="connsiteY2" fmla="*/ 1238250 h 1258661"/>
              <a:gd name="connsiteX3" fmla="*/ 163286 w 1056147"/>
              <a:gd name="connsiteY3" fmla="*/ 1190625 h 1258661"/>
              <a:gd name="connsiteX4" fmla="*/ 210911 w 1056147"/>
              <a:gd name="connsiteY4" fmla="*/ 1177018 h 1258661"/>
              <a:gd name="connsiteX5" fmla="*/ 251732 w 1056147"/>
              <a:gd name="connsiteY5" fmla="*/ 1163411 h 1258661"/>
              <a:gd name="connsiteX6" fmla="*/ 292554 w 1056147"/>
              <a:gd name="connsiteY6" fmla="*/ 1136197 h 1258661"/>
              <a:gd name="connsiteX7" fmla="*/ 326572 w 1056147"/>
              <a:gd name="connsiteY7" fmla="*/ 1088572 h 1258661"/>
              <a:gd name="connsiteX8" fmla="*/ 333375 w 1056147"/>
              <a:gd name="connsiteY8" fmla="*/ 1068161 h 1258661"/>
              <a:gd name="connsiteX9" fmla="*/ 374197 w 1056147"/>
              <a:gd name="connsiteY9" fmla="*/ 1013732 h 1258661"/>
              <a:gd name="connsiteX10" fmla="*/ 381000 w 1056147"/>
              <a:gd name="connsiteY10" fmla="*/ 993322 h 1258661"/>
              <a:gd name="connsiteX11" fmla="*/ 421822 w 1056147"/>
              <a:gd name="connsiteY11" fmla="*/ 925286 h 1258661"/>
              <a:gd name="connsiteX12" fmla="*/ 449036 w 1056147"/>
              <a:gd name="connsiteY12" fmla="*/ 891268 h 1258661"/>
              <a:gd name="connsiteX13" fmla="*/ 476250 w 1056147"/>
              <a:gd name="connsiteY13" fmla="*/ 864054 h 1258661"/>
              <a:gd name="connsiteX14" fmla="*/ 496661 w 1056147"/>
              <a:gd name="connsiteY14" fmla="*/ 850447 h 1258661"/>
              <a:gd name="connsiteX15" fmla="*/ 517072 w 1056147"/>
              <a:gd name="connsiteY15" fmla="*/ 809625 h 1258661"/>
              <a:gd name="connsiteX16" fmla="*/ 551090 w 1056147"/>
              <a:gd name="connsiteY16" fmla="*/ 775607 h 1258661"/>
              <a:gd name="connsiteX17" fmla="*/ 578304 w 1056147"/>
              <a:gd name="connsiteY17" fmla="*/ 748393 h 1258661"/>
              <a:gd name="connsiteX18" fmla="*/ 632732 w 1056147"/>
              <a:gd name="connsiteY18" fmla="*/ 700768 h 1258661"/>
              <a:gd name="connsiteX19" fmla="*/ 646340 w 1056147"/>
              <a:gd name="connsiteY19" fmla="*/ 687161 h 1258661"/>
              <a:gd name="connsiteX20" fmla="*/ 687161 w 1056147"/>
              <a:gd name="connsiteY20" fmla="*/ 666750 h 1258661"/>
              <a:gd name="connsiteX21" fmla="*/ 707572 w 1056147"/>
              <a:gd name="connsiteY21" fmla="*/ 646340 h 1258661"/>
              <a:gd name="connsiteX22" fmla="*/ 755197 w 1056147"/>
              <a:gd name="connsiteY22" fmla="*/ 632732 h 1258661"/>
              <a:gd name="connsiteX23" fmla="*/ 789215 w 1056147"/>
              <a:gd name="connsiteY23" fmla="*/ 605518 h 1258661"/>
              <a:gd name="connsiteX24" fmla="*/ 823232 w 1056147"/>
              <a:gd name="connsiteY24" fmla="*/ 571500 h 1258661"/>
              <a:gd name="connsiteX25" fmla="*/ 864054 w 1056147"/>
              <a:gd name="connsiteY25" fmla="*/ 517072 h 1258661"/>
              <a:gd name="connsiteX26" fmla="*/ 884465 w 1056147"/>
              <a:gd name="connsiteY26" fmla="*/ 476250 h 1258661"/>
              <a:gd name="connsiteX27" fmla="*/ 891268 w 1056147"/>
              <a:gd name="connsiteY27" fmla="*/ 455840 h 1258661"/>
              <a:gd name="connsiteX28" fmla="*/ 898072 w 1056147"/>
              <a:gd name="connsiteY28" fmla="*/ 428625 h 1258661"/>
              <a:gd name="connsiteX29" fmla="*/ 925286 w 1056147"/>
              <a:gd name="connsiteY29" fmla="*/ 387804 h 1258661"/>
              <a:gd name="connsiteX30" fmla="*/ 932090 w 1056147"/>
              <a:gd name="connsiteY30" fmla="*/ 353786 h 1258661"/>
              <a:gd name="connsiteX31" fmla="*/ 945697 w 1056147"/>
              <a:gd name="connsiteY31" fmla="*/ 312965 h 1258661"/>
              <a:gd name="connsiteX32" fmla="*/ 966107 w 1056147"/>
              <a:gd name="connsiteY32" fmla="*/ 251732 h 1258661"/>
              <a:gd name="connsiteX33" fmla="*/ 986518 w 1056147"/>
              <a:gd name="connsiteY33" fmla="*/ 190500 h 1258661"/>
              <a:gd name="connsiteX34" fmla="*/ 1013732 w 1056147"/>
              <a:gd name="connsiteY34" fmla="*/ 156482 h 1258661"/>
              <a:gd name="connsiteX35" fmla="*/ 1054554 w 1056147"/>
              <a:gd name="connsiteY35" fmla="*/ 34018 h 1258661"/>
              <a:gd name="connsiteX36" fmla="*/ 1054554 w 1056147"/>
              <a:gd name="connsiteY36" fmla="*/ 0 h 1258661"/>
              <a:gd name="connsiteX0" fmla="*/ 0 w 1056147"/>
              <a:gd name="connsiteY0" fmla="*/ 1258661 h 1258661"/>
              <a:gd name="connsiteX1" fmla="*/ 40822 w 1056147"/>
              <a:gd name="connsiteY1" fmla="*/ 1251857 h 1258661"/>
              <a:gd name="connsiteX2" fmla="*/ 81643 w 1056147"/>
              <a:gd name="connsiteY2" fmla="*/ 1238250 h 1258661"/>
              <a:gd name="connsiteX3" fmla="*/ 163286 w 1056147"/>
              <a:gd name="connsiteY3" fmla="*/ 1190625 h 1258661"/>
              <a:gd name="connsiteX4" fmla="*/ 210911 w 1056147"/>
              <a:gd name="connsiteY4" fmla="*/ 1177018 h 1258661"/>
              <a:gd name="connsiteX5" fmla="*/ 251732 w 1056147"/>
              <a:gd name="connsiteY5" fmla="*/ 1163411 h 1258661"/>
              <a:gd name="connsiteX6" fmla="*/ 292554 w 1056147"/>
              <a:gd name="connsiteY6" fmla="*/ 1136197 h 1258661"/>
              <a:gd name="connsiteX7" fmla="*/ 326572 w 1056147"/>
              <a:gd name="connsiteY7" fmla="*/ 1088572 h 1258661"/>
              <a:gd name="connsiteX8" fmla="*/ 333375 w 1056147"/>
              <a:gd name="connsiteY8" fmla="*/ 1068161 h 1258661"/>
              <a:gd name="connsiteX9" fmla="*/ 374197 w 1056147"/>
              <a:gd name="connsiteY9" fmla="*/ 1013732 h 1258661"/>
              <a:gd name="connsiteX10" fmla="*/ 381000 w 1056147"/>
              <a:gd name="connsiteY10" fmla="*/ 993322 h 1258661"/>
              <a:gd name="connsiteX11" fmla="*/ 421822 w 1056147"/>
              <a:gd name="connsiteY11" fmla="*/ 925286 h 1258661"/>
              <a:gd name="connsiteX12" fmla="*/ 449036 w 1056147"/>
              <a:gd name="connsiteY12" fmla="*/ 891268 h 1258661"/>
              <a:gd name="connsiteX13" fmla="*/ 476250 w 1056147"/>
              <a:gd name="connsiteY13" fmla="*/ 864054 h 1258661"/>
              <a:gd name="connsiteX14" fmla="*/ 496661 w 1056147"/>
              <a:gd name="connsiteY14" fmla="*/ 850447 h 1258661"/>
              <a:gd name="connsiteX15" fmla="*/ 517072 w 1056147"/>
              <a:gd name="connsiteY15" fmla="*/ 809625 h 1258661"/>
              <a:gd name="connsiteX16" fmla="*/ 551090 w 1056147"/>
              <a:gd name="connsiteY16" fmla="*/ 775607 h 1258661"/>
              <a:gd name="connsiteX17" fmla="*/ 578304 w 1056147"/>
              <a:gd name="connsiteY17" fmla="*/ 748393 h 1258661"/>
              <a:gd name="connsiteX18" fmla="*/ 632732 w 1056147"/>
              <a:gd name="connsiteY18" fmla="*/ 700768 h 1258661"/>
              <a:gd name="connsiteX19" fmla="*/ 646340 w 1056147"/>
              <a:gd name="connsiteY19" fmla="*/ 687161 h 1258661"/>
              <a:gd name="connsiteX20" fmla="*/ 687161 w 1056147"/>
              <a:gd name="connsiteY20" fmla="*/ 666750 h 1258661"/>
              <a:gd name="connsiteX21" fmla="*/ 707572 w 1056147"/>
              <a:gd name="connsiteY21" fmla="*/ 646340 h 1258661"/>
              <a:gd name="connsiteX22" fmla="*/ 755197 w 1056147"/>
              <a:gd name="connsiteY22" fmla="*/ 632732 h 1258661"/>
              <a:gd name="connsiteX23" fmla="*/ 789215 w 1056147"/>
              <a:gd name="connsiteY23" fmla="*/ 605518 h 1258661"/>
              <a:gd name="connsiteX24" fmla="*/ 823232 w 1056147"/>
              <a:gd name="connsiteY24" fmla="*/ 571500 h 1258661"/>
              <a:gd name="connsiteX25" fmla="*/ 864054 w 1056147"/>
              <a:gd name="connsiteY25" fmla="*/ 517072 h 1258661"/>
              <a:gd name="connsiteX26" fmla="*/ 891268 w 1056147"/>
              <a:gd name="connsiteY26" fmla="*/ 455840 h 1258661"/>
              <a:gd name="connsiteX27" fmla="*/ 898072 w 1056147"/>
              <a:gd name="connsiteY27" fmla="*/ 428625 h 1258661"/>
              <a:gd name="connsiteX28" fmla="*/ 925286 w 1056147"/>
              <a:gd name="connsiteY28" fmla="*/ 387804 h 1258661"/>
              <a:gd name="connsiteX29" fmla="*/ 932090 w 1056147"/>
              <a:gd name="connsiteY29" fmla="*/ 353786 h 1258661"/>
              <a:gd name="connsiteX30" fmla="*/ 945697 w 1056147"/>
              <a:gd name="connsiteY30" fmla="*/ 312965 h 1258661"/>
              <a:gd name="connsiteX31" fmla="*/ 966107 w 1056147"/>
              <a:gd name="connsiteY31" fmla="*/ 251732 h 1258661"/>
              <a:gd name="connsiteX32" fmla="*/ 986518 w 1056147"/>
              <a:gd name="connsiteY32" fmla="*/ 190500 h 1258661"/>
              <a:gd name="connsiteX33" fmla="*/ 1013732 w 1056147"/>
              <a:gd name="connsiteY33" fmla="*/ 156482 h 1258661"/>
              <a:gd name="connsiteX34" fmla="*/ 1054554 w 1056147"/>
              <a:gd name="connsiteY34" fmla="*/ 34018 h 1258661"/>
              <a:gd name="connsiteX35" fmla="*/ 1054554 w 1056147"/>
              <a:gd name="connsiteY35" fmla="*/ 0 h 1258661"/>
              <a:gd name="connsiteX0" fmla="*/ 0 w 1056147"/>
              <a:gd name="connsiteY0" fmla="*/ 1258661 h 1258661"/>
              <a:gd name="connsiteX1" fmla="*/ 40822 w 1056147"/>
              <a:gd name="connsiteY1" fmla="*/ 1251857 h 1258661"/>
              <a:gd name="connsiteX2" fmla="*/ 81643 w 1056147"/>
              <a:gd name="connsiteY2" fmla="*/ 1238250 h 1258661"/>
              <a:gd name="connsiteX3" fmla="*/ 163286 w 1056147"/>
              <a:gd name="connsiteY3" fmla="*/ 1190625 h 1258661"/>
              <a:gd name="connsiteX4" fmla="*/ 210911 w 1056147"/>
              <a:gd name="connsiteY4" fmla="*/ 1177018 h 1258661"/>
              <a:gd name="connsiteX5" fmla="*/ 251732 w 1056147"/>
              <a:gd name="connsiteY5" fmla="*/ 1163411 h 1258661"/>
              <a:gd name="connsiteX6" fmla="*/ 292554 w 1056147"/>
              <a:gd name="connsiteY6" fmla="*/ 1136197 h 1258661"/>
              <a:gd name="connsiteX7" fmla="*/ 326572 w 1056147"/>
              <a:gd name="connsiteY7" fmla="*/ 1088572 h 1258661"/>
              <a:gd name="connsiteX8" fmla="*/ 333375 w 1056147"/>
              <a:gd name="connsiteY8" fmla="*/ 1068161 h 1258661"/>
              <a:gd name="connsiteX9" fmla="*/ 374197 w 1056147"/>
              <a:gd name="connsiteY9" fmla="*/ 1013732 h 1258661"/>
              <a:gd name="connsiteX10" fmla="*/ 381000 w 1056147"/>
              <a:gd name="connsiteY10" fmla="*/ 993322 h 1258661"/>
              <a:gd name="connsiteX11" fmla="*/ 421822 w 1056147"/>
              <a:gd name="connsiteY11" fmla="*/ 925286 h 1258661"/>
              <a:gd name="connsiteX12" fmla="*/ 449036 w 1056147"/>
              <a:gd name="connsiteY12" fmla="*/ 891268 h 1258661"/>
              <a:gd name="connsiteX13" fmla="*/ 476250 w 1056147"/>
              <a:gd name="connsiteY13" fmla="*/ 864054 h 1258661"/>
              <a:gd name="connsiteX14" fmla="*/ 496661 w 1056147"/>
              <a:gd name="connsiteY14" fmla="*/ 850447 h 1258661"/>
              <a:gd name="connsiteX15" fmla="*/ 517072 w 1056147"/>
              <a:gd name="connsiteY15" fmla="*/ 809625 h 1258661"/>
              <a:gd name="connsiteX16" fmla="*/ 551090 w 1056147"/>
              <a:gd name="connsiteY16" fmla="*/ 775607 h 1258661"/>
              <a:gd name="connsiteX17" fmla="*/ 578304 w 1056147"/>
              <a:gd name="connsiteY17" fmla="*/ 748393 h 1258661"/>
              <a:gd name="connsiteX18" fmla="*/ 632732 w 1056147"/>
              <a:gd name="connsiteY18" fmla="*/ 700768 h 1258661"/>
              <a:gd name="connsiteX19" fmla="*/ 687161 w 1056147"/>
              <a:gd name="connsiteY19" fmla="*/ 666750 h 1258661"/>
              <a:gd name="connsiteX20" fmla="*/ 707572 w 1056147"/>
              <a:gd name="connsiteY20" fmla="*/ 646340 h 1258661"/>
              <a:gd name="connsiteX21" fmla="*/ 755197 w 1056147"/>
              <a:gd name="connsiteY21" fmla="*/ 632732 h 1258661"/>
              <a:gd name="connsiteX22" fmla="*/ 789215 w 1056147"/>
              <a:gd name="connsiteY22" fmla="*/ 605518 h 1258661"/>
              <a:gd name="connsiteX23" fmla="*/ 823232 w 1056147"/>
              <a:gd name="connsiteY23" fmla="*/ 571500 h 1258661"/>
              <a:gd name="connsiteX24" fmla="*/ 864054 w 1056147"/>
              <a:gd name="connsiteY24" fmla="*/ 517072 h 1258661"/>
              <a:gd name="connsiteX25" fmla="*/ 891268 w 1056147"/>
              <a:gd name="connsiteY25" fmla="*/ 455840 h 1258661"/>
              <a:gd name="connsiteX26" fmla="*/ 898072 w 1056147"/>
              <a:gd name="connsiteY26" fmla="*/ 428625 h 1258661"/>
              <a:gd name="connsiteX27" fmla="*/ 925286 w 1056147"/>
              <a:gd name="connsiteY27" fmla="*/ 387804 h 1258661"/>
              <a:gd name="connsiteX28" fmla="*/ 932090 w 1056147"/>
              <a:gd name="connsiteY28" fmla="*/ 353786 h 1258661"/>
              <a:gd name="connsiteX29" fmla="*/ 945697 w 1056147"/>
              <a:gd name="connsiteY29" fmla="*/ 312965 h 1258661"/>
              <a:gd name="connsiteX30" fmla="*/ 966107 w 1056147"/>
              <a:gd name="connsiteY30" fmla="*/ 251732 h 1258661"/>
              <a:gd name="connsiteX31" fmla="*/ 986518 w 1056147"/>
              <a:gd name="connsiteY31" fmla="*/ 190500 h 1258661"/>
              <a:gd name="connsiteX32" fmla="*/ 1013732 w 1056147"/>
              <a:gd name="connsiteY32" fmla="*/ 156482 h 1258661"/>
              <a:gd name="connsiteX33" fmla="*/ 1054554 w 1056147"/>
              <a:gd name="connsiteY33" fmla="*/ 34018 h 1258661"/>
              <a:gd name="connsiteX34" fmla="*/ 1054554 w 1056147"/>
              <a:gd name="connsiteY34" fmla="*/ 0 h 1258661"/>
              <a:gd name="connsiteX0" fmla="*/ 0 w 1056147"/>
              <a:gd name="connsiteY0" fmla="*/ 1258661 h 1258661"/>
              <a:gd name="connsiteX1" fmla="*/ 40822 w 1056147"/>
              <a:gd name="connsiteY1" fmla="*/ 1251857 h 1258661"/>
              <a:gd name="connsiteX2" fmla="*/ 81643 w 1056147"/>
              <a:gd name="connsiteY2" fmla="*/ 1238250 h 1258661"/>
              <a:gd name="connsiteX3" fmla="*/ 163286 w 1056147"/>
              <a:gd name="connsiteY3" fmla="*/ 1190625 h 1258661"/>
              <a:gd name="connsiteX4" fmla="*/ 210911 w 1056147"/>
              <a:gd name="connsiteY4" fmla="*/ 1177018 h 1258661"/>
              <a:gd name="connsiteX5" fmla="*/ 251732 w 1056147"/>
              <a:gd name="connsiteY5" fmla="*/ 1163411 h 1258661"/>
              <a:gd name="connsiteX6" fmla="*/ 292554 w 1056147"/>
              <a:gd name="connsiteY6" fmla="*/ 1136197 h 1258661"/>
              <a:gd name="connsiteX7" fmla="*/ 326572 w 1056147"/>
              <a:gd name="connsiteY7" fmla="*/ 1088572 h 1258661"/>
              <a:gd name="connsiteX8" fmla="*/ 333375 w 1056147"/>
              <a:gd name="connsiteY8" fmla="*/ 1068161 h 1258661"/>
              <a:gd name="connsiteX9" fmla="*/ 374197 w 1056147"/>
              <a:gd name="connsiteY9" fmla="*/ 1013732 h 1258661"/>
              <a:gd name="connsiteX10" fmla="*/ 381000 w 1056147"/>
              <a:gd name="connsiteY10" fmla="*/ 993322 h 1258661"/>
              <a:gd name="connsiteX11" fmla="*/ 421822 w 1056147"/>
              <a:gd name="connsiteY11" fmla="*/ 925286 h 1258661"/>
              <a:gd name="connsiteX12" fmla="*/ 449036 w 1056147"/>
              <a:gd name="connsiteY12" fmla="*/ 891268 h 1258661"/>
              <a:gd name="connsiteX13" fmla="*/ 476250 w 1056147"/>
              <a:gd name="connsiteY13" fmla="*/ 864054 h 1258661"/>
              <a:gd name="connsiteX14" fmla="*/ 496661 w 1056147"/>
              <a:gd name="connsiteY14" fmla="*/ 850447 h 1258661"/>
              <a:gd name="connsiteX15" fmla="*/ 517072 w 1056147"/>
              <a:gd name="connsiteY15" fmla="*/ 809625 h 1258661"/>
              <a:gd name="connsiteX16" fmla="*/ 578304 w 1056147"/>
              <a:gd name="connsiteY16" fmla="*/ 748393 h 1258661"/>
              <a:gd name="connsiteX17" fmla="*/ 632732 w 1056147"/>
              <a:gd name="connsiteY17" fmla="*/ 700768 h 1258661"/>
              <a:gd name="connsiteX18" fmla="*/ 687161 w 1056147"/>
              <a:gd name="connsiteY18" fmla="*/ 666750 h 1258661"/>
              <a:gd name="connsiteX19" fmla="*/ 707572 w 1056147"/>
              <a:gd name="connsiteY19" fmla="*/ 646340 h 1258661"/>
              <a:gd name="connsiteX20" fmla="*/ 755197 w 1056147"/>
              <a:gd name="connsiteY20" fmla="*/ 632732 h 1258661"/>
              <a:gd name="connsiteX21" fmla="*/ 789215 w 1056147"/>
              <a:gd name="connsiteY21" fmla="*/ 605518 h 1258661"/>
              <a:gd name="connsiteX22" fmla="*/ 823232 w 1056147"/>
              <a:gd name="connsiteY22" fmla="*/ 571500 h 1258661"/>
              <a:gd name="connsiteX23" fmla="*/ 864054 w 1056147"/>
              <a:gd name="connsiteY23" fmla="*/ 517072 h 1258661"/>
              <a:gd name="connsiteX24" fmla="*/ 891268 w 1056147"/>
              <a:gd name="connsiteY24" fmla="*/ 455840 h 1258661"/>
              <a:gd name="connsiteX25" fmla="*/ 898072 w 1056147"/>
              <a:gd name="connsiteY25" fmla="*/ 428625 h 1258661"/>
              <a:gd name="connsiteX26" fmla="*/ 925286 w 1056147"/>
              <a:gd name="connsiteY26" fmla="*/ 387804 h 1258661"/>
              <a:gd name="connsiteX27" fmla="*/ 932090 w 1056147"/>
              <a:gd name="connsiteY27" fmla="*/ 353786 h 1258661"/>
              <a:gd name="connsiteX28" fmla="*/ 945697 w 1056147"/>
              <a:gd name="connsiteY28" fmla="*/ 312965 h 1258661"/>
              <a:gd name="connsiteX29" fmla="*/ 966107 w 1056147"/>
              <a:gd name="connsiteY29" fmla="*/ 251732 h 1258661"/>
              <a:gd name="connsiteX30" fmla="*/ 986518 w 1056147"/>
              <a:gd name="connsiteY30" fmla="*/ 190500 h 1258661"/>
              <a:gd name="connsiteX31" fmla="*/ 1013732 w 1056147"/>
              <a:gd name="connsiteY31" fmla="*/ 156482 h 1258661"/>
              <a:gd name="connsiteX32" fmla="*/ 1054554 w 1056147"/>
              <a:gd name="connsiteY32" fmla="*/ 34018 h 1258661"/>
              <a:gd name="connsiteX33" fmla="*/ 1054554 w 1056147"/>
              <a:gd name="connsiteY33" fmla="*/ 0 h 1258661"/>
              <a:gd name="connsiteX0" fmla="*/ 0 w 1056147"/>
              <a:gd name="connsiteY0" fmla="*/ 1258661 h 1258661"/>
              <a:gd name="connsiteX1" fmla="*/ 40822 w 1056147"/>
              <a:gd name="connsiteY1" fmla="*/ 1251857 h 1258661"/>
              <a:gd name="connsiteX2" fmla="*/ 81643 w 1056147"/>
              <a:gd name="connsiteY2" fmla="*/ 1238250 h 1258661"/>
              <a:gd name="connsiteX3" fmla="*/ 163286 w 1056147"/>
              <a:gd name="connsiteY3" fmla="*/ 1190625 h 1258661"/>
              <a:gd name="connsiteX4" fmla="*/ 210911 w 1056147"/>
              <a:gd name="connsiteY4" fmla="*/ 1177018 h 1258661"/>
              <a:gd name="connsiteX5" fmla="*/ 251732 w 1056147"/>
              <a:gd name="connsiteY5" fmla="*/ 1163411 h 1258661"/>
              <a:gd name="connsiteX6" fmla="*/ 292554 w 1056147"/>
              <a:gd name="connsiteY6" fmla="*/ 1136197 h 1258661"/>
              <a:gd name="connsiteX7" fmla="*/ 326572 w 1056147"/>
              <a:gd name="connsiteY7" fmla="*/ 1088572 h 1258661"/>
              <a:gd name="connsiteX8" fmla="*/ 333375 w 1056147"/>
              <a:gd name="connsiteY8" fmla="*/ 1068161 h 1258661"/>
              <a:gd name="connsiteX9" fmla="*/ 374197 w 1056147"/>
              <a:gd name="connsiteY9" fmla="*/ 1013732 h 1258661"/>
              <a:gd name="connsiteX10" fmla="*/ 381000 w 1056147"/>
              <a:gd name="connsiteY10" fmla="*/ 993322 h 1258661"/>
              <a:gd name="connsiteX11" fmla="*/ 421822 w 1056147"/>
              <a:gd name="connsiteY11" fmla="*/ 925286 h 1258661"/>
              <a:gd name="connsiteX12" fmla="*/ 449036 w 1056147"/>
              <a:gd name="connsiteY12" fmla="*/ 891268 h 1258661"/>
              <a:gd name="connsiteX13" fmla="*/ 476250 w 1056147"/>
              <a:gd name="connsiteY13" fmla="*/ 864054 h 1258661"/>
              <a:gd name="connsiteX14" fmla="*/ 496661 w 1056147"/>
              <a:gd name="connsiteY14" fmla="*/ 850447 h 1258661"/>
              <a:gd name="connsiteX15" fmla="*/ 517072 w 1056147"/>
              <a:gd name="connsiteY15" fmla="*/ 809625 h 1258661"/>
              <a:gd name="connsiteX16" fmla="*/ 632732 w 1056147"/>
              <a:gd name="connsiteY16" fmla="*/ 700768 h 1258661"/>
              <a:gd name="connsiteX17" fmla="*/ 687161 w 1056147"/>
              <a:gd name="connsiteY17" fmla="*/ 666750 h 1258661"/>
              <a:gd name="connsiteX18" fmla="*/ 707572 w 1056147"/>
              <a:gd name="connsiteY18" fmla="*/ 646340 h 1258661"/>
              <a:gd name="connsiteX19" fmla="*/ 755197 w 1056147"/>
              <a:gd name="connsiteY19" fmla="*/ 632732 h 1258661"/>
              <a:gd name="connsiteX20" fmla="*/ 789215 w 1056147"/>
              <a:gd name="connsiteY20" fmla="*/ 605518 h 1258661"/>
              <a:gd name="connsiteX21" fmla="*/ 823232 w 1056147"/>
              <a:gd name="connsiteY21" fmla="*/ 571500 h 1258661"/>
              <a:gd name="connsiteX22" fmla="*/ 864054 w 1056147"/>
              <a:gd name="connsiteY22" fmla="*/ 517072 h 1258661"/>
              <a:gd name="connsiteX23" fmla="*/ 891268 w 1056147"/>
              <a:gd name="connsiteY23" fmla="*/ 455840 h 1258661"/>
              <a:gd name="connsiteX24" fmla="*/ 898072 w 1056147"/>
              <a:gd name="connsiteY24" fmla="*/ 428625 h 1258661"/>
              <a:gd name="connsiteX25" fmla="*/ 925286 w 1056147"/>
              <a:gd name="connsiteY25" fmla="*/ 387804 h 1258661"/>
              <a:gd name="connsiteX26" fmla="*/ 932090 w 1056147"/>
              <a:gd name="connsiteY26" fmla="*/ 353786 h 1258661"/>
              <a:gd name="connsiteX27" fmla="*/ 945697 w 1056147"/>
              <a:gd name="connsiteY27" fmla="*/ 312965 h 1258661"/>
              <a:gd name="connsiteX28" fmla="*/ 966107 w 1056147"/>
              <a:gd name="connsiteY28" fmla="*/ 251732 h 1258661"/>
              <a:gd name="connsiteX29" fmla="*/ 986518 w 1056147"/>
              <a:gd name="connsiteY29" fmla="*/ 190500 h 1258661"/>
              <a:gd name="connsiteX30" fmla="*/ 1013732 w 1056147"/>
              <a:gd name="connsiteY30" fmla="*/ 156482 h 1258661"/>
              <a:gd name="connsiteX31" fmla="*/ 1054554 w 1056147"/>
              <a:gd name="connsiteY31" fmla="*/ 34018 h 1258661"/>
              <a:gd name="connsiteX32" fmla="*/ 1054554 w 1056147"/>
              <a:gd name="connsiteY32" fmla="*/ 0 h 1258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056147" h="1258661">
                <a:moveTo>
                  <a:pt x="0" y="1258661"/>
                </a:moveTo>
                <a:cubicBezTo>
                  <a:pt x="13607" y="1256393"/>
                  <a:pt x="27439" y="1255203"/>
                  <a:pt x="40822" y="1251857"/>
                </a:cubicBezTo>
                <a:cubicBezTo>
                  <a:pt x="54737" y="1248378"/>
                  <a:pt x="61232" y="1248455"/>
                  <a:pt x="81643" y="1238250"/>
                </a:cubicBezTo>
                <a:cubicBezTo>
                  <a:pt x="102054" y="1228045"/>
                  <a:pt x="141741" y="1200830"/>
                  <a:pt x="163286" y="1190625"/>
                </a:cubicBezTo>
                <a:cubicBezTo>
                  <a:pt x="184831" y="1180420"/>
                  <a:pt x="196170" y="1181554"/>
                  <a:pt x="210911" y="1177018"/>
                </a:cubicBezTo>
                <a:cubicBezTo>
                  <a:pt x="225652" y="1172482"/>
                  <a:pt x="239798" y="1171367"/>
                  <a:pt x="251732" y="1163411"/>
                </a:cubicBezTo>
                <a:lnTo>
                  <a:pt x="292554" y="1136197"/>
                </a:lnTo>
                <a:cubicBezTo>
                  <a:pt x="297173" y="1130038"/>
                  <a:pt x="321600" y="1098517"/>
                  <a:pt x="326572" y="1088572"/>
                </a:cubicBezTo>
                <a:cubicBezTo>
                  <a:pt x="329779" y="1082157"/>
                  <a:pt x="325438" y="1080634"/>
                  <a:pt x="333375" y="1068161"/>
                </a:cubicBezTo>
                <a:cubicBezTo>
                  <a:pt x="341313" y="1055688"/>
                  <a:pt x="366260" y="1026205"/>
                  <a:pt x="374197" y="1013732"/>
                </a:cubicBezTo>
                <a:cubicBezTo>
                  <a:pt x="382135" y="1001259"/>
                  <a:pt x="373063" y="1008063"/>
                  <a:pt x="381000" y="993322"/>
                </a:cubicBezTo>
                <a:cubicBezTo>
                  <a:pt x="388937" y="978581"/>
                  <a:pt x="410483" y="942295"/>
                  <a:pt x="421822" y="925286"/>
                </a:cubicBezTo>
                <a:cubicBezTo>
                  <a:pt x="433161" y="908277"/>
                  <a:pt x="439965" y="901473"/>
                  <a:pt x="449036" y="891268"/>
                </a:cubicBezTo>
                <a:cubicBezTo>
                  <a:pt x="458107" y="881063"/>
                  <a:pt x="468313" y="870858"/>
                  <a:pt x="476250" y="864054"/>
                </a:cubicBezTo>
                <a:cubicBezTo>
                  <a:pt x="484188" y="857251"/>
                  <a:pt x="489857" y="854983"/>
                  <a:pt x="496661" y="850447"/>
                </a:cubicBezTo>
                <a:cubicBezTo>
                  <a:pt x="503084" y="831178"/>
                  <a:pt x="494394" y="834571"/>
                  <a:pt x="517072" y="809625"/>
                </a:cubicBezTo>
                <a:cubicBezTo>
                  <a:pt x="539750" y="784679"/>
                  <a:pt x="604384" y="724580"/>
                  <a:pt x="632732" y="700768"/>
                </a:cubicBezTo>
                <a:cubicBezTo>
                  <a:pt x="661080" y="676956"/>
                  <a:pt x="674688" y="675821"/>
                  <a:pt x="687161" y="666750"/>
                </a:cubicBezTo>
                <a:cubicBezTo>
                  <a:pt x="699634" y="657679"/>
                  <a:pt x="696233" y="652010"/>
                  <a:pt x="707572" y="646340"/>
                </a:cubicBezTo>
                <a:cubicBezTo>
                  <a:pt x="718911" y="640670"/>
                  <a:pt x="741590" y="639536"/>
                  <a:pt x="755197" y="632732"/>
                </a:cubicBezTo>
                <a:cubicBezTo>
                  <a:pt x="768804" y="625928"/>
                  <a:pt x="777876" y="615723"/>
                  <a:pt x="789215" y="605518"/>
                </a:cubicBezTo>
                <a:cubicBezTo>
                  <a:pt x="800554" y="595313"/>
                  <a:pt x="810759" y="586241"/>
                  <a:pt x="823232" y="571500"/>
                </a:cubicBezTo>
                <a:cubicBezTo>
                  <a:pt x="835705" y="556759"/>
                  <a:pt x="852715" y="536349"/>
                  <a:pt x="864054" y="517072"/>
                </a:cubicBezTo>
                <a:cubicBezTo>
                  <a:pt x="875393" y="497795"/>
                  <a:pt x="885598" y="470581"/>
                  <a:pt x="891268" y="455840"/>
                </a:cubicBezTo>
                <a:cubicBezTo>
                  <a:pt x="896938" y="441099"/>
                  <a:pt x="893890" y="436989"/>
                  <a:pt x="898072" y="428625"/>
                </a:cubicBezTo>
                <a:cubicBezTo>
                  <a:pt x="905386" y="413998"/>
                  <a:pt x="925286" y="387804"/>
                  <a:pt x="925286" y="387804"/>
                </a:cubicBezTo>
                <a:cubicBezTo>
                  <a:pt x="927554" y="376465"/>
                  <a:pt x="929047" y="364942"/>
                  <a:pt x="932090" y="353786"/>
                </a:cubicBezTo>
                <a:cubicBezTo>
                  <a:pt x="935864" y="339948"/>
                  <a:pt x="941161" y="326572"/>
                  <a:pt x="945697" y="312965"/>
                </a:cubicBezTo>
                <a:lnTo>
                  <a:pt x="966107" y="251732"/>
                </a:lnTo>
                <a:lnTo>
                  <a:pt x="986518" y="190500"/>
                </a:lnTo>
                <a:cubicBezTo>
                  <a:pt x="990808" y="177629"/>
                  <a:pt x="1004444" y="165770"/>
                  <a:pt x="1013732" y="156482"/>
                </a:cubicBezTo>
                <a:lnTo>
                  <a:pt x="1054554" y="34018"/>
                </a:lnTo>
                <a:cubicBezTo>
                  <a:pt x="1058140" y="23261"/>
                  <a:pt x="1054554" y="11339"/>
                  <a:pt x="1054554" y="0"/>
                </a:cubicBezTo>
              </a:path>
            </a:pathLst>
          </a:custGeom>
          <a:ln w="63500">
            <a:solidFill>
              <a:schemeClr val="accent3"/>
            </a:solidFill>
          </a:ln>
        </p:spPr>
        <p:style>
          <a:lnRef idx="1">
            <a:schemeClr val="accent1"/>
          </a:lnRef>
          <a:fillRef idx="0">
            <a:schemeClr val="accent1"/>
          </a:fillRef>
          <a:effectRef idx="0">
            <a:schemeClr val="accent1"/>
          </a:effectRef>
          <a:fontRef idx="minor">
            <a:schemeClr val="tx1"/>
          </a:fontRef>
        </p:style>
        <p:txBody>
          <a:bodyPr rtlCol="0" anchor="t"/>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Trebuchet MS" panose="020B0603020202020204"/>
              <a:ea typeface="+mn-ea"/>
              <a:cs typeface="+mn-cs"/>
            </a:endParaRPr>
          </a:p>
        </p:txBody>
      </p:sp>
      <p:sp>
        <p:nvSpPr>
          <p:cNvPr id="8" name="SLUCSR00002">
            <a:extLst>
              <a:ext uri="{FF2B5EF4-FFF2-40B4-BE49-F238E27FC236}">
                <a16:creationId xmlns:a16="http://schemas.microsoft.com/office/drawing/2014/main" id="{A9326E02-D6CB-473B-BA1E-5E433CCDD8E5}"/>
              </a:ext>
            </a:extLst>
          </p:cNvPr>
          <p:cNvSpPr/>
          <p:nvPr/>
        </p:nvSpPr>
        <p:spPr>
          <a:xfrm>
            <a:off x="5550410" y="3623743"/>
            <a:ext cx="1001541" cy="134632"/>
          </a:xfrm>
          <a:custGeom>
            <a:avLst/>
            <a:gdLst>
              <a:gd name="connsiteX0" fmla="*/ 0 w 1928669"/>
              <a:gd name="connsiteY0" fmla="*/ 161192 h 161192"/>
              <a:gd name="connsiteX1" fmla="*/ 73269 w 1928669"/>
              <a:gd name="connsiteY1" fmla="*/ 153865 h 161192"/>
              <a:gd name="connsiteX2" fmla="*/ 249116 w 1928669"/>
              <a:gd name="connsiteY2" fmla="*/ 139212 h 161192"/>
              <a:gd name="connsiteX3" fmla="*/ 271096 w 1928669"/>
              <a:gd name="connsiteY3" fmla="*/ 124558 h 161192"/>
              <a:gd name="connsiteX4" fmla="*/ 410308 w 1928669"/>
              <a:gd name="connsiteY4" fmla="*/ 102577 h 161192"/>
              <a:gd name="connsiteX5" fmla="*/ 483577 w 1928669"/>
              <a:gd name="connsiteY5" fmla="*/ 80596 h 161192"/>
              <a:gd name="connsiteX6" fmla="*/ 505558 w 1928669"/>
              <a:gd name="connsiteY6" fmla="*/ 73269 h 161192"/>
              <a:gd name="connsiteX7" fmla="*/ 622789 w 1928669"/>
              <a:gd name="connsiteY7" fmla="*/ 58615 h 161192"/>
              <a:gd name="connsiteX8" fmla="*/ 659423 w 1928669"/>
              <a:gd name="connsiteY8" fmla="*/ 51288 h 161192"/>
              <a:gd name="connsiteX9" fmla="*/ 703385 w 1928669"/>
              <a:gd name="connsiteY9" fmla="*/ 36635 h 161192"/>
              <a:gd name="connsiteX10" fmla="*/ 959827 w 1928669"/>
              <a:gd name="connsiteY10" fmla="*/ 29308 h 161192"/>
              <a:gd name="connsiteX11" fmla="*/ 1011116 w 1928669"/>
              <a:gd name="connsiteY11" fmla="*/ 21981 h 161192"/>
              <a:gd name="connsiteX12" fmla="*/ 1245577 w 1928669"/>
              <a:gd name="connsiteY12" fmla="*/ 7327 h 161192"/>
              <a:gd name="connsiteX13" fmla="*/ 1641231 w 1928669"/>
              <a:gd name="connsiteY13" fmla="*/ 0 h 161192"/>
              <a:gd name="connsiteX14" fmla="*/ 1912327 w 1928669"/>
              <a:gd name="connsiteY14" fmla="*/ 7327 h 161192"/>
              <a:gd name="connsiteX15" fmla="*/ 1926981 w 1928669"/>
              <a:gd name="connsiteY15" fmla="*/ 29308 h 161192"/>
              <a:gd name="connsiteX16" fmla="*/ 1926981 w 1928669"/>
              <a:gd name="connsiteY16" fmla="*/ 109904 h 161192"/>
              <a:gd name="connsiteX0" fmla="*/ 0 w 1928669"/>
              <a:gd name="connsiteY0" fmla="*/ 153865 h 153865"/>
              <a:gd name="connsiteX1" fmla="*/ 73269 w 1928669"/>
              <a:gd name="connsiteY1" fmla="*/ 146538 h 153865"/>
              <a:gd name="connsiteX2" fmla="*/ 249116 w 1928669"/>
              <a:gd name="connsiteY2" fmla="*/ 131885 h 153865"/>
              <a:gd name="connsiteX3" fmla="*/ 271096 w 1928669"/>
              <a:gd name="connsiteY3" fmla="*/ 117231 h 153865"/>
              <a:gd name="connsiteX4" fmla="*/ 410308 w 1928669"/>
              <a:gd name="connsiteY4" fmla="*/ 95250 h 153865"/>
              <a:gd name="connsiteX5" fmla="*/ 483577 w 1928669"/>
              <a:gd name="connsiteY5" fmla="*/ 73269 h 153865"/>
              <a:gd name="connsiteX6" fmla="*/ 505558 w 1928669"/>
              <a:gd name="connsiteY6" fmla="*/ 65942 h 153865"/>
              <a:gd name="connsiteX7" fmla="*/ 622789 w 1928669"/>
              <a:gd name="connsiteY7" fmla="*/ 51288 h 153865"/>
              <a:gd name="connsiteX8" fmla="*/ 659423 w 1928669"/>
              <a:gd name="connsiteY8" fmla="*/ 43961 h 153865"/>
              <a:gd name="connsiteX9" fmla="*/ 703385 w 1928669"/>
              <a:gd name="connsiteY9" fmla="*/ 29308 h 153865"/>
              <a:gd name="connsiteX10" fmla="*/ 959827 w 1928669"/>
              <a:gd name="connsiteY10" fmla="*/ 21981 h 153865"/>
              <a:gd name="connsiteX11" fmla="*/ 1011116 w 1928669"/>
              <a:gd name="connsiteY11" fmla="*/ 14654 h 153865"/>
              <a:gd name="connsiteX12" fmla="*/ 1245577 w 1928669"/>
              <a:gd name="connsiteY12" fmla="*/ 0 h 153865"/>
              <a:gd name="connsiteX13" fmla="*/ 1912327 w 1928669"/>
              <a:gd name="connsiteY13" fmla="*/ 0 h 153865"/>
              <a:gd name="connsiteX14" fmla="*/ 1926981 w 1928669"/>
              <a:gd name="connsiteY14" fmla="*/ 21981 h 153865"/>
              <a:gd name="connsiteX15" fmla="*/ 1926981 w 1928669"/>
              <a:gd name="connsiteY15" fmla="*/ 102577 h 153865"/>
              <a:gd name="connsiteX0" fmla="*/ 0 w 1983884"/>
              <a:gd name="connsiteY0" fmla="*/ 153865 h 153865"/>
              <a:gd name="connsiteX1" fmla="*/ 73269 w 1983884"/>
              <a:gd name="connsiteY1" fmla="*/ 146538 h 153865"/>
              <a:gd name="connsiteX2" fmla="*/ 249116 w 1983884"/>
              <a:gd name="connsiteY2" fmla="*/ 131885 h 153865"/>
              <a:gd name="connsiteX3" fmla="*/ 271096 w 1983884"/>
              <a:gd name="connsiteY3" fmla="*/ 117231 h 153865"/>
              <a:gd name="connsiteX4" fmla="*/ 410308 w 1983884"/>
              <a:gd name="connsiteY4" fmla="*/ 95250 h 153865"/>
              <a:gd name="connsiteX5" fmla="*/ 483577 w 1983884"/>
              <a:gd name="connsiteY5" fmla="*/ 73269 h 153865"/>
              <a:gd name="connsiteX6" fmla="*/ 505558 w 1983884"/>
              <a:gd name="connsiteY6" fmla="*/ 65942 h 153865"/>
              <a:gd name="connsiteX7" fmla="*/ 622789 w 1983884"/>
              <a:gd name="connsiteY7" fmla="*/ 51288 h 153865"/>
              <a:gd name="connsiteX8" fmla="*/ 659423 w 1983884"/>
              <a:gd name="connsiteY8" fmla="*/ 43961 h 153865"/>
              <a:gd name="connsiteX9" fmla="*/ 703385 w 1983884"/>
              <a:gd name="connsiteY9" fmla="*/ 29308 h 153865"/>
              <a:gd name="connsiteX10" fmla="*/ 959827 w 1983884"/>
              <a:gd name="connsiteY10" fmla="*/ 21981 h 153865"/>
              <a:gd name="connsiteX11" fmla="*/ 1011116 w 1983884"/>
              <a:gd name="connsiteY11" fmla="*/ 14654 h 153865"/>
              <a:gd name="connsiteX12" fmla="*/ 1912327 w 1983884"/>
              <a:gd name="connsiteY12" fmla="*/ 0 h 153865"/>
              <a:gd name="connsiteX13" fmla="*/ 1926981 w 1983884"/>
              <a:gd name="connsiteY13" fmla="*/ 21981 h 153865"/>
              <a:gd name="connsiteX14" fmla="*/ 1926981 w 1983884"/>
              <a:gd name="connsiteY14" fmla="*/ 102577 h 153865"/>
              <a:gd name="connsiteX0" fmla="*/ 0 w 1987672"/>
              <a:gd name="connsiteY0" fmla="*/ 153865 h 153865"/>
              <a:gd name="connsiteX1" fmla="*/ 73269 w 1987672"/>
              <a:gd name="connsiteY1" fmla="*/ 146538 h 153865"/>
              <a:gd name="connsiteX2" fmla="*/ 249116 w 1987672"/>
              <a:gd name="connsiteY2" fmla="*/ 131885 h 153865"/>
              <a:gd name="connsiteX3" fmla="*/ 271096 w 1987672"/>
              <a:gd name="connsiteY3" fmla="*/ 117231 h 153865"/>
              <a:gd name="connsiteX4" fmla="*/ 410308 w 1987672"/>
              <a:gd name="connsiteY4" fmla="*/ 95250 h 153865"/>
              <a:gd name="connsiteX5" fmla="*/ 483577 w 1987672"/>
              <a:gd name="connsiteY5" fmla="*/ 73269 h 153865"/>
              <a:gd name="connsiteX6" fmla="*/ 505558 w 1987672"/>
              <a:gd name="connsiteY6" fmla="*/ 65942 h 153865"/>
              <a:gd name="connsiteX7" fmla="*/ 622789 w 1987672"/>
              <a:gd name="connsiteY7" fmla="*/ 51288 h 153865"/>
              <a:gd name="connsiteX8" fmla="*/ 659423 w 1987672"/>
              <a:gd name="connsiteY8" fmla="*/ 43961 h 153865"/>
              <a:gd name="connsiteX9" fmla="*/ 703385 w 1987672"/>
              <a:gd name="connsiteY9" fmla="*/ 29308 h 153865"/>
              <a:gd name="connsiteX10" fmla="*/ 959827 w 1987672"/>
              <a:gd name="connsiteY10" fmla="*/ 21981 h 153865"/>
              <a:gd name="connsiteX11" fmla="*/ 1912327 w 1987672"/>
              <a:gd name="connsiteY11" fmla="*/ 0 h 153865"/>
              <a:gd name="connsiteX12" fmla="*/ 1926981 w 1987672"/>
              <a:gd name="connsiteY12" fmla="*/ 21981 h 153865"/>
              <a:gd name="connsiteX13" fmla="*/ 1926981 w 1987672"/>
              <a:gd name="connsiteY13" fmla="*/ 102577 h 153865"/>
              <a:gd name="connsiteX0" fmla="*/ 0 w 1987672"/>
              <a:gd name="connsiteY0" fmla="*/ 153865 h 153865"/>
              <a:gd name="connsiteX1" fmla="*/ 73269 w 1987672"/>
              <a:gd name="connsiteY1" fmla="*/ 146538 h 153865"/>
              <a:gd name="connsiteX2" fmla="*/ 249116 w 1987672"/>
              <a:gd name="connsiteY2" fmla="*/ 131885 h 153865"/>
              <a:gd name="connsiteX3" fmla="*/ 271096 w 1987672"/>
              <a:gd name="connsiteY3" fmla="*/ 117231 h 153865"/>
              <a:gd name="connsiteX4" fmla="*/ 410308 w 1987672"/>
              <a:gd name="connsiteY4" fmla="*/ 95250 h 153865"/>
              <a:gd name="connsiteX5" fmla="*/ 483577 w 1987672"/>
              <a:gd name="connsiteY5" fmla="*/ 73269 h 153865"/>
              <a:gd name="connsiteX6" fmla="*/ 505558 w 1987672"/>
              <a:gd name="connsiteY6" fmla="*/ 65942 h 153865"/>
              <a:gd name="connsiteX7" fmla="*/ 622789 w 1987672"/>
              <a:gd name="connsiteY7" fmla="*/ 51288 h 153865"/>
              <a:gd name="connsiteX8" fmla="*/ 659423 w 1987672"/>
              <a:gd name="connsiteY8" fmla="*/ 43961 h 153865"/>
              <a:gd name="connsiteX9" fmla="*/ 703385 w 1987672"/>
              <a:gd name="connsiteY9" fmla="*/ 29308 h 153865"/>
              <a:gd name="connsiteX10" fmla="*/ 1912327 w 1987672"/>
              <a:gd name="connsiteY10" fmla="*/ 0 h 153865"/>
              <a:gd name="connsiteX11" fmla="*/ 1926981 w 1987672"/>
              <a:gd name="connsiteY11" fmla="*/ 21981 h 153865"/>
              <a:gd name="connsiteX12" fmla="*/ 1926981 w 1987672"/>
              <a:gd name="connsiteY12" fmla="*/ 102577 h 153865"/>
              <a:gd name="connsiteX0" fmla="*/ 0 w 2009880"/>
              <a:gd name="connsiteY0" fmla="*/ 154376 h 154376"/>
              <a:gd name="connsiteX1" fmla="*/ 73269 w 2009880"/>
              <a:gd name="connsiteY1" fmla="*/ 147049 h 154376"/>
              <a:gd name="connsiteX2" fmla="*/ 249116 w 2009880"/>
              <a:gd name="connsiteY2" fmla="*/ 132396 h 154376"/>
              <a:gd name="connsiteX3" fmla="*/ 271096 w 2009880"/>
              <a:gd name="connsiteY3" fmla="*/ 117742 h 154376"/>
              <a:gd name="connsiteX4" fmla="*/ 410308 w 2009880"/>
              <a:gd name="connsiteY4" fmla="*/ 95761 h 154376"/>
              <a:gd name="connsiteX5" fmla="*/ 483577 w 2009880"/>
              <a:gd name="connsiteY5" fmla="*/ 73780 h 154376"/>
              <a:gd name="connsiteX6" fmla="*/ 505558 w 2009880"/>
              <a:gd name="connsiteY6" fmla="*/ 66453 h 154376"/>
              <a:gd name="connsiteX7" fmla="*/ 622789 w 2009880"/>
              <a:gd name="connsiteY7" fmla="*/ 51799 h 154376"/>
              <a:gd name="connsiteX8" fmla="*/ 659423 w 2009880"/>
              <a:gd name="connsiteY8" fmla="*/ 44472 h 154376"/>
              <a:gd name="connsiteX9" fmla="*/ 1912327 w 2009880"/>
              <a:gd name="connsiteY9" fmla="*/ 511 h 154376"/>
              <a:gd name="connsiteX10" fmla="*/ 1926981 w 2009880"/>
              <a:gd name="connsiteY10" fmla="*/ 22492 h 154376"/>
              <a:gd name="connsiteX11" fmla="*/ 1926981 w 2009880"/>
              <a:gd name="connsiteY11" fmla="*/ 103088 h 154376"/>
              <a:gd name="connsiteX0" fmla="*/ 0 w 2012589"/>
              <a:gd name="connsiteY0" fmla="*/ 154685 h 154685"/>
              <a:gd name="connsiteX1" fmla="*/ 73269 w 2012589"/>
              <a:gd name="connsiteY1" fmla="*/ 147358 h 154685"/>
              <a:gd name="connsiteX2" fmla="*/ 249116 w 2012589"/>
              <a:gd name="connsiteY2" fmla="*/ 132705 h 154685"/>
              <a:gd name="connsiteX3" fmla="*/ 271096 w 2012589"/>
              <a:gd name="connsiteY3" fmla="*/ 118051 h 154685"/>
              <a:gd name="connsiteX4" fmla="*/ 410308 w 2012589"/>
              <a:gd name="connsiteY4" fmla="*/ 96070 h 154685"/>
              <a:gd name="connsiteX5" fmla="*/ 483577 w 2012589"/>
              <a:gd name="connsiteY5" fmla="*/ 74089 h 154685"/>
              <a:gd name="connsiteX6" fmla="*/ 505558 w 2012589"/>
              <a:gd name="connsiteY6" fmla="*/ 66762 h 154685"/>
              <a:gd name="connsiteX7" fmla="*/ 622789 w 2012589"/>
              <a:gd name="connsiteY7" fmla="*/ 52108 h 154685"/>
              <a:gd name="connsiteX8" fmla="*/ 1912327 w 2012589"/>
              <a:gd name="connsiteY8" fmla="*/ 820 h 154685"/>
              <a:gd name="connsiteX9" fmla="*/ 1926981 w 2012589"/>
              <a:gd name="connsiteY9" fmla="*/ 22801 h 154685"/>
              <a:gd name="connsiteX10" fmla="*/ 1926981 w 2012589"/>
              <a:gd name="connsiteY10" fmla="*/ 103397 h 154685"/>
              <a:gd name="connsiteX0" fmla="*/ 0 w 2021261"/>
              <a:gd name="connsiteY0" fmla="*/ 155412 h 155412"/>
              <a:gd name="connsiteX1" fmla="*/ 73269 w 2021261"/>
              <a:gd name="connsiteY1" fmla="*/ 148085 h 155412"/>
              <a:gd name="connsiteX2" fmla="*/ 249116 w 2021261"/>
              <a:gd name="connsiteY2" fmla="*/ 133432 h 155412"/>
              <a:gd name="connsiteX3" fmla="*/ 271096 w 2021261"/>
              <a:gd name="connsiteY3" fmla="*/ 118778 h 155412"/>
              <a:gd name="connsiteX4" fmla="*/ 410308 w 2021261"/>
              <a:gd name="connsiteY4" fmla="*/ 96797 h 155412"/>
              <a:gd name="connsiteX5" fmla="*/ 483577 w 2021261"/>
              <a:gd name="connsiteY5" fmla="*/ 74816 h 155412"/>
              <a:gd name="connsiteX6" fmla="*/ 505558 w 2021261"/>
              <a:gd name="connsiteY6" fmla="*/ 67489 h 155412"/>
              <a:gd name="connsiteX7" fmla="*/ 1912327 w 2021261"/>
              <a:gd name="connsiteY7" fmla="*/ 1547 h 155412"/>
              <a:gd name="connsiteX8" fmla="*/ 1926981 w 2021261"/>
              <a:gd name="connsiteY8" fmla="*/ 23528 h 155412"/>
              <a:gd name="connsiteX9" fmla="*/ 1926981 w 2021261"/>
              <a:gd name="connsiteY9" fmla="*/ 104124 h 155412"/>
              <a:gd name="connsiteX0" fmla="*/ 0 w 2021261"/>
              <a:gd name="connsiteY0" fmla="*/ 155412 h 155412"/>
              <a:gd name="connsiteX1" fmla="*/ 73269 w 2021261"/>
              <a:gd name="connsiteY1" fmla="*/ 148085 h 155412"/>
              <a:gd name="connsiteX2" fmla="*/ 249116 w 2021261"/>
              <a:gd name="connsiteY2" fmla="*/ 133432 h 155412"/>
              <a:gd name="connsiteX3" fmla="*/ 271096 w 2021261"/>
              <a:gd name="connsiteY3" fmla="*/ 118778 h 155412"/>
              <a:gd name="connsiteX4" fmla="*/ 410308 w 2021261"/>
              <a:gd name="connsiteY4" fmla="*/ 96797 h 155412"/>
              <a:gd name="connsiteX5" fmla="*/ 483577 w 2021261"/>
              <a:gd name="connsiteY5" fmla="*/ 74816 h 155412"/>
              <a:gd name="connsiteX6" fmla="*/ 505558 w 2021261"/>
              <a:gd name="connsiteY6" fmla="*/ 67489 h 155412"/>
              <a:gd name="connsiteX7" fmla="*/ 1912327 w 2021261"/>
              <a:gd name="connsiteY7" fmla="*/ 1547 h 155412"/>
              <a:gd name="connsiteX8" fmla="*/ 1926981 w 2021261"/>
              <a:gd name="connsiteY8" fmla="*/ 23528 h 155412"/>
              <a:gd name="connsiteX0" fmla="*/ 0 w 1912327"/>
              <a:gd name="connsiteY0" fmla="*/ 153865 h 153865"/>
              <a:gd name="connsiteX1" fmla="*/ 73269 w 1912327"/>
              <a:gd name="connsiteY1" fmla="*/ 146538 h 153865"/>
              <a:gd name="connsiteX2" fmla="*/ 249116 w 1912327"/>
              <a:gd name="connsiteY2" fmla="*/ 131885 h 153865"/>
              <a:gd name="connsiteX3" fmla="*/ 271096 w 1912327"/>
              <a:gd name="connsiteY3" fmla="*/ 117231 h 153865"/>
              <a:gd name="connsiteX4" fmla="*/ 410308 w 1912327"/>
              <a:gd name="connsiteY4" fmla="*/ 95250 h 153865"/>
              <a:gd name="connsiteX5" fmla="*/ 483577 w 1912327"/>
              <a:gd name="connsiteY5" fmla="*/ 73269 h 153865"/>
              <a:gd name="connsiteX6" fmla="*/ 505558 w 1912327"/>
              <a:gd name="connsiteY6" fmla="*/ 65942 h 153865"/>
              <a:gd name="connsiteX7" fmla="*/ 1912327 w 1912327"/>
              <a:gd name="connsiteY7" fmla="*/ 0 h 153865"/>
              <a:gd name="connsiteX0" fmla="*/ 0 w 505558"/>
              <a:gd name="connsiteY0" fmla="*/ 87923 h 87923"/>
              <a:gd name="connsiteX1" fmla="*/ 73269 w 505558"/>
              <a:gd name="connsiteY1" fmla="*/ 80596 h 87923"/>
              <a:gd name="connsiteX2" fmla="*/ 249116 w 505558"/>
              <a:gd name="connsiteY2" fmla="*/ 65943 h 87923"/>
              <a:gd name="connsiteX3" fmla="*/ 271096 w 505558"/>
              <a:gd name="connsiteY3" fmla="*/ 51289 h 87923"/>
              <a:gd name="connsiteX4" fmla="*/ 410308 w 505558"/>
              <a:gd name="connsiteY4" fmla="*/ 29308 h 87923"/>
              <a:gd name="connsiteX5" fmla="*/ 483577 w 505558"/>
              <a:gd name="connsiteY5" fmla="*/ 7327 h 87923"/>
              <a:gd name="connsiteX6" fmla="*/ 505558 w 505558"/>
              <a:gd name="connsiteY6" fmla="*/ 0 h 87923"/>
              <a:gd name="connsiteX0" fmla="*/ 0 w 483577"/>
              <a:gd name="connsiteY0" fmla="*/ 80596 h 80596"/>
              <a:gd name="connsiteX1" fmla="*/ 73269 w 483577"/>
              <a:gd name="connsiteY1" fmla="*/ 73269 h 80596"/>
              <a:gd name="connsiteX2" fmla="*/ 249116 w 483577"/>
              <a:gd name="connsiteY2" fmla="*/ 58616 h 80596"/>
              <a:gd name="connsiteX3" fmla="*/ 271096 w 483577"/>
              <a:gd name="connsiteY3" fmla="*/ 43962 h 80596"/>
              <a:gd name="connsiteX4" fmla="*/ 410308 w 483577"/>
              <a:gd name="connsiteY4" fmla="*/ 21981 h 80596"/>
              <a:gd name="connsiteX5" fmla="*/ 483577 w 483577"/>
              <a:gd name="connsiteY5" fmla="*/ 0 h 80596"/>
              <a:gd name="connsiteX0" fmla="*/ 0 w 410308"/>
              <a:gd name="connsiteY0" fmla="*/ 58615 h 58615"/>
              <a:gd name="connsiteX1" fmla="*/ 73269 w 410308"/>
              <a:gd name="connsiteY1" fmla="*/ 51288 h 58615"/>
              <a:gd name="connsiteX2" fmla="*/ 249116 w 410308"/>
              <a:gd name="connsiteY2" fmla="*/ 36635 h 58615"/>
              <a:gd name="connsiteX3" fmla="*/ 271096 w 410308"/>
              <a:gd name="connsiteY3" fmla="*/ 21981 h 58615"/>
              <a:gd name="connsiteX4" fmla="*/ 410308 w 410308"/>
              <a:gd name="connsiteY4" fmla="*/ 0 h 58615"/>
              <a:gd name="connsiteX0" fmla="*/ 0 w 369838"/>
              <a:gd name="connsiteY0" fmla="*/ 65418 h 65418"/>
              <a:gd name="connsiteX1" fmla="*/ 73269 w 369838"/>
              <a:gd name="connsiteY1" fmla="*/ 58091 h 65418"/>
              <a:gd name="connsiteX2" fmla="*/ 249116 w 369838"/>
              <a:gd name="connsiteY2" fmla="*/ 43438 h 65418"/>
              <a:gd name="connsiteX3" fmla="*/ 271096 w 369838"/>
              <a:gd name="connsiteY3" fmla="*/ 28784 h 65418"/>
              <a:gd name="connsiteX4" fmla="*/ 369838 w 369838"/>
              <a:gd name="connsiteY4" fmla="*/ 0 h 654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9838" h="65418">
                <a:moveTo>
                  <a:pt x="0" y="65418"/>
                </a:moveTo>
                <a:cubicBezTo>
                  <a:pt x="24423" y="62976"/>
                  <a:pt x="48782" y="59780"/>
                  <a:pt x="73269" y="58091"/>
                </a:cubicBezTo>
                <a:cubicBezTo>
                  <a:pt x="243825" y="46328"/>
                  <a:pt x="161848" y="60889"/>
                  <a:pt x="249116" y="43438"/>
                </a:cubicBezTo>
                <a:cubicBezTo>
                  <a:pt x="256443" y="38553"/>
                  <a:pt x="250976" y="36024"/>
                  <a:pt x="271096" y="28784"/>
                </a:cubicBezTo>
                <a:cubicBezTo>
                  <a:pt x="291216" y="21544"/>
                  <a:pt x="305417" y="4956"/>
                  <a:pt x="369838" y="0"/>
                </a:cubicBezTo>
              </a:path>
            </a:pathLst>
          </a:custGeom>
          <a:ln w="38100">
            <a:solidFill>
              <a:schemeClr val="accent4"/>
            </a:solidFill>
          </a:ln>
        </p:spPr>
        <p:style>
          <a:lnRef idx="1">
            <a:schemeClr val="accent1"/>
          </a:lnRef>
          <a:fillRef idx="0">
            <a:schemeClr val="accent1"/>
          </a:fillRef>
          <a:effectRef idx="0">
            <a:schemeClr val="accent1"/>
          </a:effectRef>
          <a:fontRef idx="minor">
            <a:schemeClr val="tx1"/>
          </a:fontRef>
        </p:style>
        <p:txBody>
          <a:bodyPr rtlCol="0" anchor="t"/>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Trebuchet MS" panose="020B0603020202020204"/>
              <a:ea typeface="+mn-ea"/>
              <a:cs typeface="+mn-cs"/>
            </a:endParaRPr>
          </a:p>
        </p:txBody>
      </p:sp>
      <p:sp>
        <p:nvSpPr>
          <p:cNvPr id="9" name="SLUCUS00023">
            <a:extLst>
              <a:ext uri="{FF2B5EF4-FFF2-40B4-BE49-F238E27FC236}">
                <a16:creationId xmlns:a16="http://schemas.microsoft.com/office/drawing/2014/main" id="{170B4895-5B1D-484B-BC35-243FC648705E}"/>
              </a:ext>
            </a:extLst>
          </p:cNvPr>
          <p:cNvSpPr/>
          <p:nvPr/>
        </p:nvSpPr>
        <p:spPr>
          <a:xfrm>
            <a:off x="6496572" y="1558088"/>
            <a:ext cx="392109" cy="2861517"/>
          </a:xfrm>
          <a:custGeom>
            <a:avLst/>
            <a:gdLst>
              <a:gd name="connsiteX0" fmla="*/ 122841 w 122841"/>
              <a:gd name="connsiteY0" fmla="*/ 1006928 h 1006928"/>
              <a:gd name="connsiteX1" fmla="*/ 88823 w 122841"/>
              <a:gd name="connsiteY1" fmla="*/ 993321 h 1006928"/>
              <a:gd name="connsiteX2" fmla="*/ 75216 w 122841"/>
              <a:gd name="connsiteY2" fmla="*/ 972911 h 1006928"/>
              <a:gd name="connsiteX3" fmla="*/ 61609 w 122841"/>
              <a:gd name="connsiteY3" fmla="*/ 959303 h 1006928"/>
              <a:gd name="connsiteX4" fmla="*/ 41198 w 122841"/>
              <a:gd name="connsiteY4" fmla="*/ 898071 h 1006928"/>
              <a:gd name="connsiteX5" fmla="*/ 34394 w 122841"/>
              <a:gd name="connsiteY5" fmla="*/ 877661 h 1006928"/>
              <a:gd name="connsiteX6" fmla="*/ 20787 w 122841"/>
              <a:gd name="connsiteY6" fmla="*/ 707571 h 1006928"/>
              <a:gd name="connsiteX7" fmla="*/ 7180 w 122841"/>
              <a:gd name="connsiteY7" fmla="*/ 591911 h 1006928"/>
              <a:gd name="connsiteX8" fmla="*/ 377 w 122841"/>
              <a:gd name="connsiteY8" fmla="*/ 0 h 1006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841" h="1006928">
                <a:moveTo>
                  <a:pt x="122841" y="1006928"/>
                </a:moveTo>
                <a:cubicBezTo>
                  <a:pt x="111502" y="1002392"/>
                  <a:pt x="98761" y="1000419"/>
                  <a:pt x="88823" y="993321"/>
                </a:cubicBezTo>
                <a:cubicBezTo>
                  <a:pt x="82169" y="988568"/>
                  <a:pt x="80324" y="979296"/>
                  <a:pt x="75216" y="972911"/>
                </a:cubicBezTo>
                <a:cubicBezTo>
                  <a:pt x="71209" y="967902"/>
                  <a:pt x="66145" y="963839"/>
                  <a:pt x="61609" y="959303"/>
                </a:cubicBezTo>
                <a:lnTo>
                  <a:pt x="41198" y="898071"/>
                </a:lnTo>
                <a:lnTo>
                  <a:pt x="34394" y="877661"/>
                </a:lnTo>
                <a:cubicBezTo>
                  <a:pt x="29858" y="820964"/>
                  <a:pt x="25149" y="764281"/>
                  <a:pt x="20787" y="707571"/>
                </a:cubicBezTo>
                <a:cubicBezTo>
                  <a:pt x="12741" y="602973"/>
                  <a:pt x="24216" y="643013"/>
                  <a:pt x="7180" y="591911"/>
                </a:cubicBezTo>
                <a:cubicBezTo>
                  <a:pt x="-2413" y="217750"/>
                  <a:pt x="377" y="415047"/>
                  <a:pt x="377" y="0"/>
                </a:cubicBezTo>
              </a:path>
            </a:pathLst>
          </a:custGeom>
          <a:ln w="38100">
            <a:solidFill>
              <a:schemeClr val="accent4"/>
            </a:solidFill>
          </a:ln>
        </p:spPr>
        <p:style>
          <a:lnRef idx="1">
            <a:schemeClr val="accent1"/>
          </a:lnRef>
          <a:fillRef idx="0">
            <a:schemeClr val="accent1"/>
          </a:fillRef>
          <a:effectRef idx="0">
            <a:schemeClr val="accent1"/>
          </a:effectRef>
          <a:fontRef idx="minor">
            <a:schemeClr val="tx1"/>
          </a:fontRef>
        </p:style>
        <p:txBody>
          <a:bodyPr rtlCol="0" anchor="t"/>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Trebuchet MS" panose="020B0603020202020204"/>
              <a:ea typeface="+mn-ea"/>
              <a:cs typeface="+mn-cs"/>
            </a:endParaRPr>
          </a:p>
        </p:txBody>
      </p:sp>
      <p:sp>
        <p:nvSpPr>
          <p:cNvPr id="10" name="Oval 9">
            <a:extLst>
              <a:ext uri="{FF2B5EF4-FFF2-40B4-BE49-F238E27FC236}">
                <a16:creationId xmlns:a16="http://schemas.microsoft.com/office/drawing/2014/main" id="{F4DB1A6A-9A63-4F38-B1B6-DBC5B065E041}"/>
              </a:ext>
            </a:extLst>
          </p:cNvPr>
          <p:cNvSpPr>
            <a:spLocks noChangeAspect="1"/>
          </p:cNvSpPr>
          <p:nvPr/>
        </p:nvSpPr>
        <p:spPr>
          <a:xfrm>
            <a:off x="10840469" y="5810534"/>
            <a:ext cx="640080" cy="640080"/>
          </a:xfrm>
          <a:prstGeom prst="ellipse">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Gill Sans MT" pitchFamily="34" charset="0"/>
                <a:ea typeface="+mn-ea"/>
                <a:cs typeface="+mn-cs"/>
              </a:rPr>
              <a:t>3</a:t>
            </a:r>
          </a:p>
        </p:txBody>
      </p:sp>
      <p:sp>
        <p:nvSpPr>
          <p:cNvPr id="11" name="Oval 10">
            <a:extLst>
              <a:ext uri="{FF2B5EF4-FFF2-40B4-BE49-F238E27FC236}">
                <a16:creationId xmlns:a16="http://schemas.microsoft.com/office/drawing/2014/main" id="{008D5EFD-1D11-49F0-AAA6-08E5280E7BAE}"/>
              </a:ext>
            </a:extLst>
          </p:cNvPr>
          <p:cNvSpPr>
            <a:spLocks noChangeAspect="1"/>
          </p:cNvSpPr>
          <p:nvPr/>
        </p:nvSpPr>
        <p:spPr>
          <a:xfrm>
            <a:off x="7728461" y="5810534"/>
            <a:ext cx="640080" cy="640080"/>
          </a:xfrm>
          <a:prstGeom prst="ellipse">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Gill Sans MT" pitchFamily="34" charset="0"/>
                <a:ea typeface="+mn-ea"/>
                <a:cs typeface="+mn-cs"/>
              </a:rPr>
              <a:t>2</a:t>
            </a:r>
          </a:p>
        </p:txBody>
      </p:sp>
      <p:sp>
        <p:nvSpPr>
          <p:cNvPr id="12" name="Oval 11">
            <a:extLst>
              <a:ext uri="{FF2B5EF4-FFF2-40B4-BE49-F238E27FC236}">
                <a16:creationId xmlns:a16="http://schemas.microsoft.com/office/drawing/2014/main" id="{61DCF3B0-942D-4D85-BBB1-A13B23D47B57}"/>
              </a:ext>
            </a:extLst>
          </p:cNvPr>
          <p:cNvSpPr>
            <a:spLocks noChangeAspect="1"/>
          </p:cNvSpPr>
          <p:nvPr/>
        </p:nvSpPr>
        <p:spPr>
          <a:xfrm>
            <a:off x="4698749" y="5810534"/>
            <a:ext cx="640080" cy="640080"/>
          </a:xfrm>
          <a:prstGeom prst="ellipse">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Gill Sans MT" pitchFamily="34" charset="0"/>
                <a:ea typeface="+mn-ea"/>
                <a:cs typeface="+mn-cs"/>
              </a:rPr>
              <a:t>1</a:t>
            </a:r>
          </a:p>
        </p:txBody>
      </p:sp>
      <p:sp>
        <p:nvSpPr>
          <p:cNvPr id="13" name="Oval 12">
            <a:extLst>
              <a:ext uri="{FF2B5EF4-FFF2-40B4-BE49-F238E27FC236}">
                <a16:creationId xmlns:a16="http://schemas.microsoft.com/office/drawing/2014/main" id="{6FCE5509-E2BB-469B-A1F7-5D87B7CC6164}"/>
              </a:ext>
            </a:extLst>
          </p:cNvPr>
          <p:cNvSpPr>
            <a:spLocks noChangeAspect="1"/>
          </p:cNvSpPr>
          <p:nvPr/>
        </p:nvSpPr>
        <p:spPr>
          <a:xfrm>
            <a:off x="7709411" y="5799104"/>
            <a:ext cx="676656" cy="676656"/>
          </a:xfrm>
          <a:prstGeom prst="ellipse">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rebuchet MS" panose="020B0603020202020204"/>
                <a:ea typeface="+mn-ea"/>
                <a:cs typeface="+mn-cs"/>
              </a:rPr>
              <a:t>2</a:t>
            </a:r>
          </a:p>
        </p:txBody>
      </p:sp>
      <p:sp>
        <p:nvSpPr>
          <p:cNvPr id="14" name="SLUCIR00280">
            <a:extLst>
              <a:ext uri="{FF2B5EF4-FFF2-40B4-BE49-F238E27FC236}">
                <a16:creationId xmlns:a16="http://schemas.microsoft.com/office/drawing/2014/main" id="{E185DCDC-3086-409A-9FBE-FFEE0075D4F0}"/>
              </a:ext>
            </a:extLst>
          </p:cNvPr>
          <p:cNvSpPr/>
          <p:nvPr/>
        </p:nvSpPr>
        <p:spPr>
          <a:xfrm>
            <a:off x="8337353" y="2160040"/>
            <a:ext cx="754383" cy="876301"/>
          </a:xfrm>
          <a:custGeom>
            <a:avLst/>
            <a:gdLst>
              <a:gd name="connsiteX0" fmla="*/ 227177 w 227177"/>
              <a:gd name="connsiteY0" fmla="*/ 337039 h 337039"/>
              <a:gd name="connsiteX1" fmla="*/ 219850 w 227177"/>
              <a:gd name="connsiteY1" fmla="*/ 285750 h 337039"/>
              <a:gd name="connsiteX2" fmla="*/ 212523 w 227177"/>
              <a:gd name="connsiteY2" fmla="*/ 249116 h 337039"/>
              <a:gd name="connsiteX3" fmla="*/ 175889 w 227177"/>
              <a:gd name="connsiteY3" fmla="*/ 212481 h 337039"/>
              <a:gd name="connsiteX4" fmla="*/ 139254 w 227177"/>
              <a:gd name="connsiteY4" fmla="*/ 205154 h 337039"/>
              <a:gd name="connsiteX5" fmla="*/ 109946 w 227177"/>
              <a:gd name="connsiteY5" fmla="*/ 161193 h 337039"/>
              <a:gd name="connsiteX6" fmla="*/ 95292 w 227177"/>
              <a:gd name="connsiteY6" fmla="*/ 139212 h 337039"/>
              <a:gd name="connsiteX7" fmla="*/ 87965 w 227177"/>
              <a:gd name="connsiteY7" fmla="*/ 117231 h 337039"/>
              <a:gd name="connsiteX8" fmla="*/ 65985 w 227177"/>
              <a:gd name="connsiteY8" fmla="*/ 109904 h 337039"/>
              <a:gd name="connsiteX9" fmla="*/ 29350 w 227177"/>
              <a:gd name="connsiteY9" fmla="*/ 43962 h 337039"/>
              <a:gd name="connsiteX10" fmla="*/ 22023 w 227177"/>
              <a:gd name="connsiteY10" fmla="*/ 21981 h 337039"/>
              <a:gd name="connsiteX11" fmla="*/ 42 w 227177"/>
              <a:gd name="connsiteY11" fmla="*/ 0 h 337039"/>
              <a:gd name="connsiteX0" fmla="*/ 227135 w 227135"/>
              <a:gd name="connsiteY0" fmla="*/ 337039 h 337039"/>
              <a:gd name="connsiteX1" fmla="*/ 219808 w 227135"/>
              <a:gd name="connsiteY1" fmla="*/ 285750 h 337039"/>
              <a:gd name="connsiteX2" fmla="*/ 212481 w 227135"/>
              <a:gd name="connsiteY2" fmla="*/ 249116 h 337039"/>
              <a:gd name="connsiteX3" fmla="*/ 175847 w 227135"/>
              <a:gd name="connsiteY3" fmla="*/ 212481 h 337039"/>
              <a:gd name="connsiteX4" fmla="*/ 139212 w 227135"/>
              <a:gd name="connsiteY4" fmla="*/ 205154 h 337039"/>
              <a:gd name="connsiteX5" fmla="*/ 109904 w 227135"/>
              <a:gd name="connsiteY5" fmla="*/ 161193 h 337039"/>
              <a:gd name="connsiteX6" fmla="*/ 95250 w 227135"/>
              <a:gd name="connsiteY6" fmla="*/ 139212 h 337039"/>
              <a:gd name="connsiteX7" fmla="*/ 87923 w 227135"/>
              <a:gd name="connsiteY7" fmla="*/ 117231 h 337039"/>
              <a:gd name="connsiteX8" fmla="*/ 65943 w 227135"/>
              <a:gd name="connsiteY8" fmla="*/ 109904 h 337039"/>
              <a:gd name="connsiteX9" fmla="*/ 21981 w 227135"/>
              <a:gd name="connsiteY9" fmla="*/ 21981 h 337039"/>
              <a:gd name="connsiteX10" fmla="*/ 0 w 227135"/>
              <a:gd name="connsiteY10" fmla="*/ 0 h 337039"/>
              <a:gd name="connsiteX0" fmla="*/ 227135 w 227135"/>
              <a:gd name="connsiteY0" fmla="*/ 337039 h 337039"/>
              <a:gd name="connsiteX1" fmla="*/ 219808 w 227135"/>
              <a:gd name="connsiteY1" fmla="*/ 285750 h 337039"/>
              <a:gd name="connsiteX2" fmla="*/ 212481 w 227135"/>
              <a:gd name="connsiteY2" fmla="*/ 249116 h 337039"/>
              <a:gd name="connsiteX3" fmla="*/ 175847 w 227135"/>
              <a:gd name="connsiteY3" fmla="*/ 212481 h 337039"/>
              <a:gd name="connsiteX4" fmla="*/ 139212 w 227135"/>
              <a:gd name="connsiteY4" fmla="*/ 205154 h 337039"/>
              <a:gd name="connsiteX5" fmla="*/ 109904 w 227135"/>
              <a:gd name="connsiteY5" fmla="*/ 161193 h 337039"/>
              <a:gd name="connsiteX6" fmla="*/ 95250 w 227135"/>
              <a:gd name="connsiteY6" fmla="*/ 139212 h 337039"/>
              <a:gd name="connsiteX7" fmla="*/ 87923 w 227135"/>
              <a:gd name="connsiteY7" fmla="*/ 117231 h 337039"/>
              <a:gd name="connsiteX8" fmla="*/ 65943 w 227135"/>
              <a:gd name="connsiteY8" fmla="*/ 109904 h 337039"/>
              <a:gd name="connsiteX9" fmla="*/ 0 w 227135"/>
              <a:gd name="connsiteY9" fmla="*/ 0 h 337039"/>
              <a:gd name="connsiteX0" fmla="*/ 227135 w 227135"/>
              <a:gd name="connsiteY0" fmla="*/ 337039 h 337039"/>
              <a:gd name="connsiteX1" fmla="*/ 219808 w 227135"/>
              <a:gd name="connsiteY1" fmla="*/ 285750 h 337039"/>
              <a:gd name="connsiteX2" fmla="*/ 212481 w 227135"/>
              <a:gd name="connsiteY2" fmla="*/ 249116 h 337039"/>
              <a:gd name="connsiteX3" fmla="*/ 175847 w 227135"/>
              <a:gd name="connsiteY3" fmla="*/ 212481 h 337039"/>
              <a:gd name="connsiteX4" fmla="*/ 139212 w 227135"/>
              <a:gd name="connsiteY4" fmla="*/ 205154 h 337039"/>
              <a:gd name="connsiteX5" fmla="*/ 109904 w 227135"/>
              <a:gd name="connsiteY5" fmla="*/ 161193 h 337039"/>
              <a:gd name="connsiteX6" fmla="*/ 87923 w 227135"/>
              <a:gd name="connsiteY6" fmla="*/ 117231 h 337039"/>
              <a:gd name="connsiteX7" fmla="*/ 65943 w 227135"/>
              <a:gd name="connsiteY7" fmla="*/ 109904 h 337039"/>
              <a:gd name="connsiteX8" fmla="*/ 0 w 227135"/>
              <a:gd name="connsiteY8" fmla="*/ 0 h 337039"/>
              <a:gd name="connsiteX0" fmla="*/ 227135 w 227135"/>
              <a:gd name="connsiteY0" fmla="*/ 337039 h 337039"/>
              <a:gd name="connsiteX1" fmla="*/ 219808 w 227135"/>
              <a:gd name="connsiteY1" fmla="*/ 285750 h 337039"/>
              <a:gd name="connsiteX2" fmla="*/ 212481 w 227135"/>
              <a:gd name="connsiteY2" fmla="*/ 249116 h 337039"/>
              <a:gd name="connsiteX3" fmla="*/ 175847 w 227135"/>
              <a:gd name="connsiteY3" fmla="*/ 212481 h 337039"/>
              <a:gd name="connsiteX4" fmla="*/ 139212 w 227135"/>
              <a:gd name="connsiteY4" fmla="*/ 205154 h 337039"/>
              <a:gd name="connsiteX5" fmla="*/ 109904 w 227135"/>
              <a:gd name="connsiteY5" fmla="*/ 161193 h 337039"/>
              <a:gd name="connsiteX6" fmla="*/ 65943 w 227135"/>
              <a:gd name="connsiteY6" fmla="*/ 109904 h 337039"/>
              <a:gd name="connsiteX7" fmla="*/ 0 w 227135"/>
              <a:gd name="connsiteY7" fmla="*/ 0 h 337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135" h="337039">
                <a:moveTo>
                  <a:pt x="227135" y="337039"/>
                </a:moveTo>
                <a:cubicBezTo>
                  <a:pt x="224693" y="319943"/>
                  <a:pt x="222647" y="302785"/>
                  <a:pt x="219808" y="285750"/>
                </a:cubicBezTo>
                <a:cubicBezTo>
                  <a:pt x="217761" y="273466"/>
                  <a:pt x="216854" y="260776"/>
                  <a:pt x="212481" y="249116"/>
                </a:cubicBezTo>
                <a:cubicBezTo>
                  <a:pt x="206620" y="233486"/>
                  <a:pt x="191477" y="218342"/>
                  <a:pt x="175847" y="212481"/>
                </a:cubicBezTo>
                <a:cubicBezTo>
                  <a:pt x="164186" y="208108"/>
                  <a:pt x="151424" y="207596"/>
                  <a:pt x="139212" y="205154"/>
                </a:cubicBezTo>
                <a:cubicBezTo>
                  <a:pt x="97543" y="163485"/>
                  <a:pt x="122116" y="177068"/>
                  <a:pt x="109904" y="161193"/>
                </a:cubicBezTo>
                <a:cubicBezTo>
                  <a:pt x="97693" y="145318"/>
                  <a:pt x="84260" y="136769"/>
                  <a:pt x="65943" y="109904"/>
                </a:cubicBezTo>
                <a:cubicBezTo>
                  <a:pt x="51289" y="90366"/>
                  <a:pt x="13738" y="22896"/>
                  <a:pt x="0" y="0"/>
                </a:cubicBezTo>
              </a:path>
            </a:pathLst>
          </a:custGeom>
          <a:ln w="63500">
            <a:solidFill>
              <a:schemeClr val="accent3"/>
            </a:solidFill>
          </a:ln>
        </p:spPr>
        <p:style>
          <a:lnRef idx="1">
            <a:schemeClr val="accent1"/>
          </a:lnRef>
          <a:fillRef idx="0">
            <a:schemeClr val="accent1"/>
          </a:fillRef>
          <a:effectRef idx="0">
            <a:schemeClr val="accent1"/>
          </a:effectRef>
          <a:fontRef idx="minor">
            <a:schemeClr val="tx1"/>
          </a:fontRef>
        </p:style>
        <p:txBody>
          <a:bodyPr rtlCol="0" anchor="t"/>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Trebuchet MS" panose="020B0603020202020204"/>
              <a:ea typeface="+mn-ea"/>
              <a:cs typeface="+mn-cs"/>
            </a:endParaRPr>
          </a:p>
        </p:txBody>
      </p:sp>
      <p:sp>
        <p:nvSpPr>
          <p:cNvPr id="15" name="SLUCSR00051">
            <a:extLst>
              <a:ext uri="{FF2B5EF4-FFF2-40B4-BE49-F238E27FC236}">
                <a16:creationId xmlns:a16="http://schemas.microsoft.com/office/drawing/2014/main" id="{C9C2AE71-DEBC-40E5-BE3C-2C7CDED6880E}"/>
              </a:ext>
            </a:extLst>
          </p:cNvPr>
          <p:cNvSpPr/>
          <p:nvPr/>
        </p:nvSpPr>
        <p:spPr>
          <a:xfrm>
            <a:off x="6495094" y="1825049"/>
            <a:ext cx="3148085" cy="1227026"/>
          </a:xfrm>
          <a:custGeom>
            <a:avLst/>
            <a:gdLst>
              <a:gd name="connsiteX0" fmla="*/ 952500 w 952500"/>
              <a:gd name="connsiteY0" fmla="*/ 471933 h 471933"/>
              <a:gd name="connsiteX1" fmla="*/ 915866 w 952500"/>
              <a:gd name="connsiteY1" fmla="*/ 464606 h 471933"/>
              <a:gd name="connsiteX2" fmla="*/ 908539 w 952500"/>
              <a:gd name="connsiteY2" fmla="*/ 435298 h 471933"/>
              <a:gd name="connsiteX3" fmla="*/ 901212 w 952500"/>
              <a:gd name="connsiteY3" fmla="*/ 413317 h 471933"/>
              <a:gd name="connsiteX4" fmla="*/ 857250 w 952500"/>
              <a:gd name="connsiteY4" fmla="*/ 384010 h 471933"/>
              <a:gd name="connsiteX5" fmla="*/ 849924 w 952500"/>
              <a:gd name="connsiteY5" fmla="*/ 362029 h 471933"/>
              <a:gd name="connsiteX6" fmla="*/ 783981 w 952500"/>
              <a:gd name="connsiteY6" fmla="*/ 325394 h 471933"/>
              <a:gd name="connsiteX7" fmla="*/ 740020 w 952500"/>
              <a:gd name="connsiteY7" fmla="*/ 318067 h 471933"/>
              <a:gd name="connsiteX8" fmla="*/ 696058 w 952500"/>
              <a:gd name="connsiteY8" fmla="*/ 303414 h 471933"/>
              <a:gd name="connsiteX9" fmla="*/ 652097 w 952500"/>
              <a:gd name="connsiteY9" fmla="*/ 288760 h 471933"/>
              <a:gd name="connsiteX10" fmla="*/ 630116 w 952500"/>
              <a:gd name="connsiteY10" fmla="*/ 281433 h 471933"/>
              <a:gd name="connsiteX11" fmla="*/ 564174 w 952500"/>
              <a:gd name="connsiteY11" fmla="*/ 252125 h 471933"/>
              <a:gd name="connsiteX12" fmla="*/ 542193 w 952500"/>
              <a:gd name="connsiteY12" fmla="*/ 244798 h 471933"/>
              <a:gd name="connsiteX13" fmla="*/ 520212 w 952500"/>
              <a:gd name="connsiteY13" fmla="*/ 230144 h 471933"/>
              <a:gd name="connsiteX14" fmla="*/ 505558 w 952500"/>
              <a:gd name="connsiteY14" fmla="*/ 208164 h 471933"/>
              <a:gd name="connsiteX15" fmla="*/ 483577 w 952500"/>
              <a:gd name="connsiteY15" fmla="*/ 200837 h 471933"/>
              <a:gd name="connsiteX16" fmla="*/ 454270 w 952500"/>
              <a:gd name="connsiteY16" fmla="*/ 164202 h 471933"/>
              <a:gd name="connsiteX17" fmla="*/ 432289 w 952500"/>
              <a:gd name="connsiteY17" fmla="*/ 142221 h 471933"/>
              <a:gd name="connsiteX18" fmla="*/ 366347 w 952500"/>
              <a:gd name="connsiteY18" fmla="*/ 105587 h 471933"/>
              <a:gd name="connsiteX19" fmla="*/ 344366 w 952500"/>
              <a:gd name="connsiteY19" fmla="*/ 83606 h 471933"/>
              <a:gd name="connsiteX20" fmla="*/ 300404 w 952500"/>
              <a:gd name="connsiteY20" fmla="*/ 68952 h 471933"/>
              <a:gd name="connsiteX21" fmla="*/ 256443 w 952500"/>
              <a:gd name="connsiteY21" fmla="*/ 54298 h 471933"/>
              <a:gd name="connsiteX22" fmla="*/ 102577 w 952500"/>
              <a:gd name="connsiteY22" fmla="*/ 39644 h 471933"/>
              <a:gd name="connsiteX23" fmla="*/ 36635 w 952500"/>
              <a:gd name="connsiteY23" fmla="*/ 3010 h 471933"/>
              <a:gd name="connsiteX24" fmla="*/ 0 w 952500"/>
              <a:gd name="connsiteY24" fmla="*/ 3010 h 471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952500" h="471933">
                <a:moveTo>
                  <a:pt x="952500" y="471933"/>
                </a:moveTo>
                <a:cubicBezTo>
                  <a:pt x="940289" y="469491"/>
                  <a:pt x="925433" y="472578"/>
                  <a:pt x="915866" y="464606"/>
                </a:cubicBezTo>
                <a:cubicBezTo>
                  <a:pt x="908130" y="458159"/>
                  <a:pt x="911305" y="444981"/>
                  <a:pt x="908539" y="435298"/>
                </a:cubicBezTo>
                <a:cubicBezTo>
                  <a:pt x="906417" y="427872"/>
                  <a:pt x="906673" y="418778"/>
                  <a:pt x="901212" y="413317"/>
                </a:cubicBezTo>
                <a:cubicBezTo>
                  <a:pt x="888759" y="400864"/>
                  <a:pt x="857250" y="384010"/>
                  <a:pt x="857250" y="384010"/>
                </a:cubicBezTo>
                <a:cubicBezTo>
                  <a:pt x="854808" y="376683"/>
                  <a:pt x="855385" y="367490"/>
                  <a:pt x="849924" y="362029"/>
                </a:cubicBezTo>
                <a:cubicBezTo>
                  <a:pt x="833734" y="345839"/>
                  <a:pt x="807673" y="330659"/>
                  <a:pt x="783981" y="325394"/>
                </a:cubicBezTo>
                <a:cubicBezTo>
                  <a:pt x="769479" y="322171"/>
                  <a:pt x="754432" y="321670"/>
                  <a:pt x="740020" y="318067"/>
                </a:cubicBezTo>
                <a:cubicBezTo>
                  <a:pt x="725035" y="314321"/>
                  <a:pt x="710712" y="308298"/>
                  <a:pt x="696058" y="303414"/>
                </a:cubicBezTo>
                <a:lnTo>
                  <a:pt x="652097" y="288760"/>
                </a:lnTo>
                <a:lnTo>
                  <a:pt x="630116" y="281433"/>
                </a:lnTo>
                <a:cubicBezTo>
                  <a:pt x="595283" y="258211"/>
                  <a:pt x="616489" y="269563"/>
                  <a:pt x="564174" y="252125"/>
                </a:cubicBezTo>
                <a:lnTo>
                  <a:pt x="542193" y="244798"/>
                </a:lnTo>
                <a:cubicBezTo>
                  <a:pt x="534866" y="239913"/>
                  <a:pt x="526439" y="236371"/>
                  <a:pt x="520212" y="230144"/>
                </a:cubicBezTo>
                <a:cubicBezTo>
                  <a:pt x="513985" y="223918"/>
                  <a:pt x="512434" y="213665"/>
                  <a:pt x="505558" y="208164"/>
                </a:cubicBezTo>
                <a:cubicBezTo>
                  <a:pt x="499527" y="203339"/>
                  <a:pt x="490904" y="203279"/>
                  <a:pt x="483577" y="200837"/>
                </a:cubicBezTo>
                <a:cubicBezTo>
                  <a:pt x="434419" y="168063"/>
                  <a:pt x="482583" y="206672"/>
                  <a:pt x="454270" y="164202"/>
                </a:cubicBezTo>
                <a:cubicBezTo>
                  <a:pt x="448522" y="155580"/>
                  <a:pt x="440468" y="148583"/>
                  <a:pt x="432289" y="142221"/>
                </a:cubicBezTo>
                <a:cubicBezTo>
                  <a:pt x="394500" y="112830"/>
                  <a:pt x="399510" y="116642"/>
                  <a:pt x="366347" y="105587"/>
                </a:cubicBezTo>
                <a:cubicBezTo>
                  <a:pt x="359020" y="98260"/>
                  <a:pt x="353424" y="88638"/>
                  <a:pt x="344366" y="83606"/>
                </a:cubicBezTo>
                <a:cubicBezTo>
                  <a:pt x="330863" y="76104"/>
                  <a:pt x="315058" y="73837"/>
                  <a:pt x="300404" y="68952"/>
                </a:cubicBezTo>
                <a:lnTo>
                  <a:pt x="256443" y="54298"/>
                </a:lnTo>
                <a:cubicBezTo>
                  <a:pt x="207566" y="38006"/>
                  <a:pt x="102577" y="39644"/>
                  <a:pt x="102577" y="39644"/>
                </a:cubicBezTo>
                <a:cubicBezTo>
                  <a:pt x="63889" y="26747"/>
                  <a:pt x="87023" y="36601"/>
                  <a:pt x="36635" y="3010"/>
                </a:cubicBezTo>
                <a:cubicBezTo>
                  <a:pt x="26474" y="-3764"/>
                  <a:pt x="12212" y="3010"/>
                  <a:pt x="0" y="3010"/>
                </a:cubicBezTo>
              </a:path>
            </a:pathLst>
          </a:custGeom>
          <a:ln w="63500">
            <a:solidFill>
              <a:schemeClr val="accent3"/>
            </a:solidFill>
          </a:ln>
        </p:spPr>
        <p:style>
          <a:lnRef idx="1">
            <a:schemeClr val="accent1"/>
          </a:lnRef>
          <a:fillRef idx="0">
            <a:schemeClr val="accent1"/>
          </a:fillRef>
          <a:effectRef idx="0">
            <a:schemeClr val="accent1"/>
          </a:effectRef>
          <a:fontRef idx="minor">
            <a:schemeClr val="tx1"/>
          </a:fontRef>
        </p:style>
        <p:txBody>
          <a:bodyPr rtlCol="0" anchor="t"/>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Trebuchet MS" panose="020B0603020202020204"/>
              <a:ea typeface="+mn-ea"/>
              <a:cs typeface="+mn-cs"/>
            </a:endParaRPr>
          </a:p>
        </p:txBody>
      </p:sp>
      <p:sp>
        <p:nvSpPr>
          <p:cNvPr id="16" name="SLUCUS00023">
            <a:extLst>
              <a:ext uri="{FF2B5EF4-FFF2-40B4-BE49-F238E27FC236}">
                <a16:creationId xmlns:a16="http://schemas.microsoft.com/office/drawing/2014/main" id="{ECBA2F12-C9AF-4E45-B081-3DAE0ABF3FD6}"/>
              </a:ext>
            </a:extLst>
          </p:cNvPr>
          <p:cNvSpPr/>
          <p:nvPr/>
        </p:nvSpPr>
        <p:spPr>
          <a:xfrm>
            <a:off x="6494332" y="1556175"/>
            <a:ext cx="392109" cy="2861517"/>
          </a:xfrm>
          <a:custGeom>
            <a:avLst/>
            <a:gdLst>
              <a:gd name="connsiteX0" fmla="*/ 122841 w 122841"/>
              <a:gd name="connsiteY0" fmla="*/ 1006928 h 1006928"/>
              <a:gd name="connsiteX1" fmla="*/ 88823 w 122841"/>
              <a:gd name="connsiteY1" fmla="*/ 993321 h 1006928"/>
              <a:gd name="connsiteX2" fmla="*/ 75216 w 122841"/>
              <a:gd name="connsiteY2" fmla="*/ 972911 h 1006928"/>
              <a:gd name="connsiteX3" fmla="*/ 61609 w 122841"/>
              <a:gd name="connsiteY3" fmla="*/ 959303 h 1006928"/>
              <a:gd name="connsiteX4" fmla="*/ 41198 w 122841"/>
              <a:gd name="connsiteY4" fmla="*/ 898071 h 1006928"/>
              <a:gd name="connsiteX5" fmla="*/ 34394 w 122841"/>
              <a:gd name="connsiteY5" fmla="*/ 877661 h 1006928"/>
              <a:gd name="connsiteX6" fmla="*/ 20787 w 122841"/>
              <a:gd name="connsiteY6" fmla="*/ 707571 h 1006928"/>
              <a:gd name="connsiteX7" fmla="*/ 7180 w 122841"/>
              <a:gd name="connsiteY7" fmla="*/ 591911 h 1006928"/>
              <a:gd name="connsiteX8" fmla="*/ 377 w 122841"/>
              <a:gd name="connsiteY8" fmla="*/ 0 h 1006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841" h="1006928">
                <a:moveTo>
                  <a:pt x="122841" y="1006928"/>
                </a:moveTo>
                <a:cubicBezTo>
                  <a:pt x="111502" y="1002392"/>
                  <a:pt x="98761" y="1000419"/>
                  <a:pt x="88823" y="993321"/>
                </a:cubicBezTo>
                <a:cubicBezTo>
                  <a:pt x="82169" y="988568"/>
                  <a:pt x="80324" y="979296"/>
                  <a:pt x="75216" y="972911"/>
                </a:cubicBezTo>
                <a:cubicBezTo>
                  <a:pt x="71209" y="967902"/>
                  <a:pt x="66145" y="963839"/>
                  <a:pt x="61609" y="959303"/>
                </a:cubicBezTo>
                <a:lnTo>
                  <a:pt x="41198" y="898071"/>
                </a:lnTo>
                <a:lnTo>
                  <a:pt x="34394" y="877661"/>
                </a:lnTo>
                <a:cubicBezTo>
                  <a:pt x="29858" y="820964"/>
                  <a:pt x="25149" y="764281"/>
                  <a:pt x="20787" y="707571"/>
                </a:cubicBezTo>
                <a:cubicBezTo>
                  <a:pt x="12741" y="602973"/>
                  <a:pt x="24216" y="643013"/>
                  <a:pt x="7180" y="591911"/>
                </a:cubicBezTo>
                <a:cubicBezTo>
                  <a:pt x="-2413" y="217750"/>
                  <a:pt x="377" y="415047"/>
                  <a:pt x="377" y="0"/>
                </a:cubicBezTo>
              </a:path>
            </a:pathLst>
          </a:custGeom>
          <a:ln w="63500">
            <a:solidFill>
              <a:schemeClr val="accent3"/>
            </a:solidFill>
          </a:ln>
        </p:spPr>
        <p:style>
          <a:lnRef idx="1">
            <a:schemeClr val="accent1"/>
          </a:lnRef>
          <a:fillRef idx="0">
            <a:schemeClr val="accent1"/>
          </a:fillRef>
          <a:effectRef idx="0">
            <a:schemeClr val="accent1"/>
          </a:effectRef>
          <a:fontRef idx="minor">
            <a:schemeClr val="tx1"/>
          </a:fontRef>
        </p:style>
        <p:txBody>
          <a:bodyPr rtlCol="0" anchor="t"/>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Trebuchet MS" panose="020B0603020202020204"/>
              <a:ea typeface="+mn-ea"/>
              <a:cs typeface="+mn-cs"/>
            </a:endParaRPr>
          </a:p>
        </p:txBody>
      </p:sp>
      <p:sp>
        <p:nvSpPr>
          <p:cNvPr id="17" name="SLUCSR00002">
            <a:extLst>
              <a:ext uri="{FF2B5EF4-FFF2-40B4-BE49-F238E27FC236}">
                <a16:creationId xmlns:a16="http://schemas.microsoft.com/office/drawing/2014/main" id="{73F1D5E4-2FEC-43A6-B84C-046BC6787D15}"/>
              </a:ext>
            </a:extLst>
          </p:cNvPr>
          <p:cNvSpPr/>
          <p:nvPr/>
        </p:nvSpPr>
        <p:spPr>
          <a:xfrm>
            <a:off x="5548170" y="3621830"/>
            <a:ext cx="1001541" cy="134632"/>
          </a:xfrm>
          <a:custGeom>
            <a:avLst/>
            <a:gdLst>
              <a:gd name="connsiteX0" fmla="*/ 0 w 1928669"/>
              <a:gd name="connsiteY0" fmla="*/ 161192 h 161192"/>
              <a:gd name="connsiteX1" fmla="*/ 73269 w 1928669"/>
              <a:gd name="connsiteY1" fmla="*/ 153865 h 161192"/>
              <a:gd name="connsiteX2" fmla="*/ 249116 w 1928669"/>
              <a:gd name="connsiteY2" fmla="*/ 139212 h 161192"/>
              <a:gd name="connsiteX3" fmla="*/ 271096 w 1928669"/>
              <a:gd name="connsiteY3" fmla="*/ 124558 h 161192"/>
              <a:gd name="connsiteX4" fmla="*/ 410308 w 1928669"/>
              <a:gd name="connsiteY4" fmla="*/ 102577 h 161192"/>
              <a:gd name="connsiteX5" fmla="*/ 483577 w 1928669"/>
              <a:gd name="connsiteY5" fmla="*/ 80596 h 161192"/>
              <a:gd name="connsiteX6" fmla="*/ 505558 w 1928669"/>
              <a:gd name="connsiteY6" fmla="*/ 73269 h 161192"/>
              <a:gd name="connsiteX7" fmla="*/ 622789 w 1928669"/>
              <a:gd name="connsiteY7" fmla="*/ 58615 h 161192"/>
              <a:gd name="connsiteX8" fmla="*/ 659423 w 1928669"/>
              <a:gd name="connsiteY8" fmla="*/ 51288 h 161192"/>
              <a:gd name="connsiteX9" fmla="*/ 703385 w 1928669"/>
              <a:gd name="connsiteY9" fmla="*/ 36635 h 161192"/>
              <a:gd name="connsiteX10" fmla="*/ 959827 w 1928669"/>
              <a:gd name="connsiteY10" fmla="*/ 29308 h 161192"/>
              <a:gd name="connsiteX11" fmla="*/ 1011116 w 1928669"/>
              <a:gd name="connsiteY11" fmla="*/ 21981 h 161192"/>
              <a:gd name="connsiteX12" fmla="*/ 1245577 w 1928669"/>
              <a:gd name="connsiteY12" fmla="*/ 7327 h 161192"/>
              <a:gd name="connsiteX13" fmla="*/ 1641231 w 1928669"/>
              <a:gd name="connsiteY13" fmla="*/ 0 h 161192"/>
              <a:gd name="connsiteX14" fmla="*/ 1912327 w 1928669"/>
              <a:gd name="connsiteY14" fmla="*/ 7327 h 161192"/>
              <a:gd name="connsiteX15" fmla="*/ 1926981 w 1928669"/>
              <a:gd name="connsiteY15" fmla="*/ 29308 h 161192"/>
              <a:gd name="connsiteX16" fmla="*/ 1926981 w 1928669"/>
              <a:gd name="connsiteY16" fmla="*/ 109904 h 161192"/>
              <a:gd name="connsiteX0" fmla="*/ 0 w 1928669"/>
              <a:gd name="connsiteY0" fmla="*/ 153865 h 153865"/>
              <a:gd name="connsiteX1" fmla="*/ 73269 w 1928669"/>
              <a:gd name="connsiteY1" fmla="*/ 146538 h 153865"/>
              <a:gd name="connsiteX2" fmla="*/ 249116 w 1928669"/>
              <a:gd name="connsiteY2" fmla="*/ 131885 h 153865"/>
              <a:gd name="connsiteX3" fmla="*/ 271096 w 1928669"/>
              <a:gd name="connsiteY3" fmla="*/ 117231 h 153865"/>
              <a:gd name="connsiteX4" fmla="*/ 410308 w 1928669"/>
              <a:gd name="connsiteY4" fmla="*/ 95250 h 153865"/>
              <a:gd name="connsiteX5" fmla="*/ 483577 w 1928669"/>
              <a:gd name="connsiteY5" fmla="*/ 73269 h 153865"/>
              <a:gd name="connsiteX6" fmla="*/ 505558 w 1928669"/>
              <a:gd name="connsiteY6" fmla="*/ 65942 h 153865"/>
              <a:gd name="connsiteX7" fmla="*/ 622789 w 1928669"/>
              <a:gd name="connsiteY7" fmla="*/ 51288 h 153865"/>
              <a:gd name="connsiteX8" fmla="*/ 659423 w 1928669"/>
              <a:gd name="connsiteY8" fmla="*/ 43961 h 153865"/>
              <a:gd name="connsiteX9" fmla="*/ 703385 w 1928669"/>
              <a:gd name="connsiteY9" fmla="*/ 29308 h 153865"/>
              <a:gd name="connsiteX10" fmla="*/ 959827 w 1928669"/>
              <a:gd name="connsiteY10" fmla="*/ 21981 h 153865"/>
              <a:gd name="connsiteX11" fmla="*/ 1011116 w 1928669"/>
              <a:gd name="connsiteY11" fmla="*/ 14654 h 153865"/>
              <a:gd name="connsiteX12" fmla="*/ 1245577 w 1928669"/>
              <a:gd name="connsiteY12" fmla="*/ 0 h 153865"/>
              <a:gd name="connsiteX13" fmla="*/ 1912327 w 1928669"/>
              <a:gd name="connsiteY13" fmla="*/ 0 h 153865"/>
              <a:gd name="connsiteX14" fmla="*/ 1926981 w 1928669"/>
              <a:gd name="connsiteY14" fmla="*/ 21981 h 153865"/>
              <a:gd name="connsiteX15" fmla="*/ 1926981 w 1928669"/>
              <a:gd name="connsiteY15" fmla="*/ 102577 h 153865"/>
              <a:gd name="connsiteX0" fmla="*/ 0 w 1983884"/>
              <a:gd name="connsiteY0" fmla="*/ 153865 h 153865"/>
              <a:gd name="connsiteX1" fmla="*/ 73269 w 1983884"/>
              <a:gd name="connsiteY1" fmla="*/ 146538 h 153865"/>
              <a:gd name="connsiteX2" fmla="*/ 249116 w 1983884"/>
              <a:gd name="connsiteY2" fmla="*/ 131885 h 153865"/>
              <a:gd name="connsiteX3" fmla="*/ 271096 w 1983884"/>
              <a:gd name="connsiteY3" fmla="*/ 117231 h 153865"/>
              <a:gd name="connsiteX4" fmla="*/ 410308 w 1983884"/>
              <a:gd name="connsiteY4" fmla="*/ 95250 h 153865"/>
              <a:gd name="connsiteX5" fmla="*/ 483577 w 1983884"/>
              <a:gd name="connsiteY5" fmla="*/ 73269 h 153865"/>
              <a:gd name="connsiteX6" fmla="*/ 505558 w 1983884"/>
              <a:gd name="connsiteY6" fmla="*/ 65942 h 153865"/>
              <a:gd name="connsiteX7" fmla="*/ 622789 w 1983884"/>
              <a:gd name="connsiteY7" fmla="*/ 51288 h 153865"/>
              <a:gd name="connsiteX8" fmla="*/ 659423 w 1983884"/>
              <a:gd name="connsiteY8" fmla="*/ 43961 h 153865"/>
              <a:gd name="connsiteX9" fmla="*/ 703385 w 1983884"/>
              <a:gd name="connsiteY9" fmla="*/ 29308 h 153865"/>
              <a:gd name="connsiteX10" fmla="*/ 959827 w 1983884"/>
              <a:gd name="connsiteY10" fmla="*/ 21981 h 153865"/>
              <a:gd name="connsiteX11" fmla="*/ 1011116 w 1983884"/>
              <a:gd name="connsiteY11" fmla="*/ 14654 h 153865"/>
              <a:gd name="connsiteX12" fmla="*/ 1912327 w 1983884"/>
              <a:gd name="connsiteY12" fmla="*/ 0 h 153865"/>
              <a:gd name="connsiteX13" fmla="*/ 1926981 w 1983884"/>
              <a:gd name="connsiteY13" fmla="*/ 21981 h 153865"/>
              <a:gd name="connsiteX14" fmla="*/ 1926981 w 1983884"/>
              <a:gd name="connsiteY14" fmla="*/ 102577 h 153865"/>
              <a:gd name="connsiteX0" fmla="*/ 0 w 1987672"/>
              <a:gd name="connsiteY0" fmla="*/ 153865 h 153865"/>
              <a:gd name="connsiteX1" fmla="*/ 73269 w 1987672"/>
              <a:gd name="connsiteY1" fmla="*/ 146538 h 153865"/>
              <a:gd name="connsiteX2" fmla="*/ 249116 w 1987672"/>
              <a:gd name="connsiteY2" fmla="*/ 131885 h 153865"/>
              <a:gd name="connsiteX3" fmla="*/ 271096 w 1987672"/>
              <a:gd name="connsiteY3" fmla="*/ 117231 h 153865"/>
              <a:gd name="connsiteX4" fmla="*/ 410308 w 1987672"/>
              <a:gd name="connsiteY4" fmla="*/ 95250 h 153865"/>
              <a:gd name="connsiteX5" fmla="*/ 483577 w 1987672"/>
              <a:gd name="connsiteY5" fmla="*/ 73269 h 153865"/>
              <a:gd name="connsiteX6" fmla="*/ 505558 w 1987672"/>
              <a:gd name="connsiteY6" fmla="*/ 65942 h 153865"/>
              <a:gd name="connsiteX7" fmla="*/ 622789 w 1987672"/>
              <a:gd name="connsiteY7" fmla="*/ 51288 h 153865"/>
              <a:gd name="connsiteX8" fmla="*/ 659423 w 1987672"/>
              <a:gd name="connsiteY8" fmla="*/ 43961 h 153865"/>
              <a:gd name="connsiteX9" fmla="*/ 703385 w 1987672"/>
              <a:gd name="connsiteY9" fmla="*/ 29308 h 153865"/>
              <a:gd name="connsiteX10" fmla="*/ 959827 w 1987672"/>
              <a:gd name="connsiteY10" fmla="*/ 21981 h 153865"/>
              <a:gd name="connsiteX11" fmla="*/ 1912327 w 1987672"/>
              <a:gd name="connsiteY11" fmla="*/ 0 h 153865"/>
              <a:gd name="connsiteX12" fmla="*/ 1926981 w 1987672"/>
              <a:gd name="connsiteY12" fmla="*/ 21981 h 153865"/>
              <a:gd name="connsiteX13" fmla="*/ 1926981 w 1987672"/>
              <a:gd name="connsiteY13" fmla="*/ 102577 h 153865"/>
              <a:gd name="connsiteX0" fmla="*/ 0 w 1987672"/>
              <a:gd name="connsiteY0" fmla="*/ 153865 h 153865"/>
              <a:gd name="connsiteX1" fmla="*/ 73269 w 1987672"/>
              <a:gd name="connsiteY1" fmla="*/ 146538 h 153865"/>
              <a:gd name="connsiteX2" fmla="*/ 249116 w 1987672"/>
              <a:gd name="connsiteY2" fmla="*/ 131885 h 153865"/>
              <a:gd name="connsiteX3" fmla="*/ 271096 w 1987672"/>
              <a:gd name="connsiteY3" fmla="*/ 117231 h 153865"/>
              <a:gd name="connsiteX4" fmla="*/ 410308 w 1987672"/>
              <a:gd name="connsiteY4" fmla="*/ 95250 h 153865"/>
              <a:gd name="connsiteX5" fmla="*/ 483577 w 1987672"/>
              <a:gd name="connsiteY5" fmla="*/ 73269 h 153865"/>
              <a:gd name="connsiteX6" fmla="*/ 505558 w 1987672"/>
              <a:gd name="connsiteY6" fmla="*/ 65942 h 153865"/>
              <a:gd name="connsiteX7" fmla="*/ 622789 w 1987672"/>
              <a:gd name="connsiteY7" fmla="*/ 51288 h 153865"/>
              <a:gd name="connsiteX8" fmla="*/ 659423 w 1987672"/>
              <a:gd name="connsiteY8" fmla="*/ 43961 h 153865"/>
              <a:gd name="connsiteX9" fmla="*/ 703385 w 1987672"/>
              <a:gd name="connsiteY9" fmla="*/ 29308 h 153865"/>
              <a:gd name="connsiteX10" fmla="*/ 1912327 w 1987672"/>
              <a:gd name="connsiteY10" fmla="*/ 0 h 153865"/>
              <a:gd name="connsiteX11" fmla="*/ 1926981 w 1987672"/>
              <a:gd name="connsiteY11" fmla="*/ 21981 h 153865"/>
              <a:gd name="connsiteX12" fmla="*/ 1926981 w 1987672"/>
              <a:gd name="connsiteY12" fmla="*/ 102577 h 153865"/>
              <a:gd name="connsiteX0" fmla="*/ 0 w 2009880"/>
              <a:gd name="connsiteY0" fmla="*/ 154376 h 154376"/>
              <a:gd name="connsiteX1" fmla="*/ 73269 w 2009880"/>
              <a:gd name="connsiteY1" fmla="*/ 147049 h 154376"/>
              <a:gd name="connsiteX2" fmla="*/ 249116 w 2009880"/>
              <a:gd name="connsiteY2" fmla="*/ 132396 h 154376"/>
              <a:gd name="connsiteX3" fmla="*/ 271096 w 2009880"/>
              <a:gd name="connsiteY3" fmla="*/ 117742 h 154376"/>
              <a:gd name="connsiteX4" fmla="*/ 410308 w 2009880"/>
              <a:gd name="connsiteY4" fmla="*/ 95761 h 154376"/>
              <a:gd name="connsiteX5" fmla="*/ 483577 w 2009880"/>
              <a:gd name="connsiteY5" fmla="*/ 73780 h 154376"/>
              <a:gd name="connsiteX6" fmla="*/ 505558 w 2009880"/>
              <a:gd name="connsiteY6" fmla="*/ 66453 h 154376"/>
              <a:gd name="connsiteX7" fmla="*/ 622789 w 2009880"/>
              <a:gd name="connsiteY7" fmla="*/ 51799 h 154376"/>
              <a:gd name="connsiteX8" fmla="*/ 659423 w 2009880"/>
              <a:gd name="connsiteY8" fmla="*/ 44472 h 154376"/>
              <a:gd name="connsiteX9" fmla="*/ 1912327 w 2009880"/>
              <a:gd name="connsiteY9" fmla="*/ 511 h 154376"/>
              <a:gd name="connsiteX10" fmla="*/ 1926981 w 2009880"/>
              <a:gd name="connsiteY10" fmla="*/ 22492 h 154376"/>
              <a:gd name="connsiteX11" fmla="*/ 1926981 w 2009880"/>
              <a:gd name="connsiteY11" fmla="*/ 103088 h 154376"/>
              <a:gd name="connsiteX0" fmla="*/ 0 w 2012589"/>
              <a:gd name="connsiteY0" fmla="*/ 154685 h 154685"/>
              <a:gd name="connsiteX1" fmla="*/ 73269 w 2012589"/>
              <a:gd name="connsiteY1" fmla="*/ 147358 h 154685"/>
              <a:gd name="connsiteX2" fmla="*/ 249116 w 2012589"/>
              <a:gd name="connsiteY2" fmla="*/ 132705 h 154685"/>
              <a:gd name="connsiteX3" fmla="*/ 271096 w 2012589"/>
              <a:gd name="connsiteY3" fmla="*/ 118051 h 154685"/>
              <a:gd name="connsiteX4" fmla="*/ 410308 w 2012589"/>
              <a:gd name="connsiteY4" fmla="*/ 96070 h 154685"/>
              <a:gd name="connsiteX5" fmla="*/ 483577 w 2012589"/>
              <a:gd name="connsiteY5" fmla="*/ 74089 h 154685"/>
              <a:gd name="connsiteX6" fmla="*/ 505558 w 2012589"/>
              <a:gd name="connsiteY6" fmla="*/ 66762 h 154685"/>
              <a:gd name="connsiteX7" fmla="*/ 622789 w 2012589"/>
              <a:gd name="connsiteY7" fmla="*/ 52108 h 154685"/>
              <a:gd name="connsiteX8" fmla="*/ 1912327 w 2012589"/>
              <a:gd name="connsiteY8" fmla="*/ 820 h 154685"/>
              <a:gd name="connsiteX9" fmla="*/ 1926981 w 2012589"/>
              <a:gd name="connsiteY9" fmla="*/ 22801 h 154685"/>
              <a:gd name="connsiteX10" fmla="*/ 1926981 w 2012589"/>
              <a:gd name="connsiteY10" fmla="*/ 103397 h 154685"/>
              <a:gd name="connsiteX0" fmla="*/ 0 w 2021261"/>
              <a:gd name="connsiteY0" fmla="*/ 155412 h 155412"/>
              <a:gd name="connsiteX1" fmla="*/ 73269 w 2021261"/>
              <a:gd name="connsiteY1" fmla="*/ 148085 h 155412"/>
              <a:gd name="connsiteX2" fmla="*/ 249116 w 2021261"/>
              <a:gd name="connsiteY2" fmla="*/ 133432 h 155412"/>
              <a:gd name="connsiteX3" fmla="*/ 271096 w 2021261"/>
              <a:gd name="connsiteY3" fmla="*/ 118778 h 155412"/>
              <a:gd name="connsiteX4" fmla="*/ 410308 w 2021261"/>
              <a:gd name="connsiteY4" fmla="*/ 96797 h 155412"/>
              <a:gd name="connsiteX5" fmla="*/ 483577 w 2021261"/>
              <a:gd name="connsiteY5" fmla="*/ 74816 h 155412"/>
              <a:gd name="connsiteX6" fmla="*/ 505558 w 2021261"/>
              <a:gd name="connsiteY6" fmla="*/ 67489 h 155412"/>
              <a:gd name="connsiteX7" fmla="*/ 1912327 w 2021261"/>
              <a:gd name="connsiteY7" fmla="*/ 1547 h 155412"/>
              <a:gd name="connsiteX8" fmla="*/ 1926981 w 2021261"/>
              <a:gd name="connsiteY8" fmla="*/ 23528 h 155412"/>
              <a:gd name="connsiteX9" fmla="*/ 1926981 w 2021261"/>
              <a:gd name="connsiteY9" fmla="*/ 104124 h 155412"/>
              <a:gd name="connsiteX0" fmla="*/ 0 w 2021261"/>
              <a:gd name="connsiteY0" fmla="*/ 155412 h 155412"/>
              <a:gd name="connsiteX1" fmla="*/ 73269 w 2021261"/>
              <a:gd name="connsiteY1" fmla="*/ 148085 h 155412"/>
              <a:gd name="connsiteX2" fmla="*/ 249116 w 2021261"/>
              <a:gd name="connsiteY2" fmla="*/ 133432 h 155412"/>
              <a:gd name="connsiteX3" fmla="*/ 271096 w 2021261"/>
              <a:gd name="connsiteY3" fmla="*/ 118778 h 155412"/>
              <a:gd name="connsiteX4" fmla="*/ 410308 w 2021261"/>
              <a:gd name="connsiteY4" fmla="*/ 96797 h 155412"/>
              <a:gd name="connsiteX5" fmla="*/ 483577 w 2021261"/>
              <a:gd name="connsiteY5" fmla="*/ 74816 h 155412"/>
              <a:gd name="connsiteX6" fmla="*/ 505558 w 2021261"/>
              <a:gd name="connsiteY6" fmla="*/ 67489 h 155412"/>
              <a:gd name="connsiteX7" fmla="*/ 1912327 w 2021261"/>
              <a:gd name="connsiteY7" fmla="*/ 1547 h 155412"/>
              <a:gd name="connsiteX8" fmla="*/ 1926981 w 2021261"/>
              <a:gd name="connsiteY8" fmla="*/ 23528 h 155412"/>
              <a:gd name="connsiteX0" fmla="*/ 0 w 1912327"/>
              <a:gd name="connsiteY0" fmla="*/ 153865 h 153865"/>
              <a:gd name="connsiteX1" fmla="*/ 73269 w 1912327"/>
              <a:gd name="connsiteY1" fmla="*/ 146538 h 153865"/>
              <a:gd name="connsiteX2" fmla="*/ 249116 w 1912327"/>
              <a:gd name="connsiteY2" fmla="*/ 131885 h 153865"/>
              <a:gd name="connsiteX3" fmla="*/ 271096 w 1912327"/>
              <a:gd name="connsiteY3" fmla="*/ 117231 h 153865"/>
              <a:gd name="connsiteX4" fmla="*/ 410308 w 1912327"/>
              <a:gd name="connsiteY4" fmla="*/ 95250 h 153865"/>
              <a:gd name="connsiteX5" fmla="*/ 483577 w 1912327"/>
              <a:gd name="connsiteY5" fmla="*/ 73269 h 153865"/>
              <a:gd name="connsiteX6" fmla="*/ 505558 w 1912327"/>
              <a:gd name="connsiteY6" fmla="*/ 65942 h 153865"/>
              <a:gd name="connsiteX7" fmla="*/ 1912327 w 1912327"/>
              <a:gd name="connsiteY7" fmla="*/ 0 h 153865"/>
              <a:gd name="connsiteX0" fmla="*/ 0 w 505558"/>
              <a:gd name="connsiteY0" fmla="*/ 87923 h 87923"/>
              <a:gd name="connsiteX1" fmla="*/ 73269 w 505558"/>
              <a:gd name="connsiteY1" fmla="*/ 80596 h 87923"/>
              <a:gd name="connsiteX2" fmla="*/ 249116 w 505558"/>
              <a:gd name="connsiteY2" fmla="*/ 65943 h 87923"/>
              <a:gd name="connsiteX3" fmla="*/ 271096 w 505558"/>
              <a:gd name="connsiteY3" fmla="*/ 51289 h 87923"/>
              <a:gd name="connsiteX4" fmla="*/ 410308 w 505558"/>
              <a:gd name="connsiteY4" fmla="*/ 29308 h 87923"/>
              <a:gd name="connsiteX5" fmla="*/ 483577 w 505558"/>
              <a:gd name="connsiteY5" fmla="*/ 7327 h 87923"/>
              <a:gd name="connsiteX6" fmla="*/ 505558 w 505558"/>
              <a:gd name="connsiteY6" fmla="*/ 0 h 87923"/>
              <a:gd name="connsiteX0" fmla="*/ 0 w 483577"/>
              <a:gd name="connsiteY0" fmla="*/ 80596 h 80596"/>
              <a:gd name="connsiteX1" fmla="*/ 73269 w 483577"/>
              <a:gd name="connsiteY1" fmla="*/ 73269 h 80596"/>
              <a:gd name="connsiteX2" fmla="*/ 249116 w 483577"/>
              <a:gd name="connsiteY2" fmla="*/ 58616 h 80596"/>
              <a:gd name="connsiteX3" fmla="*/ 271096 w 483577"/>
              <a:gd name="connsiteY3" fmla="*/ 43962 h 80596"/>
              <a:gd name="connsiteX4" fmla="*/ 410308 w 483577"/>
              <a:gd name="connsiteY4" fmla="*/ 21981 h 80596"/>
              <a:gd name="connsiteX5" fmla="*/ 483577 w 483577"/>
              <a:gd name="connsiteY5" fmla="*/ 0 h 80596"/>
              <a:gd name="connsiteX0" fmla="*/ 0 w 410308"/>
              <a:gd name="connsiteY0" fmla="*/ 58615 h 58615"/>
              <a:gd name="connsiteX1" fmla="*/ 73269 w 410308"/>
              <a:gd name="connsiteY1" fmla="*/ 51288 h 58615"/>
              <a:gd name="connsiteX2" fmla="*/ 249116 w 410308"/>
              <a:gd name="connsiteY2" fmla="*/ 36635 h 58615"/>
              <a:gd name="connsiteX3" fmla="*/ 271096 w 410308"/>
              <a:gd name="connsiteY3" fmla="*/ 21981 h 58615"/>
              <a:gd name="connsiteX4" fmla="*/ 410308 w 410308"/>
              <a:gd name="connsiteY4" fmla="*/ 0 h 58615"/>
              <a:gd name="connsiteX0" fmla="*/ 0 w 369838"/>
              <a:gd name="connsiteY0" fmla="*/ 65418 h 65418"/>
              <a:gd name="connsiteX1" fmla="*/ 73269 w 369838"/>
              <a:gd name="connsiteY1" fmla="*/ 58091 h 65418"/>
              <a:gd name="connsiteX2" fmla="*/ 249116 w 369838"/>
              <a:gd name="connsiteY2" fmla="*/ 43438 h 65418"/>
              <a:gd name="connsiteX3" fmla="*/ 271096 w 369838"/>
              <a:gd name="connsiteY3" fmla="*/ 28784 h 65418"/>
              <a:gd name="connsiteX4" fmla="*/ 369838 w 369838"/>
              <a:gd name="connsiteY4" fmla="*/ 0 h 654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9838" h="65418">
                <a:moveTo>
                  <a:pt x="0" y="65418"/>
                </a:moveTo>
                <a:cubicBezTo>
                  <a:pt x="24423" y="62976"/>
                  <a:pt x="48782" y="59780"/>
                  <a:pt x="73269" y="58091"/>
                </a:cubicBezTo>
                <a:cubicBezTo>
                  <a:pt x="243825" y="46328"/>
                  <a:pt x="161848" y="60889"/>
                  <a:pt x="249116" y="43438"/>
                </a:cubicBezTo>
                <a:cubicBezTo>
                  <a:pt x="256443" y="38553"/>
                  <a:pt x="250976" y="36024"/>
                  <a:pt x="271096" y="28784"/>
                </a:cubicBezTo>
                <a:cubicBezTo>
                  <a:pt x="291216" y="21544"/>
                  <a:pt x="305417" y="4956"/>
                  <a:pt x="369838" y="0"/>
                </a:cubicBezTo>
              </a:path>
            </a:pathLst>
          </a:custGeom>
          <a:ln w="63500">
            <a:solidFill>
              <a:schemeClr val="accent3"/>
            </a:solidFill>
          </a:ln>
        </p:spPr>
        <p:style>
          <a:lnRef idx="1">
            <a:schemeClr val="accent1"/>
          </a:lnRef>
          <a:fillRef idx="0">
            <a:schemeClr val="accent1"/>
          </a:fillRef>
          <a:effectRef idx="0">
            <a:schemeClr val="accent1"/>
          </a:effectRef>
          <a:fontRef idx="minor">
            <a:schemeClr val="tx1"/>
          </a:fontRef>
        </p:style>
        <p:txBody>
          <a:bodyPr rtlCol="0" anchor="t"/>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Trebuchet MS" panose="020B0603020202020204"/>
              <a:ea typeface="+mn-ea"/>
              <a:cs typeface="+mn-cs"/>
            </a:endParaRPr>
          </a:p>
        </p:txBody>
      </p:sp>
      <p:cxnSp>
        <p:nvCxnSpPr>
          <p:cNvPr id="18" name="Straight Connector 17">
            <a:extLst>
              <a:ext uri="{FF2B5EF4-FFF2-40B4-BE49-F238E27FC236}">
                <a16:creationId xmlns:a16="http://schemas.microsoft.com/office/drawing/2014/main" id="{5188DD26-6559-4DAF-A6FB-F690D9BC3360}"/>
              </a:ext>
            </a:extLst>
          </p:cNvPr>
          <p:cNvCxnSpPr/>
          <p:nvPr/>
        </p:nvCxnSpPr>
        <p:spPr>
          <a:xfrm>
            <a:off x="5338829" y="6138194"/>
            <a:ext cx="2389632" cy="0"/>
          </a:xfrm>
          <a:prstGeom prst="line">
            <a:avLst/>
          </a:prstGeom>
          <a:ln w="444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A8301D4-8BB6-4C0B-8C4E-946F83ED9C23}"/>
              </a:ext>
            </a:extLst>
          </p:cNvPr>
          <p:cNvCxnSpPr/>
          <p:nvPr/>
        </p:nvCxnSpPr>
        <p:spPr>
          <a:xfrm>
            <a:off x="8368541" y="6138194"/>
            <a:ext cx="2471928" cy="0"/>
          </a:xfrm>
          <a:prstGeom prst="line">
            <a:avLst/>
          </a:prstGeom>
          <a:ln w="444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0" name="Rectangle 2">
            <a:extLst>
              <a:ext uri="{FF2B5EF4-FFF2-40B4-BE49-F238E27FC236}">
                <a16:creationId xmlns:a16="http://schemas.microsoft.com/office/drawing/2014/main" id="{9EA6029C-2FB0-4229-9C41-997DADF52F04}"/>
              </a:ext>
            </a:extLst>
          </p:cNvPr>
          <p:cNvSpPr txBox="1">
            <a:spLocks noChangeArrowheads="1"/>
          </p:cNvSpPr>
          <p:nvPr/>
        </p:nvSpPr>
        <p:spPr bwMode="auto">
          <a:xfrm>
            <a:off x="6282206" y="6087140"/>
            <a:ext cx="3550920" cy="77724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ctr" rtl="0" eaLnBrk="1" fontAlgn="base" hangingPunct="1">
              <a:spcBef>
                <a:spcPct val="0"/>
              </a:spcBef>
              <a:spcAft>
                <a:spcPct val="0"/>
              </a:spcAft>
              <a:defRPr sz="4000" b="1">
                <a:solidFill>
                  <a:schemeClr val="bg1"/>
                </a:solidFill>
                <a:latin typeface="+mj-lt"/>
                <a:ea typeface="+mj-ea"/>
                <a:cs typeface="+mj-cs"/>
              </a:defRPr>
            </a:lvl1pPr>
            <a:lvl2pPr algn="ctr" rtl="0" eaLnBrk="1" fontAlgn="base" hangingPunct="1">
              <a:spcBef>
                <a:spcPct val="0"/>
              </a:spcBef>
              <a:spcAft>
                <a:spcPct val="0"/>
              </a:spcAft>
              <a:defRPr sz="4000" b="1">
                <a:solidFill>
                  <a:schemeClr val="bg1"/>
                </a:solidFill>
                <a:latin typeface="Georgia" pitchFamily="18" charset="0"/>
              </a:defRPr>
            </a:lvl2pPr>
            <a:lvl3pPr algn="ctr" rtl="0" eaLnBrk="1" fontAlgn="base" hangingPunct="1">
              <a:spcBef>
                <a:spcPct val="0"/>
              </a:spcBef>
              <a:spcAft>
                <a:spcPct val="0"/>
              </a:spcAft>
              <a:defRPr sz="4000" b="1">
                <a:solidFill>
                  <a:schemeClr val="bg1"/>
                </a:solidFill>
                <a:latin typeface="Georgia" pitchFamily="18" charset="0"/>
              </a:defRPr>
            </a:lvl3pPr>
            <a:lvl4pPr algn="ctr" rtl="0" eaLnBrk="1" fontAlgn="base" hangingPunct="1">
              <a:spcBef>
                <a:spcPct val="0"/>
              </a:spcBef>
              <a:spcAft>
                <a:spcPct val="0"/>
              </a:spcAft>
              <a:defRPr sz="4000" b="1">
                <a:solidFill>
                  <a:schemeClr val="bg1"/>
                </a:solidFill>
                <a:latin typeface="Georgia" pitchFamily="18" charset="0"/>
              </a:defRPr>
            </a:lvl4pPr>
            <a:lvl5pPr algn="ctr" rtl="0" eaLnBrk="1" fontAlgn="base" hangingPunct="1">
              <a:spcBef>
                <a:spcPct val="0"/>
              </a:spcBef>
              <a:spcAft>
                <a:spcPct val="0"/>
              </a:spcAft>
              <a:defRPr sz="4000" b="1">
                <a:solidFill>
                  <a:schemeClr val="bg1"/>
                </a:solidFill>
                <a:latin typeface="Georgia" pitchFamily="18" charset="0"/>
              </a:defRPr>
            </a:lvl5pPr>
            <a:lvl6pPr marL="457200" algn="ctr" rtl="0" eaLnBrk="1" fontAlgn="base" hangingPunct="1">
              <a:spcBef>
                <a:spcPct val="0"/>
              </a:spcBef>
              <a:spcAft>
                <a:spcPct val="0"/>
              </a:spcAft>
              <a:defRPr sz="4000" b="1">
                <a:solidFill>
                  <a:schemeClr val="bg1"/>
                </a:solidFill>
                <a:latin typeface="Georgia" pitchFamily="18" charset="0"/>
              </a:defRPr>
            </a:lvl6pPr>
            <a:lvl7pPr marL="914400" algn="ctr" rtl="0" eaLnBrk="1" fontAlgn="base" hangingPunct="1">
              <a:spcBef>
                <a:spcPct val="0"/>
              </a:spcBef>
              <a:spcAft>
                <a:spcPct val="0"/>
              </a:spcAft>
              <a:defRPr sz="4000" b="1">
                <a:solidFill>
                  <a:schemeClr val="bg1"/>
                </a:solidFill>
                <a:latin typeface="Georgia" pitchFamily="18" charset="0"/>
              </a:defRPr>
            </a:lvl7pPr>
            <a:lvl8pPr marL="1371600" algn="ctr" rtl="0" eaLnBrk="1" fontAlgn="base" hangingPunct="1">
              <a:spcBef>
                <a:spcPct val="0"/>
              </a:spcBef>
              <a:spcAft>
                <a:spcPct val="0"/>
              </a:spcAft>
              <a:defRPr sz="4000" b="1">
                <a:solidFill>
                  <a:schemeClr val="bg1"/>
                </a:solidFill>
                <a:latin typeface="Georgia" pitchFamily="18" charset="0"/>
              </a:defRPr>
            </a:lvl8pPr>
            <a:lvl9pPr marL="1828800" algn="ctr" rtl="0" eaLnBrk="1" fontAlgn="base" hangingPunct="1">
              <a:spcBef>
                <a:spcPct val="0"/>
              </a:spcBef>
              <a:spcAft>
                <a:spcPct val="0"/>
              </a:spcAft>
              <a:defRPr sz="4000" b="1">
                <a:solidFill>
                  <a:schemeClr val="bg1"/>
                </a:solidFill>
                <a:latin typeface="Georgia"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w="22225">
                  <a:solidFill>
                    <a:srgbClr val="F26824"/>
                  </a:solidFill>
                  <a:prstDash val="solid"/>
                </a:ln>
                <a:solidFill>
                  <a:srgbClr val="F26824">
                    <a:lumMod val="40000"/>
                    <a:lumOff val="60000"/>
                  </a:srgbClr>
                </a:solidFill>
                <a:effectLst/>
                <a:uLnTx/>
                <a:uFillTx/>
                <a:latin typeface="Trebuchet MS" panose="020B0603020202020204"/>
                <a:ea typeface="Avenir" charset="0"/>
                <a:cs typeface="Avenir" charset="0"/>
                <a:sym typeface="Avenir" charset="0"/>
              </a:rPr>
              <a:t>Event Ends</a:t>
            </a:r>
            <a:endParaRPr kumimoji="0" lang="en-US" sz="2400" b="1" i="0" u="none" strike="noStrike" kern="1200" cap="none" spc="0" normalizeH="0" baseline="0" noProof="0" dirty="0">
              <a:ln w="22225">
                <a:solidFill>
                  <a:srgbClr val="F26824"/>
                </a:solidFill>
                <a:prstDash val="solid"/>
              </a:ln>
              <a:solidFill>
                <a:srgbClr val="F26824">
                  <a:lumMod val="40000"/>
                  <a:lumOff val="60000"/>
                </a:srgbClr>
              </a:solidFill>
              <a:effectLst/>
              <a:uLnTx/>
              <a:uFillTx/>
              <a:latin typeface="Trebuchet MS" panose="020B0603020202020204"/>
              <a:ea typeface="+mj-ea"/>
              <a:cs typeface="+mj-cs"/>
            </a:endParaRPr>
          </a:p>
        </p:txBody>
      </p:sp>
      <p:grpSp>
        <p:nvGrpSpPr>
          <p:cNvPr id="21" name="District2">
            <a:extLst>
              <a:ext uri="{FF2B5EF4-FFF2-40B4-BE49-F238E27FC236}">
                <a16:creationId xmlns:a16="http://schemas.microsoft.com/office/drawing/2014/main" id="{00D18D86-9A66-4DD7-AEB7-B2E01BA5C20E}"/>
              </a:ext>
            </a:extLst>
          </p:cNvPr>
          <p:cNvGrpSpPr/>
          <p:nvPr/>
        </p:nvGrpSpPr>
        <p:grpSpPr>
          <a:xfrm>
            <a:off x="5489290" y="1478515"/>
            <a:ext cx="6077535" cy="3737538"/>
            <a:chOff x="2912474" y="0"/>
            <a:chExt cx="2231817" cy="1378180"/>
          </a:xfrm>
        </p:grpSpPr>
        <p:cxnSp>
          <p:nvCxnSpPr>
            <p:cNvPr id="22" name="Straight Connector 21">
              <a:extLst>
                <a:ext uri="{FF2B5EF4-FFF2-40B4-BE49-F238E27FC236}">
                  <a16:creationId xmlns:a16="http://schemas.microsoft.com/office/drawing/2014/main" id="{052EDDB7-5C26-47FA-BE97-692102D6425C}"/>
                </a:ext>
              </a:extLst>
            </p:cNvPr>
            <p:cNvCxnSpPr/>
            <p:nvPr/>
          </p:nvCxnSpPr>
          <p:spPr>
            <a:xfrm flipV="1">
              <a:off x="2952230" y="15903"/>
              <a:ext cx="1096976" cy="26877"/>
            </a:xfrm>
            <a:prstGeom prst="line">
              <a:avLst/>
            </a:prstGeom>
            <a:ln w="92075">
              <a:solidFill>
                <a:schemeClr val="tx1">
                  <a:lumMod val="75000"/>
                  <a:lumOff val="2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46322B40-4482-470A-AAE6-AB6BE76A9319}"/>
                </a:ext>
              </a:extLst>
            </p:cNvPr>
            <p:cNvCxnSpPr/>
            <p:nvPr/>
          </p:nvCxnSpPr>
          <p:spPr>
            <a:xfrm flipV="1">
              <a:off x="2912474" y="42780"/>
              <a:ext cx="39756" cy="1335400"/>
            </a:xfrm>
            <a:prstGeom prst="line">
              <a:avLst/>
            </a:prstGeom>
            <a:ln w="92075">
              <a:solidFill>
                <a:schemeClr val="tx1">
                  <a:lumMod val="75000"/>
                  <a:lumOff val="2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14B6F3FB-4F16-4765-BC08-17CFB84F11F9}"/>
                </a:ext>
              </a:extLst>
            </p:cNvPr>
            <p:cNvCxnSpPr/>
            <p:nvPr/>
          </p:nvCxnSpPr>
          <p:spPr>
            <a:xfrm flipV="1">
              <a:off x="2912474" y="1249720"/>
              <a:ext cx="298977" cy="128460"/>
            </a:xfrm>
            <a:prstGeom prst="line">
              <a:avLst/>
            </a:prstGeom>
            <a:ln w="92075">
              <a:solidFill>
                <a:schemeClr val="tx1">
                  <a:lumMod val="75000"/>
                  <a:lumOff val="2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F5D6E3EB-3708-4A07-9DE2-E638E43E2AF5}"/>
                </a:ext>
              </a:extLst>
            </p:cNvPr>
            <p:cNvCxnSpPr/>
            <p:nvPr/>
          </p:nvCxnSpPr>
          <p:spPr>
            <a:xfrm flipV="1">
              <a:off x="3203652" y="1043242"/>
              <a:ext cx="247365" cy="215413"/>
            </a:xfrm>
            <a:prstGeom prst="line">
              <a:avLst/>
            </a:prstGeom>
            <a:ln w="92075">
              <a:solidFill>
                <a:schemeClr val="tx1">
                  <a:lumMod val="75000"/>
                  <a:lumOff val="2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4E404F67-AAE8-4041-BB64-E1172EAAFD7C}"/>
                </a:ext>
              </a:extLst>
            </p:cNvPr>
            <p:cNvCxnSpPr/>
            <p:nvPr/>
          </p:nvCxnSpPr>
          <p:spPr>
            <a:xfrm flipV="1">
              <a:off x="3443067" y="854038"/>
              <a:ext cx="57803" cy="190831"/>
            </a:xfrm>
            <a:prstGeom prst="line">
              <a:avLst/>
            </a:prstGeom>
            <a:ln w="92075">
              <a:solidFill>
                <a:schemeClr val="tx1">
                  <a:lumMod val="75000"/>
                  <a:lumOff val="2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F34D6DEF-1157-49EC-8DF0-3AD95A428802}"/>
                </a:ext>
              </a:extLst>
            </p:cNvPr>
            <p:cNvCxnSpPr/>
            <p:nvPr/>
          </p:nvCxnSpPr>
          <p:spPr>
            <a:xfrm flipV="1">
              <a:off x="3492919" y="734766"/>
              <a:ext cx="166977" cy="127222"/>
            </a:xfrm>
            <a:prstGeom prst="line">
              <a:avLst/>
            </a:prstGeom>
            <a:ln w="92075">
              <a:solidFill>
                <a:schemeClr val="tx1">
                  <a:lumMod val="75000"/>
                  <a:lumOff val="2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CBA77DE2-8A10-41B5-B08B-19771C7C6648}"/>
                </a:ext>
              </a:extLst>
            </p:cNvPr>
            <p:cNvCxnSpPr/>
            <p:nvPr/>
          </p:nvCxnSpPr>
          <p:spPr>
            <a:xfrm flipV="1">
              <a:off x="3651945" y="580846"/>
              <a:ext cx="317860" cy="161871"/>
            </a:xfrm>
            <a:prstGeom prst="line">
              <a:avLst/>
            </a:prstGeom>
            <a:ln w="92075">
              <a:solidFill>
                <a:schemeClr val="tx1">
                  <a:lumMod val="75000"/>
                  <a:lumOff val="2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19384E9-92A5-42EF-9953-509F2823580E}"/>
                </a:ext>
              </a:extLst>
            </p:cNvPr>
            <p:cNvCxnSpPr/>
            <p:nvPr/>
          </p:nvCxnSpPr>
          <p:spPr>
            <a:xfrm flipV="1">
              <a:off x="3937550" y="562812"/>
              <a:ext cx="1074710" cy="18034"/>
            </a:xfrm>
            <a:prstGeom prst="line">
              <a:avLst/>
            </a:prstGeom>
            <a:ln w="92075">
              <a:solidFill>
                <a:schemeClr val="tx1">
                  <a:lumMod val="75000"/>
                  <a:lumOff val="2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870FAD0-AF97-42ED-A5EA-FC592FD6F281}"/>
                </a:ext>
              </a:extLst>
            </p:cNvPr>
            <p:cNvCxnSpPr/>
            <p:nvPr/>
          </p:nvCxnSpPr>
          <p:spPr>
            <a:xfrm flipV="1">
              <a:off x="4041256" y="7951"/>
              <a:ext cx="270457" cy="7952"/>
            </a:xfrm>
            <a:prstGeom prst="line">
              <a:avLst/>
            </a:prstGeom>
            <a:ln w="92075">
              <a:solidFill>
                <a:schemeClr val="tx1">
                  <a:lumMod val="75000"/>
                  <a:lumOff val="2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FAC9295-E9AA-4A7D-9468-54542DD4D1AE}"/>
                </a:ext>
              </a:extLst>
            </p:cNvPr>
            <p:cNvCxnSpPr/>
            <p:nvPr/>
          </p:nvCxnSpPr>
          <p:spPr>
            <a:xfrm flipH="1">
              <a:off x="4245152" y="0"/>
              <a:ext cx="56475" cy="130469"/>
            </a:xfrm>
            <a:prstGeom prst="line">
              <a:avLst/>
            </a:prstGeom>
            <a:ln w="92075">
              <a:solidFill>
                <a:schemeClr val="tx1">
                  <a:lumMod val="75000"/>
                  <a:lumOff val="2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1E8FFAAF-5497-465C-BB7F-4AEC561F0BFF}"/>
                </a:ext>
              </a:extLst>
            </p:cNvPr>
            <p:cNvCxnSpPr/>
            <p:nvPr/>
          </p:nvCxnSpPr>
          <p:spPr>
            <a:xfrm>
              <a:off x="4247287" y="122518"/>
              <a:ext cx="0" cy="71561"/>
            </a:xfrm>
            <a:prstGeom prst="line">
              <a:avLst/>
            </a:prstGeom>
            <a:ln w="92075">
              <a:solidFill>
                <a:schemeClr val="tx1">
                  <a:lumMod val="75000"/>
                  <a:lumOff val="2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48449620-20CF-4902-94F3-AAFD18D7AC62}"/>
                </a:ext>
              </a:extLst>
            </p:cNvPr>
            <p:cNvCxnSpPr/>
            <p:nvPr/>
          </p:nvCxnSpPr>
          <p:spPr>
            <a:xfrm>
              <a:off x="4239336" y="186128"/>
              <a:ext cx="203993" cy="75424"/>
            </a:xfrm>
            <a:prstGeom prst="line">
              <a:avLst/>
            </a:prstGeom>
            <a:ln w="92075">
              <a:solidFill>
                <a:schemeClr val="tx1">
                  <a:lumMod val="75000"/>
                  <a:lumOff val="2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FB0BF8A0-60DA-435F-83B5-E397AE9FBD14}"/>
                </a:ext>
              </a:extLst>
            </p:cNvPr>
            <p:cNvCxnSpPr/>
            <p:nvPr/>
          </p:nvCxnSpPr>
          <p:spPr>
            <a:xfrm flipV="1">
              <a:off x="4435378" y="215890"/>
              <a:ext cx="153009" cy="45663"/>
            </a:xfrm>
            <a:prstGeom prst="line">
              <a:avLst/>
            </a:prstGeom>
            <a:ln w="92075">
              <a:solidFill>
                <a:schemeClr val="tx1">
                  <a:lumMod val="75000"/>
                  <a:lumOff val="2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878334AF-3A15-4A4B-91D7-1FA6FA168FD8}"/>
                </a:ext>
              </a:extLst>
            </p:cNvPr>
            <p:cNvCxnSpPr/>
            <p:nvPr/>
          </p:nvCxnSpPr>
          <p:spPr>
            <a:xfrm flipV="1">
              <a:off x="4588387" y="133788"/>
              <a:ext cx="39517" cy="82102"/>
            </a:xfrm>
            <a:prstGeom prst="line">
              <a:avLst/>
            </a:prstGeom>
            <a:ln w="92075">
              <a:solidFill>
                <a:schemeClr val="tx1">
                  <a:lumMod val="75000"/>
                  <a:lumOff val="2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0CC34FEA-9B60-4BB1-938D-69D80CFF3B00}"/>
                </a:ext>
              </a:extLst>
            </p:cNvPr>
            <p:cNvCxnSpPr/>
            <p:nvPr/>
          </p:nvCxnSpPr>
          <p:spPr>
            <a:xfrm>
              <a:off x="4619803" y="120849"/>
              <a:ext cx="524488" cy="439196"/>
            </a:xfrm>
            <a:prstGeom prst="line">
              <a:avLst/>
            </a:prstGeom>
            <a:ln w="92075">
              <a:solidFill>
                <a:schemeClr val="tx1">
                  <a:lumMod val="75000"/>
                  <a:lumOff val="2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1A7ADEFC-78D1-4011-A0A0-2E7BC9B7EE1C}"/>
                </a:ext>
              </a:extLst>
            </p:cNvPr>
            <p:cNvCxnSpPr/>
            <p:nvPr/>
          </p:nvCxnSpPr>
          <p:spPr>
            <a:xfrm flipV="1">
              <a:off x="4994803" y="560045"/>
              <a:ext cx="149488" cy="2767"/>
            </a:xfrm>
            <a:prstGeom prst="line">
              <a:avLst/>
            </a:prstGeom>
            <a:ln w="92075">
              <a:solidFill>
                <a:schemeClr val="tx1">
                  <a:lumMod val="75000"/>
                  <a:lumOff val="25000"/>
                </a:schemeClr>
              </a:solidFill>
              <a:tailEnd type="none"/>
            </a:ln>
          </p:spPr>
          <p:style>
            <a:lnRef idx="1">
              <a:schemeClr val="accent1"/>
            </a:lnRef>
            <a:fillRef idx="0">
              <a:schemeClr val="accent1"/>
            </a:fillRef>
            <a:effectRef idx="0">
              <a:schemeClr val="accent1"/>
            </a:effectRef>
            <a:fontRef idx="minor">
              <a:schemeClr val="tx1"/>
            </a:fontRef>
          </p:style>
        </p:cxnSp>
      </p:grpSp>
      <p:sp>
        <p:nvSpPr>
          <p:cNvPr id="38" name="SLUCIR00075">
            <a:extLst>
              <a:ext uri="{FF2B5EF4-FFF2-40B4-BE49-F238E27FC236}">
                <a16:creationId xmlns:a16="http://schemas.microsoft.com/office/drawing/2014/main" id="{263E82D2-A7CF-46AC-AE4A-2ACD35DD3D02}"/>
              </a:ext>
            </a:extLst>
          </p:cNvPr>
          <p:cNvSpPr/>
          <p:nvPr/>
        </p:nvSpPr>
        <p:spPr>
          <a:xfrm>
            <a:off x="8210435" y="1521644"/>
            <a:ext cx="913730" cy="1526641"/>
          </a:xfrm>
          <a:custGeom>
            <a:avLst/>
            <a:gdLst>
              <a:gd name="connsiteX0" fmla="*/ 132050 w 256608"/>
              <a:gd name="connsiteY0" fmla="*/ 564173 h 564173"/>
              <a:gd name="connsiteX1" fmla="*/ 124723 w 256608"/>
              <a:gd name="connsiteY1" fmla="*/ 490904 h 564173"/>
              <a:gd name="connsiteX2" fmla="*/ 102743 w 256608"/>
              <a:gd name="connsiteY2" fmla="*/ 476250 h 564173"/>
              <a:gd name="connsiteX3" fmla="*/ 88089 w 256608"/>
              <a:gd name="connsiteY3" fmla="*/ 432288 h 564173"/>
              <a:gd name="connsiteX4" fmla="*/ 80762 w 256608"/>
              <a:gd name="connsiteY4" fmla="*/ 410307 h 564173"/>
              <a:gd name="connsiteX5" fmla="*/ 66108 w 256608"/>
              <a:gd name="connsiteY5" fmla="*/ 388327 h 564173"/>
              <a:gd name="connsiteX6" fmla="*/ 22147 w 256608"/>
              <a:gd name="connsiteY6" fmla="*/ 373673 h 564173"/>
              <a:gd name="connsiteX7" fmla="*/ 7493 w 256608"/>
              <a:gd name="connsiteY7" fmla="*/ 307731 h 564173"/>
              <a:gd name="connsiteX8" fmla="*/ 166 w 256608"/>
              <a:gd name="connsiteY8" fmla="*/ 285750 h 564173"/>
              <a:gd name="connsiteX9" fmla="*/ 7493 w 256608"/>
              <a:gd name="connsiteY9" fmla="*/ 241788 h 564173"/>
              <a:gd name="connsiteX10" fmla="*/ 95416 w 256608"/>
              <a:gd name="connsiteY10" fmla="*/ 227134 h 564173"/>
              <a:gd name="connsiteX11" fmla="*/ 139377 w 256608"/>
              <a:gd name="connsiteY11" fmla="*/ 197827 h 564173"/>
              <a:gd name="connsiteX12" fmla="*/ 146704 w 256608"/>
              <a:gd name="connsiteY12" fmla="*/ 146538 h 564173"/>
              <a:gd name="connsiteX13" fmla="*/ 154031 w 256608"/>
              <a:gd name="connsiteY13" fmla="*/ 124557 h 564173"/>
              <a:gd name="connsiteX14" fmla="*/ 176012 w 256608"/>
              <a:gd name="connsiteY14" fmla="*/ 109904 h 564173"/>
              <a:gd name="connsiteX15" fmla="*/ 205320 w 256608"/>
              <a:gd name="connsiteY15" fmla="*/ 73269 h 564173"/>
              <a:gd name="connsiteX16" fmla="*/ 227300 w 256608"/>
              <a:gd name="connsiteY16" fmla="*/ 29307 h 564173"/>
              <a:gd name="connsiteX17" fmla="*/ 256608 w 256608"/>
              <a:gd name="connsiteY17" fmla="*/ 0 h 564173"/>
              <a:gd name="connsiteX0" fmla="*/ 132050 w 256608"/>
              <a:gd name="connsiteY0" fmla="*/ 564173 h 564173"/>
              <a:gd name="connsiteX1" fmla="*/ 124723 w 256608"/>
              <a:gd name="connsiteY1" fmla="*/ 490904 h 564173"/>
              <a:gd name="connsiteX2" fmla="*/ 102743 w 256608"/>
              <a:gd name="connsiteY2" fmla="*/ 476250 h 564173"/>
              <a:gd name="connsiteX3" fmla="*/ 88089 w 256608"/>
              <a:gd name="connsiteY3" fmla="*/ 432288 h 564173"/>
              <a:gd name="connsiteX4" fmla="*/ 80762 w 256608"/>
              <a:gd name="connsiteY4" fmla="*/ 410307 h 564173"/>
              <a:gd name="connsiteX5" fmla="*/ 66108 w 256608"/>
              <a:gd name="connsiteY5" fmla="*/ 388327 h 564173"/>
              <a:gd name="connsiteX6" fmla="*/ 22147 w 256608"/>
              <a:gd name="connsiteY6" fmla="*/ 373673 h 564173"/>
              <a:gd name="connsiteX7" fmla="*/ 7493 w 256608"/>
              <a:gd name="connsiteY7" fmla="*/ 307731 h 564173"/>
              <a:gd name="connsiteX8" fmla="*/ 166 w 256608"/>
              <a:gd name="connsiteY8" fmla="*/ 285750 h 564173"/>
              <a:gd name="connsiteX9" fmla="*/ 7493 w 256608"/>
              <a:gd name="connsiteY9" fmla="*/ 241788 h 564173"/>
              <a:gd name="connsiteX10" fmla="*/ 95416 w 256608"/>
              <a:gd name="connsiteY10" fmla="*/ 227134 h 564173"/>
              <a:gd name="connsiteX11" fmla="*/ 139377 w 256608"/>
              <a:gd name="connsiteY11" fmla="*/ 197827 h 564173"/>
              <a:gd name="connsiteX12" fmla="*/ 146704 w 256608"/>
              <a:gd name="connsiteY12" fmla="*/ 146538 h 564173"/>
              <a:gd name="connsiteX13" fmla="*/ 176012 w 256608"/>
              <a:gd name="connsiteY13" fmla="*/ 109904 h 564173"/>
              <a:gd name="connsiteX14" fmla="*/ 205320 w 256608"/>
              <a:gd name="connsiteY14" fmla="*/ 73269 h 564173"/>
              <a:gd name="connsiteX15" fmla="*/ 227300 w 256608"/>
              <a:gd name="connsiteY15" fmla="*/ 29307 h 564173"/>
              <a:gd name="connsiteX16" fmla="*/ 256608 w 256608"/>
              <a:gd name="connsiteY16" fmla="*/ 0 h 564173"/>
              <a:gd name="connsiteX0" fmla="*/ 132050 w 256608"/>
              <a:gd name="connsiteY0" fmla="*/ 564173 h 564173"/>
              <a:gd name="connsiteX1" fmla="*/ 124723 w 256608"/>
              <a:gd name="connsiteY1" fmla="*/ 490904 h 564173"/>
              <a:gd name="connsiteX2" fmla="*/ 102743 w 256608"/>
              <a:gd name="connsiteY2" fmla="*/ 476250 h 564173"/>
              <a:gd name="connsiteX3" fmla="*/ 88089 w 256608"/>
              <a:gd name="connsiteY3" fmla="*/ 432288 h 564173"/>
              <a:gd name="connsiteX4" fmla="*/ 80762 w 256608"/>
              <a:gd name="connsiteY4" fmla="*/ 410307 h 564173"/>
              <a:gd name="connsiteX5" fmla="*/ 66108 w 256608"/>
              <a:gd name="connsiteY5" fmla="*/ 388327 h 564173"/>
              <a:gd name="connsiteX6" fmla="*/ 7493 w 256608"/>
              <a:gd name="connsiteY6" fmla="*/ 307731 h 564173"/>
              <a:gd name="connsiteX7" fmla="*/ 166 w 256608"/>
              <a:gd name="connsiteY7" fmla="*/ 285750 h 564173"/>
              <a:gd name="connsiteX8" fmla="*/ 7493 w 256608"/>
              <a:gd name="connsiteY8" fmla="*/ 241788 h 564173"/>
              <a:gd name="connsiteX9" fmla="*/ 95416 w 256608"/>
              <a:gd name="connsiteY9" fmla="*/ 227134 h 564173"/>
              <a:gd name="connsiteX10" fmla="*/ 139377 w 256608"/>
              <a:gd name="connsiteY10" fmla="*/ 197827 h 564173"/>
              <a:gd name="connsiteX11" fmla="*/ 146704 w 256608"/>
              <a:gd name="connsiteY11" fmla="*/ 146538 h 564173"/>
              <a:gd name="connsiteX12" fmla="*/ 176012 w 256608"/>
              <a:gd name="connsiteY12" fmla="*/ 109904 h 564173"/>
              <a:gd name="connsiteX13" fmla="*/ 205320 w 256608"/>
              <a:gd name="connsiteY13" fmla="*/ 73269 h 564173"/>
              <a:gd name="connsiteX14" fmla="*/ 227300 w 256608"/>
              <a:gd name="connsiteY14" fmla="*/ 29307 h 564173"/>
              <a:gd name="connsiteX15" fmla="*/ 256608 w 256608"/>
              <a:gd name="connsiteY15" fmla="*/ 0 h 564173"/>
              <a:gd name="connsiteX0" fmla="*/ 131884 w 256442"/>
              <a:gd name="connsiteY0" fmla="*/ 564173 h 564173"/>
              <a:gd name="connsiteX1" fmla="*/ 124557 w 256442"/>
              <a:gd name="connsiteY1" fmla="*/ 490904 h 564173"/>
              <a:gd name="connsiteX2" fmla="*/ 102577 w 256442"/>
              <a:gd name="connsiteY2" fmla="*/ 476250 h 564173"/>
              <a:gd name="connsiteX3" fmla="*/ 87923 w 256442"/>
              <a:gd name="connsiteY3" fmla="*/ 432288 h 564173"/>
              <a:gd name="connsiteX4" fmla="*/ 80596 w 256442"/>
              <a:gd name="connsiteY4" fmla="*/ 410307 h 564173"/>
              <a:gd name="connsiteX5" fmla="*/ 65942 w 256442"/>
              <a:gd name="connsiteY5" fmla="*/ 388327 h 564173"/>
              <a:gd name="connsiteX6" fmla="*/ 7327 w 256442"/>
              <a:gd name="connsiteY6" fmla="*/ 307731 h 564173"/>
              <a:gd name="connsiteX7" fmla="*/ 0 w 256442"/>
              <a:gd name="connsiteY7" fmla="*/ 285750 h 564173"/>
              <a:gd name="connsiteX8" fmla="*/ 29308 w 256442"/>
              <a:gd name="connsiteY8" fmla="*/ 234461 h 564173"/>
              <a:gd name="connsiteX9" fmla="*/ 95250 w 256442"/>
              <a:gd name="connsiteY9" fmla="*/ 227134 h 564173"/>
              <a:gd name="connsiteX10" fmla="*/ 139211 w 256442"/>
              <a:gd name="connsiteY10" fmla="*/ 197827 h 564173"/>
              <a:gd name="connsiteX11" fmla="*/ 146538 w 256442"/>
              <a:gd name="connsiteY11" fmla="*/ 146538 h 564173"/>
              <a:gd name="connsiteX12" fmla="*/ 175846 w 256442"/>
              <a:gd name="connsiteY12" fmla="*/ 109904 h 564173"/>
              <a:gd name="connsiteX13" fmla="*/ 205154 w 256442"/>
              <a:gd name="connsiteY13" fmla="*/ 73269 h 564173"/>
              <a:gd name="connsiteX14" fmla="*/ 227134 w 256442"/>
              <a:gd name="connsiteY14" fmla="*/ 29307 h 564173"/>
              <a:gd name="connsiteX15" fmla="*/ 256442 w 256442"/>
              <a:gd name="connsiteY15" fmla="*/ 0 h 564173"/>
              <a:gd name="connsiteX0" fmla="*/ 131884 w 256442"/>
              <a:gd name="connsiteY0" fmla="*/ 564173 h 564173"/>
              <a:gd name="connsiteX1" fmla="*/ 124557 w 256442"/>
              <a:gd name="connsiteY1" fmla="*/ 490904 h 564173"/>
              <a:gd name="connsiteX2" fmla="*/ 102577 w 256442"/>
              <a:gd name="connsiteY2" fmla="*/ 476250 h 564173"/>
              <a:gd name="connsiteX3" fmla="*/ 87923 w 256442"/>
              <a:gd name="connsiteY3" fmla="*/ 432288 h 564173"/>
              <a:gd name="connsiteX4" fmla="*/ 80596 w 256442"/>
              <a:gd name="connsiteY4" fmla="*/ 410307 h 564173"/>
              <a:gd name="connsiteX5" fmla="*/ 65942 w 256442"/>
              <a:gd name="connsiteY5" fmla="*/ 388327 h 564173"/>
              <a:gd name="connsiteX6" fmla="*/ 7327 w 256442"/>
              <a:gd name="connsiteY6" fmla="*/ 307731 h 564173"/>
              <a:gd name="connsiteX7" fmla="*/ 0 w 256442"/>
              <a:gd name="connsiteY7" fmla="*/ 285750 h 564173"/>
              <a:gd name="connsiteX8" fmla="*/ 29308 w 256442"/>
              <a:gd name="connsiteY8" fmla="*/ 234461 h 564173"/>
              <a:gd name="connsiteX9" fmla="*/ 95250 w 256442"/>
              <a:gd name="connsiteY9" fmla="*/ 227134 h 564173"/>
              <a:gd name="connsiteX10" fmla="*/ 139211 w 256442"/>
              <a:gd name="connsiteY10" fmla="*/ 197827 h 564173"/>
              <a:gd name="connsiteX11" fmla="*/ 146538 w 256442"/>
              <a:gd name="connsiteY11" fmla="*/ 146538 h 564173"/>
              <a:gd name="connsiteX12" fmla="*/ 175846 w 256442"/>
              <a:gd name="connsiteY12" fmla="*/ 109904 h 564173"/>
              <a:gd name="connsiteX13" fmla="*/ 205154 w 256442"/>
              <a:gd name="connsiteY13" fmla="*/ 73269 h 564173"/>
              <a:gd name="connsiteX14" fmla="*/ 256442 w 256442"/>
              <a:gd name="connsiteY14" fmla="*/ 0 h 564173"/>
              <a:gd name="connsiteX0" fmla="*/ 131884 w 256442"/>
              <a:gd name="connsiteY0" fmla="*/ 564173 h 564173"/>
              <a:gd name="connsiteX1" fmla="*/ 124557 w 256442"/>
              <a:gd name="connsiteY1" fmla="*/ 490904 h 564173"/>
              <a:gd name="connsiteX2" fmla="*/ 102577 w 256442"/>
              <a:gd name="connsiteY2" fmla="*/ 476250 h 564173"/>
              <a:gd name="connsiteX3" fmla="*/ 87923 w 256442"/>
              <a:gd name="connsiteY3" fmla="*/ 432288 h 564173"/>
              <a:gd name="connsiteX4" fmla="*/ 80596 w 256442"/>
              <a:gd name="connsiteY4" fmla="*/ 410307 h 564173"/>
              <a:gd name="connsiteX5" fmla="*/ 65942 w 256442"/>
              <a:gd name="connsiteY5" fmla="*/ 388327 h 564173"/>
              <a:gd name="connsiteX6" fmla="*/ 7327 w 256442"/>
              <a:gd name="connsiteY6" fmla="*/ 307731 h 564173"/>
              <a:gd name="connsiteX7" fmla="*/ 0 w 256442"/>
              <a:gd name="connsiteY7" fmla="*/ 285750 h 564173"/>
              <a:gd name="connsiteX8" fmla="*/ 29308 w 256442"/>
              <a:gd name="connsiteY8" fmla="*/ 234461 h 564173"/>
              <a:gd name="connsiteX9" fmla="*/ 95250 w 256442"/>
              <a:gd name="connsiteY9" fmla="*/ 227134 h 564173"/>
              <a:gd name="connsiteX10" fmla="*/ 139211 w 256442"/>
              <a:gd name="connsiteY10" fmla="*/ 197827 h 564173"/>
              <a:gd name="connsiteX11" fmla="*/ 146538 w 256442"/>
              <a:gd name="connsiteY11" fmla="*/ 146538 h 564173"/>
              <a:gd name="connsiteX12" fmla="*/ 175846 w 256442"/>
              <a:gd name="connsiteY12" fmla="*/ 109904 h 564173"/>
              <a:gd name="connsiteX13" fmla="*/ 256442 w 256442"/>
              <a:gd name="connsiteY13" fmla="*/ 0 h 564173"/>
              <a:gd name="connsiteX0" fmla="*/ 131884 w 256442"/>
              <a:gd name="connsiteY0" fmla="*/ 564173 h 564173"/>
              <a:gd name="connsiteX1" fmla="*/ 124557 w 256442"/>
              <a:gd name="connsiteY1" fmla="*/ 490904 h 564173"/>
              <a:gd name="connsiteX2" fmla="*/ 87923 w 256442"/>
              <a:gd name="connsiteY2" fmla="*/ 432288 h 564173"/>
              <a:gd name="connsiteX3" fmla="*/ 80596 w 256442"/>
              <a:gd name="connsiteY3" fmla="*/ 410307 h 564173"/>
              <a:gd name="connsiteX4" fmla="*/ 65942 w 256442"/>
              <a:gd name="connsiteY4" fmla="*/ 388327 h 564173"/>
              <a:gd name="connsiteX5" fmla="*/ 7327 w 256442"/>
              <a:gd name="connsiteY5" fmla="*/ 307731 h 564173"/>
              <a:gd name="connsiteX6" fmla="*/ 0 w 256442"/>
              <a:gd name="connsiteY6" fmla="*/ 285750 h 564173"/>
              <a:gd name="connsiteX7" fmla="*/ 29308 w 256442"/>
              <a:gd name="connsiteY7" fmla="*/ 234461 h 564173"/>
              <a:gd name="connsiteX8" fmla="*/ 95250 w 256442"/>
              <a:gd name="connsiteY8" fmla="*/ 227134 h 564173"/>
              <a:gd name="connsiteX9" fmla="*/ 139211 w 256442"/>
              <a:gd name="connsiteY9" fmla="*/ 197827 h 564173"/>
              <a:gd name="connsiteX10" fmla="*/ 146538 w 256442"/>
              <a:gd name="connsiteY10" fmla="*/ 146538 h 564173"/>
              <a:gd name="connsiteX11" fmla="*/ 175846 w 256442"/>
              <a:gd name="connsiteY11" fmla="*/ 109904 h 564173"/>
              <a:gd name="connsiteX12" fmla="*/ 256442 w 256442"/>
              <a:gd name="connsiteY12" fmla="*/ 0 h 564173"/>
              <a:gd name="connsiteX0" fmla="*/ 131884 w 256442"/>
              <a:gd name="connsiteY0" fmla="*/ 564173 h 564173"/>
              <a:gd name="connsiteX1" fmla="*/ 124557 w 256442"/>
              <a:gd name="connsiteY1" fmla="*/ 490904 h 564173"/>
              <a:gd name="connsiteX2" fmla="*/ 87923 w 256442"/>
              <a:gd name="connsiteY2" fmla="*/ 432288 h 564173"/>
              <a:gd name="connsiteX3" fmla="*/ 80596 w 256442"/>
              <a:gd name="connsiteY3" fmla="*/ 410307 h 564173"/>
              <a:gd name="connsiteX4" fmla="*/ 65942 w 256442"/>
              <a:gd name="connsiteY4" fmla="*/ 388327 h 564173"/>
              <a:gd name="connsiteX5" fmla="*/ 7327 w 256442"/>
              <a:gd name="connsiteY5" fmla="*/ 307731 h 564173"/>
              <a:gd name="connsiteX6" fmla="*/ 0 w 256442"/>
              <a:gd name="connsiteY6" fmla="*/ 285750 h 564173"/>
              <a:gd name="connsiteX7" fmla="*/ 29308 w 256442"/>
              <a:gd name="connsiteY7" fmla="*/ 234461 h 564173"/>
              <a:gd name="connsiteX8" fmla="*/ 95250 w 256442"/>
              <a:gd name="connsiteY8" fmla="*/ 227134 h 564173"/>
              <a:gd name="connsiteX9" fmla="*/ 161192 w 256442"/>
              <a:gd name="connsiteY9" fmla="*/ 197827 h 564173"/>
              <a:gd name="connsiteX10" fmla="*/ 146538 w 256442"/>
              <a:gd name="connsiteY10" fmla="*/ 146538 h 564173"/>
              <a:gd name="connsiteX11" fmla="*/ 175846 w 256442"/>
              <a:gd name="connsiteY11" fmla="*/ 109904 h 564173"/>
              <a:gd name="connsiteX12" fmla="*/ 256442 w 256442"/>
              <a:gd name="connsiteY12" fmla="*/ 0 h 564173"/>
              <a:gd name="connsiteX0" fmla="*/ 131884 w 256442"/>
              <a:gd name="connsiteY0" fmla="*/ 564173 h 564173"/>
              <a:gd name="connsiteX1" fmla="*/ 124557 w 256442"/>
              <a:gd name="connsiteY1" fmla="*/ 490904 h 564173"/>
              <a:gd name="connsiteX2" fmla="*/ 87923 w 256442"/>
              <a:gd name="connsiteY2" fmla="*/ 432288 h 564173"/>
              <a:gd name="connsiteX3" fmla="*/ 80596 w 256442"/>
              <a:gd name="connsiteY3" fmla="*/ 410307 h 564173"/>
              <a:gd name="connsiteX4" fmla="*/ 65942 w 256442"/>
              <a:gd name="connsiteY4" fmla="*/ 388327 h 564173"/>
              <a:gd name="connsiteX5" fmla="*/ 7327 w 256442"/>
              <a:gd name="connsiteY5" fmla="*/ 307731 h 564173"/>
              <a:gd name="connsiteX6" fmla="*/ 0 w 256442"/>
              <a:gd name="connsiteY6" fmla="*/ 285750 h 564173"/>
              <a:gd name="connsiteX7" fmla="*/ 29308 w 256442"/>
              <a:gd name="connsiteY7" fmla="*/ 234461 h 564173"/>
              <a:gd name="connsiteX8" fmla="*/ 124557 w 256442"/>
              <a:gd name="connsiteY8" fmla="*/ 234461 h 564173"/>
              <a:gd name="connsiteX9" fmla="*/ 161192 w 256442"/>
              <a:gd name="connsiteY9" fmla="*/ 197827 h 564173"/>
              <a:gd name="connsiteX10" fmla="*/ 146538 w 256442"/>
              <a:gd name="connsiteY10" fmla="*/ 146538 h 564173"/>
              <a:gd name="connsiteX11" fmla="*/ 175846 w 256442"/>
              <a:gd name="connsiteY11" fmla="*/ 109904 h 564173"/>
              <a:gd name="connsiteX12" fmla="*/ 256442 w 256442"/>
              <a:gd name="connsiteY12" fmla="*/ 0 h 564173"/>
              <a:gd name="connsiteX0" fmla="*/ 131884 w 256442"/>
              <a:gd name="connsiteY0" fmla="*/ 564173 h 564173"/>
              <a:gd name="connsiteX1" fmla="*/ 124557 w 256442"/>
              <a:gd name="connsiteY1" fmla="*/ 490904 h 564173"/>
              <a:gd name="connsiteX2" fmla="*/ 87923 w 256442"/>
              <a:gd name="connsiteY2" fmla="*/ 432288 h 564173"/>
              <a:gd name="connsiteX3" fmla="*/ 80596 w 256442"/>
              <a:gd name="connsiteY3" fmla="*/ 410307 h 564173"/>
              <a:gd name="connsiteX4" fmla="*/ 65942 w 256442"/>
              <a:gd name="connsiteY4" fmla="*/ 388327 h 564173"/>
              <a:gd name="connsiteX5" fmla="*/ 7327 w 256442"/>
              <a:gd name="connsiteY5" fmla="*/ 307731 h 564173"/>
              <a:gd name="connsiteX6" fmla="*/ 0 w 256442"/>
              <a:gd name="connsiteY6" fmla="*/ 285750 h 564173"/>
              <a:gd name="connsiteX7" fmla="*/ 29308 w 256442"/>
              <a:gd name="connsiteY7" fmla="*/ 234461 h 564173"/>
              <a:gd name="connsiteX8" fmla="*/ 124557 w 256442"/>
              <a:gd name="connsiteY8" fmla="*/ 234461 h 564173"/>
              <a:gd name="connsiteX9" fmla="*/ 161192 w 256442"/>
              <a:gd name="connsiteY9" fmla="*/ 197827 h 564173"/>
              <a:gd name="connsiteX10" fmla="*/ 183173 w 256442"/>
              <a:gd name="connsiteY10" fmla="*/ 146538 h 564173"/>
              <a:gd name="connsiteX11" fmla="*/ 175846 w 256442"/>
              <a:gd name="connsiteY11" fmla="*/ 109904 h 564173"/>
              <a:gd name="connsiteX12" fmla="*/ 256442 w 256442"/>
              <a:gd name="connsiteY12" fmla="*/ 0 h 564173"/>
              <a:gd name="connsiteX0" fmla="*/ 131884 w 256442"/>
              <a:gd name="connsiteY0" fmla="*/ 564173 h 564173"/>
              <a:gd name="connsiteX1" fmla="*/ 124557 w 256442"/>
              <a:gd name="connsiteY1" fmla="*/ 490904 h 564173"/>
              <a:gd name="connsiteX2" fmla="*/ 87923 w 256442"/>
              <a:gd name="connsiteY2" fmla="*/ 432288 h 564173"/>
              <a:gd name="connsiteX3" fmla="*/ 80596 w 256442"/>
              <a:gd name="connsiteY3" fmla="*/ 410307 h 564173"/>
              <a:gd name="connsiteX4" fmla="*/ 65942 w 256442"/>
              <a:gd name="connsiteY4" fmla="*/ 388327 h 564173"/>
              <a:gd name="connsiteX5" fmla="*/ 7327 w 256442"/>
              <a:gd name="connsiteY5" fmla="*/ 307731 h 564173"/>
              <a:gd name="connsiteX6" fmla="*/ 0 w 256442"/>
              <a:gd name="connsiteY6" fmla="*/ 285750 h 564173"/>
              <a:gd name="connsiteX7" fmla="*/ 29308 w 256442"/>
              <a:gd name="connsiteY7" fmla="*/ 234461 h 564173"/>
              <a:gd name="connsiteX8" fmla="*/ 124557 w 256442"/>
              <a:gd name="connsiteY8" fmla="*/ 234461 h 564173"/>
              <a:gd name="connsiteX9" fmla="*/ 161192 w 256442"/>
              <a:gd name="connsiteY9" fmla="*/ 197827 h 564173"/>
              <a:gd name="connsiteX10" fmla="*/ 183173 w 256442"/>
              <a:gd name="connsiteY10" fmla="*/ 146538 h 564173"/>
              <a:gd name="connsiteX11" fmla="*/ 197827 w 256442"/>
              <a:gd name="connsiteY11" fmla="*/ 109904 h 564173"/>
              <a:gd name="connsiteX12" fmla="*/ 256442 w 256442"/>
              <a:gd name="connsiteY12" fmla="*/ 0 h 564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6442" h="564173">
                <a:moveTo>
                  <a:pt x="131884" y="564173"/>
                </a:moveTo>
                <a:cubicBezTo>
                  <a:pt x="129442" y="539750"/>
                  <a:pt x="131884" y="512885"/>
                  <a:pt x="124557" y="490904"/>
                </a:cubicBezTo>
                <a:cubicBezTo>
                  <a:pt x="117230" y="468923"/>
                  <a:pt x="95250" y="445721"/>
                  <a:pt x="87923" y="432288"/>
                </a:cubicBezTo>
                <a:cubicBezTo>
                  <a:pt x="80596" y="418855"/>
                  <a:pt x="83038" y="417634"/>
                  <a:pt x="80596" y="410307"/>
                </a:cubicBezTo>
                <a:cubicBezTo>
                  <a:pt x="77811" y="401953"/>
                  <a:pt x="78153" y="405423"/>
                  <a:pt x="65942" y="388327"/>
                </a:cubicBezTo>
                <a:cubicBezTo>
                  <a:pt x="53731" y="371231"/>
                  <a:pt x="18317" y="324827"/>
                  <a:pt x="7327" y="307731"/>
                </a:cubicBezTo>
                <a:cubicBezTo>
                  <a:pt x="-3663" y="290635"/>
                  <a:pt x="2442" y="293077"/>
                  <a:pt x="0" y="285750"/>
                </a:cubicBezTo>
                <a:cubicBezTo>
                  <a:pt x="2442" y="271096"/>
                  <a:pt x="8549" y="243009"/>
                  <a:pt x="29308" y="234461"/>
                </a:cubicBezTo>
                <a:cubicBezTo>
                  <a:pt x="50067" y="225913"/>
                  <a:pt x="102576" y="240567"/>
                  <a:pt x="124557" y="234461"/>
                </a:cubicBezTo>
                <a:cubicBezTo>
                  <a:pt x="146538" y="228355"/>
                  <a:pt x="151423" y="212481"/>
                  <a:pt x="161192" y="197827"/>
                </a:cubicBezTo>
                <a:cubicBezTo>
                  <a:pt x="170961" y="183173"/>
                  <a:pt x="177067" y="161192"/>
                  <a:pt x="183173" y="146538"/>
                </a:cubicBezTo>
                <a:cubicBezTo>
                  <a:pt x="189279" y="131884"/>
                  <a:pt x="188058" y="122116"/>
                  <a:pt x="197827" y="109904"/>
                </a:cubicBezTo>
                <a:cubicBezTo>
                  <a:pt x="216144" y="85481"/>
                  <a:pt x="239651" y="22897"/>
                  <a:pt x="256442" y="0"/>
                </a:cubicBezTo>
              </a:path>
            </a:pathLst>
          </a:custGeom>
          <a:ln w="38100">
            <a:solidFill>
              <a:schemeClr val="accent4"/>
            </a:solidFill>
          </a:ln>
        </p:spPr>
        <p:style>
          <a:lnRef idx="1">
            <a:schemeClr val="accent1"/>
          </a:lnRef>
          <a:fillRef idx="0">
            <a:schemeClr val="accent1"/>
          </a:fillRef>
          <a:effectRef idx="0">
            <a:schemeClr val="accent1"/>
          </a:effectRef>
          <a:fontRef idx="minor">
            <a:schemeClr val="tx1"/>
          </a:fontRef>
        </p:style>
        <p:txBody>
          <a:bodyPr rtlCol="0" anchor="t"/>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Trebuchet MS" panose="020B0603020202020204"/>
              <a:ea typeface="+mn-ea"/>
              <a:cs typeface="+mn-cs"/>
            </a:endParaRPr>
          </a:p>
        </p:txBody>
      </p:sp>
      <p:sp>
        <p:nvSpPr>
          <p:cNvPr id="39" name="SLUCSR00184">
            <a:extLst>
              <a:ext uri="{FF2B5EF4-FFF2-40B4-BE49-F238E27FC236}">
                <a16:creationId xmlns:a16="http://schemas.microsoft.com/office/drawing/2014/main" id="{4EC48815-0DE2-42D1-9378-4B3237104C92}"/>
              </a:ext>
            </a:extLst>
          </p:cNvPr>
          <p:cNvSpPr/>
          <p:nvPr/>
        </p:nvSpPr>
        <p:spPr>
          <a:xfrm>
            <a:off x="6461647" y="1704430"/>
            <a:ext cx="2640865" cy="69056"/>
          </a:xfrm>
          <a:custGeom>
            <a:avLst/>
            <a:gdLst>
              <a:gd name="connsiteX0" fmla="*/ 0 w 854742"/>
              <a:gd name="connsiteY0" fmla="*/ 21981 h 21981"/>
              <a:gd name="connsiteX1" fmla="*/ 168519 w 854742"/>
              <a:gd name="connsiteY1" fmla="*/ 7327 h 21981"/>
              <a:gd name="connsiteX2" fmla="*/ 190500 w 854742"/>
              <a:gd name="connsiteY2" fmla="*/ 0 h 21981"/>
              <a:gd name="connsiteX3" fmla="*/ 703385 w 854742"/>
              <a:gd name="connsiteY3" fmla="*/ 7327 h 21981"/>
              <a:gd name="connsiteX4" fmla="*/ 798635 w 854742"/>
              <a:gd name="connsiteY4" fmla="*/ 14654 h 21981"/>
              <a:gd name="connsiteX0" fmla="*/ 0 w 828432"/>
              <a:gd name="connsiteY0" fmla="*/ 26586 h 144275"/>
              <a:gd name="connsiteX1" fmla="*/ 168519 w 828432"/>
              <a:gd name="connsiteY1" fmla="*/ 11932 h 144275"/>
              <a:gd name="connsiteX2" fmla="*/ 190500 w 828432"/>
              <a:gd name="connsiteY2" fmla="*/ 4605 h 144275"/>
              <a:gd name="connsiteX3" fmla="*/ 703385 w 828432"/>
              <a:gd name="connsiteY3" fmla="*/ 11932 h 144275"/>
              <a:gd name="connsiteX4" fmla="*/ 828432 w 828432"/>
              <a:gd name="connsiteY4" fmla="*/ 144275 h 144275"/>
              <a:gd name="connsiteX0" fmla="*/ 0 w 804593"/>
              <a:gd name="connsiteY0" fmla="*/ 37092 h 37092"/>
              <a:gd name="connsiteX1" fmla="*/ 168519 w 804593"/>
              <a:gd name="connsiteY1" fmla="*/ 22438 h 37092"/>
              <a:gd name="connsiteX2" fmla="*/ 190500 w 804593"/>
              <a:gd name="connsiteY2" fmla="*/ 15111 h 37092"/>
              <a:gd name="connsiteX3" fmla="*/ 703385 w 804593"/>
              <a:gd name="connsiteY3" fmla="*/ 22438 h 37092"/>
              <a:gd name="connsiteX4" fmla="*/ 804593 w 804593"/>
              <a:gd name="connsiteY4" fmla="*/ 0 h 37092"/>
              <a:gd name="connsiteX0" fmla="*/ 0 w 703385"/>
              <a:gd name="connsiteY0" fmla="*/ 21981 h 21981"/>
              <a:gd name="connsiteX1" fmla="*/ 168519 w 703385"/>
              <a:gd name="connsiteY1" fmla="*/ 7327 h 21981"/>
              <a:gd name="connsiteX2" fmla="*/ 190500 w 703385"/>
              <a:gd name="connsiteY2" fmla="*/ 0 h 21981"/>
              <a:gd name="connsiteX3" fmla="*/ 703385 w 703385"/>
              <a:gd name="connsiteY3" fmla="*/ 7327 h 21981"/>
              <a:gd name="connsiteX0" fmla="*/ 0 w 798737"/>
              <a:gd name="connsiteY0" fmla="*/ 26560 h 26560"/>
              <a:gd name="connsiteX1" fmla="*/ 168519 w 798737"/>
              <a:gd name="connsiteY1" fmla="*/ 11906 h 26560"/>
              <a:gd name="connsiteX2" fmla="*/ 190500 w 798737"/>
              <a:gd name="connsiteY2" fmla="*/ 4579 h 26560"/>
              <a:gd name="connsiteX3" fmla="*/ 798737 w 798737"/>
              <a:gd name="connsiteY3" fmla="*/ 0 h 26560"/>
            </a:gdLst>
            <a:ahLst/>
            <a:cxnLst>
              <a:cxn ang="0">
                <a:pos x="connsiteX0" y="connsiteY0"/>
              </a:cxn>
              <a:cxn ang="0">
                <a:pos x="connsiteX1" y="connsiteY1"/>
              </a:cxn>
              <a:cxn ang="0">
                <a:pos x="connsiteX2" y="connsiteY2"/>
              </a:cxn>
              <a:cxn ang="0">
                <a:pos x="connsiteX3" y="connsiteY3"/>
              </a:cxn>
            </a:cxnLst>
            <a:rect l="l" t="t" r="r" b="b"/>
            <a:pathLst>
              <a:path w="798737" h="26560">
                <a:moveTo>
                  <a:pt x="0" y="26560"/>
                </a:moveTo>
                <a:cubicBezTo>
                  <a:pt x="42102" y="23753"/>
                  <a:pt x="120369" y="20661"/>
                  <a:pt x="168519" y="11906"/>
                </a:cubicBezTo>
                <a:cubicBezTo>
                  <a:pt x="176118" y="10524"/>
                  <a:pt x="183173" y="7021"/>
                  <a:pt x="190500" y="4579"/>
                </a:cubicBezTo>
                <a:lnTo>
                  <a:pt x="798737" y="0"/>
                </a:lnTo>
              </a:path>
            </a:pathLst>
          </a:custGeom>
          <a:ln w="38100">
            <a:solidFill>
              <a:schemeClr val="accent4"/>
            </a:solidFill>
          </a:ln>
        </p:spPr>
        <p:style>
          <a:lnRef idx="1">
            <a:schemeClr val="accent1"/>
          </a:lnRef>
          <a:fillRef idx="0">
            <a:schemeClr val="accent1"/>
          </a:fillRef>
          <a:effectRef idx="0">
            <a:schemeClr val="accent1"/>
          </a:effectRef>
          <a:fontRef idx="minor">
            <a:schemeClr val="tx1"/>
          </a:fontRef>
        </p:style>
        <p:txBody>
          <a:bodyPr rtlCol="0" anchor="t"/>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sp>
        <p:nvSpPr>
          <p:cNvPr id="40" name="SLUCUS00020">
            <a:extLst>
              <a:ext uri="{FF2B5EF4-FFF2-40B4-BE49-F238E27FC236}">
                <a16:creationId xmlns:a16="http://schemas.microsoft.com/office/drawing/2014/main" id="{BBA486FF-81CD-4BD2-B346-0E737D4A51E6}"/>
              </a:ext>
            </a:extLst>
          </p:cNvPr>
          <p:cNvSpPr/>
          <p:nvPr/>
        </p:nvSpPr>
        <p:spPr>
          <a:xfrm>
            <a:off x="5600951" y="1923404"/>
            <a:ext cx="1678969" cy="1700339"/>
          </a:xfrm>
          <a:custGeom>
            <a:avLst/>
            <a:gdLst>
              <a:gd name="connsiteX0" fmla="*/ 0 w 537482"/>
              <a:gd name="connsiteY0" fmla="*/ 0 h 598714"/>
              <a:gd name="connsiteX1" fmla="*/ 435429 w 537482"/>
              <a:gd name="connsiteY1" fmla="*/ 6804 h 598714"/>
              <a:gd name="connsiteX2" fmla="*/ 469447 w 537482"/>
              <a:gd name="connsiteY2" fmla="*/ 34018 h 598714"/>
              <a:gd name="connsiteX3" fmla="*/ 496661 w 537482"/>
              <a:gd name="connsiteY3" fmla="*/ 61232 h 598714"/>
              <a:gd name="connsiteX4" fmla="*/ 503465 w 537482"/>
              <a:gd name="connsiteY4" fmla="*/ 81643 h 598714"/>
              <a:gd name="connsiteX5" fmla="*/ 517072 w 537482"/>
              <a:gd name="connsiteY5" fmla="*/ 102054 h 598714"/>
              <a:gd name="connsiteX6" fmla="*/ 523875 w 537482"/>
              <a:gd name="connsiteY6" fmla="*/ 238125 h 598714"/>
              <a:gd name="connsiteX7" fmla="*/ 530679 w 537482"/>
              <a:gd name="connsiteY7" fmla="*/ 326571 h 598714"/>
              <a:gd name="connsiteX8" fmla="*/ 537482 w 537482"/>
              <a:gd name="connsiteY8" fmla="*/ 598714 h 598714"/>
              <a:gd name="connsiteX0" fmla="*/ 0 w 537482"/>
              <a:gd name="connsiteY0" fmla="*/ 0 h 598714"/>
              <a:gd name="connsiteX1" fmla="*/ 435429 w 537482"/>
              <a:gd name="connsiteY1" fmla="*/ 6804 h 598714"/>
              <a:gd name="connsiteX2" fmla="*/ 469447 w 537482"/>
              <a:gd name="connsiteY2" fmla="*/ 34018 h 598714"/>
              <a:gd name="connsiteX3" fmla="*/ 503465 w 537482"/>
              <a:gd name="connsiteY3" fmla="*/ 81643 h 598714"/>
              <a:gd name="connsiteX4" fmla="*/ 517072 w 537482"/>
              <a:gd name="connsiteY4" fmla="*/ 102054 h 598714"/>
              <a:gd name="connsiteX5" fmla="*/ 523875 w 537482"/>
              <a:gd name="connsiteY5" fmla="*/ 238125 h 598714"/>
              <a:gd name="connsiteX6" fmla="*/ 530679 w 537482"/>
              <a:gd name="connsiteY6" fmla="*/ 326571 h 598714"/>
              <a:gd name="connsiteX7" fmla="*/ 537482 w 537482"/>
              <a:gd name="connsiteY7" fmla="*/ 598714 h 598714"/>
              <a:gd name="connsiteX0" fmla="*/ 0 w 537482"/>
              <a:gd name="connsiteY0" fmla="*/ 0 h 598714"/>
              <a:gd name="connsiteX1" fmla="*/ 435429 w 537482"/>
              <a:gd name="connsiteY1" fmla="*/ 6804 h 598714"/>
              <a:gd name="connsiteX2" fmla="*/ 469447 w 537482"/>
              <a:gd name="connsiteY2" fmla="*/ 34018 h 598714"/>
              <a:gd name="connsiteX3" fmla="*/ 517072 w 537482"/>
              <a:gd name="connsiteY3" fmla="*/ 102054 h 598714"/>
              <a:gd name="connsiteX4" fmla="*/ 523875 w 537482"/>
              <a:gd name="connsiteY4" fmla="*/ 238125 h 598714"/>
              <a:gd name="connsiteX5" fmla="*/ 530679 w 537482"/>
              <a:gd name="connsiteY5" fmla="*/ 326571 h 598714"/>
              <a:gd name="connsiteX6" fmla="*/ 537482 w 537482"/>
              <a:gd name="connsiteY6" fmla="*/ 598714 h 598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482" h="598714">
                <a:moveTo>
                  <a:pt x="0" y="0"/>
                </a:moveTo>
                <a:lnTo>
                  <a:pt x="435429" y="6804"/>
                </a:lnTo>
                <a:cubicBezTo>
                  <a:pt x="457783" y="7471"/>
                  <a:pt x="458491" y="17584"/>
                  <a:pt x="469447" y="34018"/>
                </a:cubicBezTo>
                <a:cubicBezTo>
                  <a:pt x="483054" y="49893"/>
                  <a:pt x="508001" y="68036"/>
                  <a:pt x="517072" y="102054"/>
                </a:cubicBezTo>
                <a:cubicBezTo>
                  <a:pt x="519340" y="147411"/>
                  <a:pt x="521128" y="192795"/>
                  <a:pt x="523875" y="238125"/>
                </a:cubicBezTo>
                <a:cubicBezTo>
                  <a:pt x="525664" y="267640"/>
                  <a:pt x="529520" y="297025"/>
                  <a:pt x="530679" y="326571"/>
                </a:cubicBezTo>
                <a:cubicBezTo>
                  <a:pt x="537601" y="503092"/>
                  <a:pt x="537482" y="503452"/>
                  <a:pt x="537482" y="598714"/>
                </a:cubicBezTo>
              </a:path>
            </a:pathLst>
          </a:custGeom>
          <a:ln w="38100">
            <a:solidFill>
              <a:schemeClr val="accent4"/>
            </a:solidFill>
          </a:ln>
        </p:spPr>
        <p:style>
          <a:lnRef idx="1">
            <a:schemeClr val="accent1"/>
          </a:lnRef>
          <a:fillRef idx="0">
            <a:schemeClr val="accent1"/>
          </a:fillRef>
          <a:effectRef idx="0">
            <a:schemeClr val="accent1"/>
          </a:effectRef>
          <a:fontRef idx="minor">
            <a:schemeClr val="tx1"/>
          </a:fontRef>
        </p:style>
        <p:txBody>
          <a:bodyPr rtlCol="0" anchor="t"/>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Trebuchet MS" panose="020B0603020202020204"/>
              <a:ea typeface="+mn-ea"/>
              <a:cs typeface="+mn-cs"/>
            </a:endParaRPr>
          </a:p>
        </p:txBody>
      </p:sp>
      <p:sp>
        <p:nvSpPr>
          <p:cNvPr id="41" name="SLUCUS00020AC">
            <a:extLst>
              <a:ext uri="{FF2B5EF4-FFF2-40B4-BE49-F238E27FC236}">
                <a16:creationId xmlns:a16="http://schemas.microsoft.com/office/drawing/2014/main" id="{6E245BEF-FBA6-43F6-AD6F-CEAB02794A67}"/>
              </a:ext>
            </a:extLst>
          </p:cNvPr>
          <p:cNvSpPr/>
          <p:nvPr/>
        </p:nvSpPr>
        <p:spPr>
          <a:xfrm>
            <a:off x="5580539" y="2244351"/>
            <a:ext cx="2982574" cy="314870"/>
          </a:xfrm>
          <a:custGeom>
            <a:avLst/>
            <a:gdLst>
              <a:gd name="connsiteX0" fmla="*/ 0 w 591910"/>
              <a:gd name="connsiteY0" fmla="*/ 0 h 61232"/>
              <a:gd name="connsiteX1" fmla="*/ 258535 w 591910"/>
              <a:gd name="connsiteY1" fmla="*/ 6803 h 61232"/>
              <a:gd name="connsiteX2" fmla="*/ 278946 w 591910"/>
              <a:gd name="connsiteY2" fmla="*/ 13607 h 61232"/>
              <a:gd name="connsiteX3" fmla="*/ 544285 w 591910"/>
              <a:gd name="connsiteY3" fmla="*/ 27214 h 61232"/>
              <a:gd name="connsiteX4" fmla="*/ 585107 w 591910"/>
              <a:gd name="connsiteY4" fmla="*/ 40821 h 61232"/>
              <a:gd name="connsiteX5" fmla="*/ 591910 w 591910"/>
              <a:gd name="connsiteY5" fmla="*/ 61232 h 61232"/>
              <a:gd name="connsiteX0" fmla="*/ 0 w 557892"/>
              <a:gd name="connsiteY0" fmla="*/ 0 h 74839"/>
              <a:gd name="connsiteX1" fmla="*/ 224517 w 557892"/>
              <a:gd name="connsiteY1" fmla="*/ 20410 h 74839"/>
              <a:gd name="connsiteX2" fmla="*/ 244928 w 557892"/>
              <a:gd name="connsiteY2" fmla="*/ 27214 h 74839"/>
              <a:gd name="connsiteX3" fmla="*/ 510267 w 557892"/>
              <a:gd name="connsiteY3" fmla="*/ 40821 h 74839"/>
              <a:gd name="connsiteX4" fmla="*/ 551089 w 557892"/>
              <a:gd name="connsiteY4" fmla="*/ 54428 h 74839"/>
              <a:gd name="connsiteX5" fmla="*/ 557892 w 557892"/>
              <a:gd name="connsiteY5" fmla="*/ 74839 h 7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7892" h="74839">
                <a:moveTo>
                  <a:pt x="0" y="0"/>
                </a:moveTo>
                <a:cubicBezTo>
                  <a:pt x="86178" y="2268"/>
                  <a:pt x="183696" y="15874"/>
                  <a:pt x="224517" y="20410"/>
                </a:cubicBezTo>
                <a:cubicBezTo>
                  <a:pt x="265338" y="24946"/>
                  <a:pt x="237774" y="26703"/>
                  <a:pt x="244928" y="27214"/>
                </a:cubicBezTo>
                <a:cubicBezTo>
                  <a:pt x="333265" y="33524"/>
                  <a:pt x="510267" y="40821"/>
                  <a:pt x="510267" y="40821"/>
                </a:cubicBezTo>
                <a:lnTo>
                  <a:pt x="551089" y="54428"/>
                </a:lnTo>
                <a:cubicBezTo>
                  <a:pt x="557893" y="56696"/>
                  <a:pt x="557892" y="74839"/>
                  <a:pt x="557892" y="74839"/>
                </a:cubicBezTo>
              </a:path>
            </a:pathLst>
          </a:custGeom>
          <a:ln w="38100">
            <a:solidFill>
              <a:schemeClr val="accent4"/>
            </a:solidFill>
          </a:ln>
        </p:spPr>
        <p:style>
          <a:lnRef idx="1">
            <a:schemeClr val="accent1"/>
          </a:lnRef>
          <a:fillRef idx="0">
            <a:schemeClr val="accent1"/>
          </a:fillRef>
          <a:effectRef idx="0">
            <a:schemeClr val="accent1"/>
          </a:effectRef>
          <a:fontRef idx="minor">
            <a:schemeClr val="tx1"/>
          </a:fontRef>
        </p:style>
        <p:txBody>
          <a:bodyPr rtlCol="0" anchor="t"/>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Trebuchet MS" panose="020B0603020202020204"/>
              <a:ea typeface="+mn-ea"/>
              <a:cs typeface="+mn-cs"/>
            </a:endParaRPr>
          </a:p>
        </p:txBody>
      </p:sp>
      <p:sp>
        <p:nvSpPr>
          <p:cNvPr id="42" name="Isosceles Triangle 41">
            <a:extLst>
              <a:ext uri="{FF2B5EF4-FFF2-40B4-BE49-F238E27FC236}">
                <a16:creationId xmlns:a16="http://schemas.microsoft.com/office/drawing/2014/main" id="{A277F38A-9C74-4FBC-B3EF-B77279F9C5C0}"/>
              </a:ext>
            </a:extLst>
          </p:cNvPr>
          <p:cNvSpPr/>
          <p:nvPr/>
        </p:nvSpPr>
        <p:spPr>
          <a:xfrm>
            <a:off x="8443113" y="2755345"/>
            <a:ext cx="380907" cy="312496"/>
          </a:xfrm>
          <a:prstGeom prst="triangle">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43" name="Isosceles Triangle 42">
            <a:extLst>
              <a:ext uri="{FF2B5EF4-FFF2-40B4-BE49-F238E27FC236}">
                <a16:creationId xmlns:a16="http://schemas.microsoft.com/office/drawing/2014/main" id="{FDC038BB-F893-48DD-BAC7-513193897C8F}"/>
              </a:ext>
            </a:extLst>
          </p:cNvPr>
          <p:cNvSpPr/>
          <p:nvPr/>
        </p:nvSpPr>
        <p:spPr>
          <a:xfrm>
            <a:off x="5348736" y="4107108"/>
            <a:ext cx="380907" cy="312496"/>
          </a:xfrm>
          <a:prstGeom prst="triangle">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44" name="Isosceles Triangle 43">
            <a:extLst>
              <a:ext uri="{FF2B5EF4-FFF2-40B4-BE49-F238E27FC236}">
                <a16:creationId xmlns:a16="http://schemas.microsoft.com/office/drawing/2014/main" id="{E6A468C1-31E2-4851-A053-BF4BE46C0389}"/>
              </a:ext>
            </a:extLst>
          </p:cNvPr>
          <p:cNvSpPr/>
          <p:nvPr/>
        </p:nvSpPr>
        <p:spPr>
          <a:xfrm>
            <a:off x="6955814" y="3471154"/>
            <a:ext cx="380907" cy="312496"/>
          </a:xfrm>
          <a:prstGeom prst="triangle">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45" name="Isosceles Triangle 44">
            <a:extLst>
              <a:ext uri="{FF2B5EF4-FFF2-40B4-BE49-F238E27FC236}">
                <a16:creationId xmlns:a16="http://schemas.microsoft.com/office/drawing/2014/main" id="{F7510441-6B1B-4740-B6E1-81CC8C341817}"/>
              </a:ext>
            </a:extLst>
          </p:cNvPr>
          <p:cNvSpPr/>
          <p:nvPr/>
        </p:nvSpPr>
        <p:spPr>
          <a:xfrm>
            <a:off x="9916375" y="2733729"/>
            <a:ext cx="380907" cy="312496"/>
          </a:xfrm>
          <a:prstGeom prst="triangle">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46" name="Isosceles Triangle 45">
            <a:extLst>
              <a:ext uri="{FF2B5EF4-FFF2-40B4-BE49-F238E27FC236}">
                <a16:creationId xmlns:a16="http://schemas.microsoft.com/office/drawing/2014/main" id="{AE3F6B1D-9E10-40EF-A6D3-3B418DD8A2CF}"/>
              </a:ext>
            </a:extLst>
          </p:cNvPr>
          <p:cNvSpPr/>
          <p:nvPr/>
        </p:nvSpPr>
        <p:spPr>
          <a:xfrm>
            <a:off x="7023441" y="2063995"/>
            <a:ext cx="380907" cy="312496"/>
          </a:xfrm>
          <a:prstGeom prst="triangle">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47" name="Isosceles Triangle 46">
            <a:extLst>
              <a:ext uri="{FF2B5EF4-FFF2-40B4-BE49-F238E27FC236}">
                <a16:creationId xmlns:a16="http://schemas.microsoft.com/office/drawing/2014/main" id="{17893B81-2684-41B7-8B53-EEAE55A4C34E}"/>
              </a:ext>
            </a:extLst>
          </p:cNvPr>
          <p:cNvSpPr/>
          <p:nvPr/>
        </p:nvSpPr>
        <p:spPr>
          <a:xfrm>
            <a:off x="5284877" y="4008379"/>
            <a:ext cx="548640" cy="457200"/>
          </a:xfrm>
          <a:prstGeom prst="triangle">
            <a:avLst/>
          </a:prstGeom>
          <a:solidFill>
            <a:schemeClr val="accent4">
              <a:lumMod val="75000"/>
              <a:lumOff val="25000"/>
            </a:schemeClr>
          </a:solidFill>
          <a:ln>
            <a:solidFill>
              <a:schemeClr val="accent4">
                <a:lumMod val="90000"/>
                <a:lumOff val="1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pic>
        <p:nvPicPr>
          <p:cNvPr id="48" name="Picture 47" descr="A picture containing drawing&#10;&#10;Description automatically generated">
            <a:extLst>
              <a:ext uri="{FF2B5EF4-FFF2-40B4-BE49-F238E27FC236}">
                <a16:creationId xmlns:a16="http://schemas.microsoft.com/office/drawing/2014/main" id="{EABA63BF-EBE5-4AD6-9971-16E904FAA59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177489"/>
            <a:ext cx="1326454" cy="680511"/>
          </a:xfrm>
          <a:prstGeom prst="rect">
            <a:avLst/>
          </a:prstGeom>
        </p:spPr>
      </p:pic>
      <p:grpSp>
        <p:nvGrpSpPr>
          <p:cNvPr id="49" name="Group 48">
            <a:extLst>
              <a:ext uri="{FF2B5EF4-FFF2-40B4-BE49-F238E27FC236}">
                <a16:creationId xmlns:a16="http://schemas.microsoft.com/office/drawing/2014/main" id="{A7CBDFAF-19DB-47C1-9A77-73FB1EC441BF}"/>
              </a:ext>
            </a:extLst>
          </p:cNvPr>
          <p:cNvGrpSpPr/>
          <p:nvPr/>
        </p:nvGrpSpPr>
        <p:grpSpPr>
          <a:xfrm>
            <a:off x="300223" y="1150996"/>
            <a:ext cx="4303474" cy="5015816"/>
            <a:chOff x="-1191990" y="377797"/>
            <a:chExt cx="4303474" cy="5015816"/>
          </a:xfrm>
        </p:grpSpPr>
        <p:pic>
          <p:nvPicPr>
            <p:cNvPr id="50" name="Picture 49">
              <a:extLst>
                <a:ext uri="{FF2B5EF4-FFF2-40B4-BE49-F238E27FC236}">
                  <a16:creationId xmlns:a16="http://schemas.microsoft.com/office/drawing/2014/main" id="{5F08EA88-4645-40E8-835B-B678C273824D}"/>
                </a:ext>
              </a:extLst>
            </p:cNvPr>
            <p:cNvPicPr>
              <a:picLocks noChangeAspect="1"/>
            </p:cNvPicPr>
            <p:nvPr/>
          </p:nvPicPr>
          <p:blipFill>
            <a:blip r:embed="rId4">
              <a:alphaModFix amt="35000"/>
            </a:blip>
            <a:stretch>
              <a:fillRect/>
            </a:stretch>
          </p:blipFill>
          <p:spPr>
            <a:xfrm>
              <a:off x="597986" y="377797"/>
              <a:ext cx="2513498" cy="2611389"/>
            </a:xfrm>
            <a:prstGeom prst="rect">
              <a:avLst/>
            </a:prstGeom>
            <a:ln>
              <a:noFill/>
            </a:ln>
            <a:effectLst/>
          </p:spPr>
        </p:pic>
        <p:pic>
          <p:nvPicPr>
            <p:cNvPr id="51" name="Picture 50">
              <a:extLst>
                <a:ext uri="{FF2B5EF4-FFF2-40B4-BE49-F238E27FC236}">
                  <a16:creationId xmlns:a16="http://schemas.microsoft.com/office/drawing/2014/main" id="{C7FB8666-2543-4858-8A3D-132162FB4E2E}"/>
                </a:ext>
              </a:extLst>
            </p:cNvPr>
            <p:cNvPicPr>
              <a:picLocks noChangeAspect="1"/>
            </p:cNvPicPr>
            <p:nvPr/>
          </p:nvPicPr>
          <p:blipFill>
            <a:blip r:embed="rId5">
              <a:alphaModFix amt="35000"/>
            </a:blip>
            <a:stretch>
              <a:fillRect/>
            </a:stretch>
          </p:blipFill>
          <p:spPr>
            <a:xfrm>
              <a:off x="-1191990" y="2767989"/>
              <a:ext cx="2569159" cy="2625624"/>
            </a:xfrm>
            <a:prstGeom prst="rect">
              <a:avLst/>
            </a:prstGeom>
            <a:ln>
              <a:noFill/>
            </a:ln>
            <a:effectLst/>
          </p:spPr>
        </p:pic>
        <p:sp>
          <p:nvSpPr>
            <p:cNvPr id="52" name="Cross 51">
              <a:extLst>
                <a:ext uri="{FF2B5EF4-FFF2-40B4-BE49-F238E27FC236}">
                  <a16:creationId xmlns:a16="http://schemas.microsoft.com/office/drawing/2014/main" id="{95008012-65E0-4640-A8AB-57B5303F9FA7}"/>
                </a:ext>
              </a:extLst>
            </p:cNvPr>
            <p:cNvSpPr/>
            <p:nvPr/>
          </p:nvSpPr>
          <p:spPr>
            <a:xfrm>
              <a:off x="677260" y="2495180"/>
              <a:ext cx="597019" cy="597019"/>
            </a:xfrm>
            <a:prstGeom prst="plus">
              <a:avLst>
                <a:gd name="adj" fmla="val 37500"/>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grpSp>
      <p:sp>
        <p:nvSpPr>
          <p:cNvPr id="57" name="Rectangle: Rounded Corners 56">
            <a:extLst>
              <a:ext uri="{FF2B5EF4-FFF2-40B4-BE49-F238E27FC236}">
                <a16:creationId xmlns:a16="http://schemas.microsoft.com/office/drawing/2014/main" id="{90DFDC5C-5DB7-4EC7-A7C8-78394074DDAD}"/>
              </a:ext>
            </a:extLst>
          </p:cNvPr>
          <p:cNvSpPr/>
          <p:nvPr/>
        </p:nvSpPr>
        <p:spPr>
          <a:xfrm>
            <a:off x="7918966" y="3794293"/>
            <a:ext cx="3589776" cy="690409"/>
          </a:xfrm>
          <a:prstGeom prst="roundRect">
            <a:avLst/>
          </a:prstGeom>
          <a:noFill/>
          <a:ln>
            <a:noFill/>
          </a:ln>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0">
                  <a:noFill/>
                </a:ln>
                <a:solidFill>
                  <a:prstClr val="black">
                    <a:lumMod val="75000"/>
                    <a:lumOff val="25000"/>
                  </a:prstClr>
                </a:solidFill>
                <a:effectLst>
                  <a:outerShdw blurRad="50800" dist="38100" dir="2700000" algn="tl" rotWithShape="0">
                    <a:prstClr val="black">
                      <a:alpha val="40000"/>
                    </a:prstClr>
                  </a:outerShdw>
                </a:effectLst>
                <a:uLnTx/>
                <a:uFillTx/>
                <a:latin typeface="Trebuchet MS" panose="020B0603020202020204"/>
                <a:ea typeface="+mn-ea"/>
                <a:cs typeface="+mn-cs"/>
              </a:rPr>
              <a:t>Snow Event</a:t>
            </a:r>
          </a:p>
        </p:txBody>
      </p:sp>
      <p:sp>
        <p:nvSpPr>
          <p:cNvPr id="58" name="Rectangle 57">
            <a:extLst>
              <a:ext uri="{FF2B5EF4-FFF2-40B4-BE49-F238E27FC236}">
                <a16:creationId xmlns:a16="http://schemas.microsoft.com/office/drawing/2014/main" id="{EC0029D7-4E48-4913-A695-DED55DBFF803}"/>
              </a:ext>
            </a:extLst>
          </p:cNvPr>
          <p:cNvSpPr/>
          <p:nvPr/>
        </p:nvSpPr>
        <p:spPr>
          <a:xfrm>
            <a:off x="296153" y="1343596"/>
            <a:ext cx="4769254" cy="1846659"/>
          </a:xfrm>
          <a:prstGeom prst="rect">
            <a:avLst/>
          </a:prstGeom>
          <a:noFill/>
        </p:spPr>
        <p:txBody>
          <a:bodyPr wrap="non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0"/>
                <a:solidFill>
                  <a:srgbClr val="00AA4F">
                    <a:lumMod val="75000"/>
                  </a:srgbClr>
                </a:solidFill>
                <a:effectLst>
                  <a:outerShdw blurRad="38100" dist="25400" dir="5400000" algn="ctr" rotWithShape="0">
                    <a:srgbClr val="6E747A">
                      <a:alpha val="43000"/>
                    </a:srgbClr>
                  </a:outerShdw>
                </a:effectLst>
                <a:uLnTx/>
                <a:uFillTx/>
                <a:latin typeface="Trebuchet MS" panose="020B0603020202020204"/>
                <a:ea typeface="+mn-ea"/>
                <a:cs typeface="+mn-cs"/>
              </a:rPr>
              <a:t>&gt;60% RWIS</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000" b="0" i="0" u="none" strike="noStrike" kern="1200" cap="none" spc="0" normalizeH="0" baseline="0" noProof="0" dirty="0">
                <a:ln w="0"/>
                <a:solidFill>
                  <a:srgbClr val="00AA4F">
                    <a:lumMod val="75000"/>
                  </a:srgbClr>
                </a:solidFill>
                <a:effectLst>
                  <a:outerShdw blurRad="38100" dist="25400" dir="5400000" algn="ctr" rotWithShape="0">
                    <a:srgbClr val="6E747A">
                      <a:alpha val="43000"/>
                    </a:srgbClr>
                  </a:outerShdw>
                </a:effectLst>
                <a:uLnTx/>
                <a:uFillTx/>
                <a:latin typeface="Trebuchet MS" panose="020B0603020202020204"/>
                <a:ea typeface="+mn-ea"/>
                <a:cs typeface="+mn-cs"/>
              </a:rPr>
              <a:t>Stops snowing/freezing </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000" b="0" i="0" u="none" strike="noStrike" kern="1200" cap="none" spc="0" normalizeH="0" baseline="0" noProof="0" dirty="0">
                <a:ln w="0"/>
                <a:solidFill>
                  <a:srgbClr val="00AA4F">
                    <a:lumMod val="75000"/>
                  </a:srgbClr>
                </a:solidFill>
                <a:effectLst>
                  <a:outerShdw blurRad="38100" dist="25400" dir="5400000" algn="ctr" rotWithShape="0">
                    <a:srgbClr val="6E747A">
                      <a:alpha val="43000"/>
                    </a:srgbClr>
                  </a:outerShdw>
                </a:effectLst>
                <a:uLnTx/>
                <a:uFillTx/>
                <a:latin typeface="Trebuchet MS" panose="020B0603020202020204"/>
                <a:ea typeface="+mn-ea"/>
                <a:cs typeface="+mn-cs"/>
              </a:rPr>
              <a:t>Winds below matrix**</a:t>
            </a:r>
          </a:p>
        </p:txBody>
      </p:sp>
      <p:sp>
        <p:nvSpPr>
          <p:cNvPr id="59" name="Rectangle 58">
            <a:extLst>
              <a:ext uri="{FF2B5EF4-FFF2-40B4-BE49-F238E27FC236}">
                <a16:creationId xmlns:a16="http://schemas.microsoft.com/office/drawing/2014/main" id="{F64E4FAE-C7E7-4ACB-A40F-56B57EA8C6D3}"/>
              </a:ext>
            </a:extLst>
          </p:cNvPr>
          <p:cNvSpPr/>
          <p:nvPr/>
        </p:nvSpPr>
        <p:spPr>
          <a:xfrm>
            <a:off x="296153" y="4089182"/>
            <a:ext cx="4697120" cy="1384995"/>
          </a:xfrm>
          <a:prstGeom prst="rect">
            <a:avLst/>
          </a:prstGeom>
          <a:noFill/>
        </p:spPr>
        <p:txBody>
          <a:bodyPr wrap="non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0"/>
                <a:solidFill>
                  <a:srgbClr val="00AA4F">
                    <a:lumMod val="75000"/>
                  </a:srgbClr>
                </a:solidFill>
                <a:effectLst>
                  <a:outerShdw blurRad="38100" dist="25400" dir="5400000" algn="ctr" rotWithShape="0">
                    <a:srgbClr val="6E747A">
                      <a:alpha val="43000"/>
                    </a:srgbClr>
                  </a:outerShdw>
                </a:effectLst>
                <a:uLnTx/>
                <a:uFillTx/>
                <a:latin typeface="Trebuchet MS" panose="020B0603020202020204"/>
                <a:ea typeface="+mn-ea"/>
                <a:cs typeface="+mn-cs"/>
              </a:rPr>
              <a:t>No New Event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w="0"/>
                <a:solidFill>
                  <a:srgbClr val="00AA4F">
                    <a:lumMod val="75000"/>
                  </a:srgbClr>
                </a:solidFill>
                <a:effectLst>
                  <a:outerShdw blurRad="38100" dist="25400" dir="5400000" algn="ctr" rotWithShape="0">
                    <a:srgbClr val="6E747A">
                      <a:alpha val="43000"/>
                    </a:srgbClr>
                  </a:outerShdw>
                </a:effectLst>
                <a:uLnTx/>
                <a:uFillTx/>
                <a:latin typeface="Trebuchet MS" panose="020B0603020202020204"/>
                <a:ea typeface="+mn-ea"/>
                <a:cs typeface="+mn-cs"/>
              </a:rPr>
              <a:t>begins within 2 hours</a:t>
            </a:r>
            <a:endParaRPr kumimoji="0" lang="en-US" sz="3000" b="1" i="0" u="none" strike="noStrike" kern="1200" cap="none" spc="0" normalizeH="0" baseline="0" noProof="0" dirty="0">
              <a:ln w="0"/>
              <a:solidFill>
                <a:srgbClr val="00AA4F">
                  <a:lumMod val="75000"/>
                </a:srgbClr>
              </a:solidFill>
              <a:effectLst>
                <a:outerShdw blurRad="38100" dist="25400" dir="5400000" algn="ctr" rotWithShape="0">
                  <a:srgbClr val="6E747A">
                    <a:alpha val="43000"/>
                  </a:srgbClr>
                </a:outerShdw>
              </a:effectLst>
              <a:uLnTx/>
              <a:uFillTx/>
              <a:latin typeface="Trebuchet MS" panose="020B0603020202020204"/>
              <a:ea typeface="+mn-ea"/>
              <a:cs typeface="+mn-cs"/>
            </a:endParaRPr>
          </a:p>
        </p:txBody>
      </p:sp>
      <p:grpSp>
        <p:nvGrpSpPr>
          <p:cNvPr id="56" name="Group 55">
            <a:extLst>
              <a:ext uri="{FF2B5EF4-FFF2-40B4-BE49-F238E27FC236}">
                <a16:creationId xmlns:a16="http://schemas.microsoft.com/office/drawing/2014/main" id="{649DB573-C486-44B5-8584-5BA3145CA266}"/>
              </a:ext>
            </a:extLst>
          </p:cNvPr>
          <p:cNvGrpSpPr/>
          <p:nvPr/>
        </p:nvGrpSpPr>
        <p:grpSpPr>
          <a:xfrm>
            <a:off x="9888465" y="39486"/>
            <a:ext cx="982127" cy="945499"/>
            <a:chOff x="3799000" y="5142885"/>
            <a:chExt cx="1747540" cy="1682366"/>
          </a:xfrm>
        </p:grpSpPr>
        <p:pic>
          <p:nvPicPr>
            <p:cNvPr id="60" name="Picture 59">
              <a:extLst>
                <a:ext uri="{FF2B5EF4-FFF2-40B4-BE49-F238E27FC236}">
                  <a16:creationId xmlns:a16="http://schemas.microsoft.com/office/drawing/2014/main" id="{5AE34475-CECF-466B-8196-E392AE9FB84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235" t="8478" r="7811" b="29226"/>
            <a:stretch/>
          </p:blipFill>
          <p:spPr>
            <a:xfrm>
              <a:off x="3923522" y="5142885"/>
              <a:ext cx="1498500" cy="1638071"/>
            </a:xfrm>
            <a:prstGeom prst="roundRect">
              <a:avLst/>
            </a:prstGeom>
            <a:ln>
              <a:noFill/>
            </a:ln>
            <a:effectLst/>
          </p:spPr>
        </p:pic>
        <p:sp>
          <p:nvSpPr>
            <p:cNvPr id="61" name="Rectangle 60">
              <a:extLst>
                <a:ext uri="{FF2B5EF4-FFF2-40B4-BE49-F238E27FC236}">
                  <a16:creationId xmlns:a16="http://schemas.microsoft.com/office/drawing/2014/main" id="{E91A2A10-1312-48D9-B41B-35481E13A752}"/>
                </a:ext>
              </a:extLst>
            </p:cNvPr>
            <p:cNvSpPr/>
            <p:nvPr/>
          </p:nvSpPr>
          <p:spPr>
            <a:xfrm>
              <a:off x="3799000" y="6003791"/>
              <a:ext cx="1747540" cy="82146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w="0">
                    <a:noFill/>
                  </a:ln>
                  <a:solidFill>
                    <a:prstClr val="white"/>
                  </a:solidFill>
                  <a:effectLst/>
                  <a:uLnTx/>
                  <a:uFillTx/>
                  <a:latin typeface="Calisto MT" panose="02040603050505030304" pitchFamily="18" charset="0"/>
                  <a:ea typeface="+mn-ea"/>
                  <a:cs typeface="+mn-cs"/>
                </a:rPr>
                <a:t>RWIS</a:t>
              </a:r>
            </a:p>
          </p:txBody>
        </p:sp>
      </p:grpSp>
    </p:spTree>
    <p:extLst>
      <p:ext uri="{BB962C8B-B14F-4D97-AF65-F5344CB8AC3E}">
        <p14:creationId xmlns:p14="http://schemas.microsoft.com/office/powerpoint/2010/main" val="38109340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E2DB54-E84A-F6D0-5D95-18E711B3A6EB}"/>
              </a:ext>
            </a:extLst>
          </p:cNvPr>
          <p:cNvSpPr>
            <a:spLocks noGrp="1"/>
          </p:cNvSpPr>
          <p:nvPr>
            <p:ph type="title"/>
          </p:nvPr>
        </p:nvSpPr>
        <p:spPr/>
        <p:txBody>
          <a:bodyPr/>
          <a:lstStyle/>
          <a:p>
            <a:r>
              <a:rPr lang="en-US" dirty="0"/>
              <a:t>PDH Policy</a:t>
            </a:r>
          </a:p>
        </p:txBody>
      </p:sp>
      <p:sp>
        <p:nvSpPr>
          <p:cNvPr id="3" name="Text Placeholder 2">
            <a:extLst>
              <a:ext uri="{FF2B5EF4-FFF2-40B4-BE49-F238E27FC236}">
                <a16:creationId xmlns:a16="http://schemas.microsoft.com/office/drawing/2014/main" id="{CAAE3729-9268-B3FF-1B4B-0E7A20F20D21}"/>
              </a:ext>
            </a:extLst>
          </p:cNvPr>
          <p:cNvSpPr>
            <a:spLocks noGrp="1"/>
          </p:cNvSpPr>
          <p:nvPr>
            <p:ph type="body" idx="1"/>
          </p:nvPr>
        </p:nvSpPr>
        <p:spPr>
          <a:xfrm>
            <a:off x="916938" y="1283788"/>
            <a:ext cx="10358122" cy="5293757"/>
          </a:xfrm>
        </p:spPr>
        <p:txBody>
          <a:bodyPr/>
          <a:lstStyle/>
          <a:p>
            <a:pPr marL="457200" indent="-457200">
              <a:buFont typeface="Arial" panose="020B0604020202020204" pitchFamily="34" charset="0"/>
              <a:buChar char="•"/>
            </a:pPr>
            <a:r>
              <a:rPr lang="en-US" sz="2800" dirty="0"/>
              <a:t>The T3 Webinar Program does not officially offer Professional Development Hours (PDHs); however, your participation in a T3 Webinar may qualify as PDH-eligible activity with your licensing agency. </a:t>
            </a:r>
          </a:p>
          <a:p>
            <a:endParaRPr lang="en-US" sz="2800" dirty="0"/>
          </a:p>
          <a:p>
            <a:pPr marL="457200" indent="-457200">
              <a:buFont typeface="Arial" panose="020B0604020202020204" pitchFamily="34" charset="0"/>
              <a:buChar char="•"/>
            </a:pPr>
            <a:r>
              <a:rPr lang="en-US" sz="2800" dirty="0"/>
              <a:t>Upon request, the T3 Webinar Program can provide a letter verifying your attendance. Please contact T3@dot.gov to make a request.</a:t>
            </a:r>
          </a:p>
          <a:p>
            <a:endParaRPr lang="en-US" sz="2800" dirty="0"/>
          </a:p>
          <a:p>
            <a:pPr algn="ctr"/>
            <a:r>
              <a:rPr lang="en-US" sz="2800" dirty="0"/>
              <a:t>For more information, please visit: </a:t>
            </a:r>
            <a:r>
              <a:rPr lang="en-US" sz="2800" dirty="0">
                <a:hlinkClick r:id="rId3"/>
              </a:rPr>
              <a:t>https://www.pcb.its.dot.gov/t3_pdh_policy.aspx </a:t>
            </a:r>
            <a:endParaRPr lang="en-US" sz="2800" dirty="0"/>
          </a:p>
          <a:p>
            <a:endParaRPr lang="en-US" dirty="0"/>
          </a:p>
          <a:p>
            <a:endParaRPr lang="en-US" dirty="0"/>
          </a:p>
        </p:txBody>
      </p:sp>
      <p:sp>
        <p:nvSpPr>
          <p:cNvPr id="4" name="Slide Number Placeholder 3">
            <a:extLst>
              <a:ext uri="{FF2B5EF4-FFF2-40B4-BE49-F238E27FC236}">
                <a16:creationId xmlns:a16="http://schemas.microsoft.com/office/drawing/2014/main" id="{08273497-59E7-23AD-2BF8-7379667AECCE}"/>
              </a:ext>
            </a:extLst>
          </p:cNvPr>
          <p:cNvSpPr>
            <a:spLocks noGrp="1"/>
          </p:cNvSpPr>
          <p:nvPr>
            <p:ph type="sldNum" sz="quarter" idx="7"/>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2299643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FC7604E-C39E-4B97-B57D-382C54B0247B}"/>
              </a:ext>
            </a:extLst>
          </p:cNvPr>
          <p:cNvSpPr>
            <a:spLocks noGrp="1"/>
          </p:cNvSpPr>
          <p:nvPr>
            <p:ph type="title"/>
          </p:nvPr>
        </p:nvSpPr>
        <p:spPr/>
        <p:txBody>
          <a:bodyPr>
            <a:normAutofit/>
          </a:bodyPr>
          <a:lstStyle/>
          <a:p>
            <a:r>
              <a:rPr lang="en-US" sz="4000" dirty="0"/>
              <a:t>Weather Matrices</a:t>
            </a:r>
          </a:p>
        </p:txBody>
      </p:sp>
      <p:pic>
        <p:nvPicPr>
          <p:cNvPr id="50" name="Picture 49" descr="A picture containing drawing&#10;&#10;Description automatically generated">
            <a:extLst>
              <a:ext uri="{FF2B5EF4-FFF2-40B4-BE49-F238E27FC236}">
                <a16:creationId xmlns:a16="http://schemas.microsoft.com/office/drawing/2014/main" id="{0E91FE91-74BA-48EF-BE14-43CD3E1E94D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177489"/>
            <a:ext cx="1326454" cy="680511"/>
          </a:xfrm>
          <a:prstGeom prst="rect">
            <a:avLst/>
          </a:prstGeom>
        </p:spPr>
      </p:pic>
      <p:graphicFrame>
        <p:nvGraphicFramePr>
          <p:cNvPr id="58" name="Table 57">
            <a:extLst>
              <a:ext uri="{FF2B5EF4-FFF2-40B4-BE49-F238E27FC236}">
                <a16:creationId xmlns:a16="http://schemas.microsoft.com/office/drawing/2014/main" id="{943CBE31-D87D-483E-B45A-C6CFC8BF1BBA}"/>
              </a:ext>
            </a:extLst>
          </p:cNvPr>
          <p:cNvGraphicFramePr>
            <a:graphicFrameLocks noGrp="1"/>
          </p:cNvGraphicFramePr>
          <p:nvPr/>
        </p:nvGraphicFramePr>
        <p:xfrm>
          <a:off x="3168704" y="1832958"/>
          <a:ext cx="6283004" cy="1541780"/>
        </p:xfrm>
        <a:graphic>
          <a:graphicData uri="http://schemas.openxmlformats.org/drawingml/2006/table">
            <a:tbl>
              <a:tblPr firstRow="1" bandRow="1">
                <a:tableStyleId>{5C22544A-7EE6-4342-B048-85BDC9FD1C3A}</a:tableStyleId>
              </a:tblPr>
              <a:tblGrid>
                <a:gridCol w="3551262">
                  <a:extLst>
                    <a:ext uri="{9D8B030D-6E8A-4147-A177-3AD203B41FA5}">
                      <a16:colId xmlns:a16="http://schemas.microsoft.com/office/drawing/2014/main" val="352882904"/>
                    </a:ext>
                  </a:extLst>
                </a:gridCol>
                <a:gridCol w="2731742">
                  <a:extLst>
                    <a:ext uri="{9D8B030D-6E8A-4147-A177-3AD203B41FA5}">
                      <a16:colId xmlns:a16="http://schemas.microsoft.com/office/drawing/2014/main" val="181432464"/>
                    </a:ext>
                  </a:extLst>
                </a:gridCol>
              </a:tblGrid>
              <a:tr h="190500">
                <a:tc>
                  <a:txBody>
                    <a:bodyPr/>
                    <a:lstStyle/>
                    <a:p>
                      <a:pPr marL="0" marR="0">
                        <a:lnSpc>
                          <a:spcPct val="115000"/>
                        </a:lnSpc>
                        <a:spcBef>
                          <a:spcPts val="0"/>
                        </a:spcBef>
                        <a:spcAft>
                          <a:spcPts val="0"/>
                        </a:spcAft>
                      </a:pPr>
                      <a:r>
                        <a:rPr lang="en-US" sz="2400" dirty="0" err="1">
                          <a:effectLst/>
                        </a:rPr>
                        <a:t>Precip</a:t>
                      </a:r>
                      <a:r>
                        <a:rPr lang="en-US" sz="2400" dirty="0">
                          <a:effectLst/>
                        </a:rPr>
                        <a:t> Type</a:t>
                      </a:r>
                      <a:endParaRPr lang="en-US" sz="2400" dirty="0">
                        <a:effectLst/>
                        <a:latin typeface="Trebuchet MS" panose="020B0603020202020204" pitchFamily="34" charset="0"/>
                        <a:ea typeface="Trebuchet MS" panose="020B060302020202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2400" dirty="0">
                          <a:effectLst/>
                        </a:rPr>
                        <a:t>Air Temperature</a:t>
                      </a:r>
                      <a:endParaRPr lang="en-US" sz="2400" dirty="0">
                        <a:effectLst/>
                        <a:latin typeface="Trebuchet MS" panose="020B0603020202020204" pitchFamily="34" charset="0"/>
                        <a:ea typeface="Trebuchet MS" panose="020B060302020202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3063932644"/>
                  </a:ext>
                </a:extLst>
              </a:tr>
              <a:tr h="190500">
                <a:tc>
                  <a:txBody>
                    <a:bodyPr/>
                    <a:lstStyle/>
                    <a:p>
                      <a:pPr marL="0" marR="0">
                        <a:lnSpc>
                          <a:spcPct val="115000"/>
                        </a:lnSpc>
                        <a:spcBef>
                          <a:spcPts val="0"/>
                        </a:spcBef>
                        <a:spcAft>
                          <a:spcPts val="0"/>
                        </a:spcAft>
                      </a:pPr>
                      <a:r>
                        <a:rPr lang="en-US" sz="2400">
                          <a:effectLst/>
                        </a:rPr>
                        <a:t>Snow or Freezing</a:t>
                      </a:r>
                      <a:endParaRPr lang="en-US" sz="2400">
                        <a:effectLst/>
                        <a:latin typeface="Trebuchet MS" panose="020B0603020202020204" pitchFamily="34" charset="0"/>
                        <a:ea typeface="Trebuchet MS" panose="020B060302020202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2400">
                          <a:effectLst/>
                        </a:rPr>
                        <a:t>≤ 37</a:t>
                      </a:r>
                      <a:endParaRPr lang="en-US" sz="2400">
                        <a:effectLst/>
                        <a:latin typeface="Trebuchet MS" panose="020B0603020202020204" pitchFamily="34" charset="0"/>
                        <a:ea typeface="Trebuchet MS" panose="020B060302020202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4177628957"/>
                  </a:ext>
                </a:extLst>
              </a:tr>
              <a:tr h="190500">
                <a:tc>
                  <a:txBody>
                    <a:bodyPr/>
                    <a:lstStyle/>
                    <a:p>
                      <a:pPr marL="0" marR="0">
                        <a:lnSpc>
                          <a:spcPct val="115000"/>
                        </a:lnSpc>
                        <a:spcBef>
                          <a:spcPts val="0"/>
                        </a:spcBef>
                        <a:spcAft>
                          <a:spcPts val="0"/>
                        </a:spcAft>
                      </a:pPr>
                      <a:r>
                        <a:rPr lang="en-US" sz="2400">
                          <a:effectLst/>
                        </a:rPr>
                        <a:t>Unknown Precipitation</a:t>
                      </a:r>
                      <a:endParaRPr lang="en-US" sz="2400">
                        <a:effectLst/>
                        <a:latin typeface="Trebuchet MS" panose="020B0603020202020204" pitchFamily="34" charset="0"/>
                        <a:ea typeface="Trebuchet MS" panose="020B060302020202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2400">
                          <a:effectLst/>
                        </a:rPr>
                        <a:t>≤ 34</a:t>
                      </a:r>
                      <a:endParaRPr lang="en-US" sz="2400">
                        <a:effectLst/>
                        <a:latin typeface="Trebuchet MS" panose="020B0603020202020204" pitchFamily="34" charset="0"/>
                        <a:ea typeface="Trebuchet MS" panose="020B060302020202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2952821425"/>
                  </a:ext>
                </a:extLst>
              </a:tr>
              <a:tr h="190500">
                <a:tc>
                  <a:txBody>
                    <a:bodyPr/>
                    <a:lstStyle/>
                    <a:p>
                      <a:pPr marL="0" marR="0">
                        <a:lnSpc>
                          <a:spcPct val="115000"/>
                        </a:lnSpc>
                        <a:spcBef>
                          <a:spcPts val="0"/>
                        </a:spcBef>
                        <a:spcAft>
                          <a:spcPts val="0"/>
                        </a:spcAft>
                      </a:pPr>
                      <a:r>
                        <a:rPr lang="en-US" sz="2400" dirty="0">
                          <a:effectLst/>
                        </a:rPr>
                        <a:t>Rain</a:t>
                      </a:r>
                      <a:endParaRPr lang="en-US" sz="2400" dirty="0">
                        <a:effectLst/>
                        <a:latin typeface="Trebuchet MS" panose="020B0603020202020204" pitchFamily="34" charset="0"/>
                        <a:ea typeface="Trebuchet MS" panose="020B060302020202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2400" dirty="0">
                          <a:effectLst/>
                        </a:rPr>
                        <a:t>≤ 32</a:t>
                      </a:r>
                      <a:endParaRPr lang="en-US" sz="2400" dirty="0">
                        <a:effectLst/>
                        <a:latin typeface="Trebuchet MS" panose="020B0603020202020204" pitchFamily="34" charset="0"/>
                        <a:ea typeface="Trebuchet MS" panose="020B060302020202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654471010"/>
                  </a:ext>
                </a:extLst>
              </a:tr>
            </a:tbl>
          </a:graphicData>
        </a:graphic>
      </p:graphicFrame>
      <p:grpSp>
        <p:nvGrpSpPr>
          <p:cNvPr id="11" name="Group 10">
            <a:extLst>
              <a:ext uri="{FF2B5EF4-FFF2-40B4-BE49-F238E27FC236}">
                <a16:creationId xmlns:a16="http://schemas.microsoft.com/office/drawing/2014/main" id="{6D5F0E82-138F-40B2-8274-38767BC42BE6}"/>
              </a:ext>
            </a:extLst>
          </p:cNvPr>
          <p:cNvGrpSpPr/>
          <p:nvPr/>
        </p:nvGrpSpPr>
        <p:grpSpPr>
          <a:xfrm>
            <a:off x="9888465" y="39486"/>
            <a:ext cx="982127" cy="945499"/>
            <a:chOff x="3799000" y="5142885"/>
            <a:chExt cx="1747540" cy="1682366"/>
          </a:xfrm>
        </p:grpSpPr>
        <p:pic>
          <p:nvPicPr>
            <p:cNvPr id="12" name="Picture 11">
              <a:extLst>
                <a:ext uri="{FF2B5EF4-FFF2-40B4-BE49-F238E27FC236}">
                  <a16:creationId xmlns:a16="http://schemas.microsoft.com/office/drawing/2014/main" id="{81EE0255-B637-4E92-AAD9-0A00F3ED4D3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235" t="8478" r="7811" b="29226"/>
            <a:stretch/>
          </p:blipFill>
          <p:spPr>
            <a:xfrm>
              <a:off x="3923522" y="5142885"/>
              <a:ext cx="1498500" cy="1638071"/>
            </a:xfrm>
            <a:prstGeom prst="roundRect">
              <a:avLst/>
            </a:prstGeom>
            <a:ln>
              <a:noFill/>
            </a:ln>
            <a:effectLst/>
          </p:spPr>
        </p:pic>
        <p:sp>
          <p:nvSpPr>
            <p:cNvPr id="13" name="Rectangle 12">
              <a:extLst>
                <a:ext uri="{FF2B5EF4-FFF2-40B4-BE49-F238E27FC236}">
                  <a16:creationId xmlns:a16="http://schemas.microsoft.com/office/drawing/2014/main" id="{101C3CC7-DD7F-4066-87E7-93ECD4E803CF}"/>
                </a:ext>
              </a:extLst>
            </p:cNvPr>
            <p:cNvSpPr/>
            <p:nvPr/>
          </p:nvSpPr>
          <p:spPr>
            <a:xfrm>
              <a:off x="3799000" y="6003791"/>
              <a:ext cx="1747540" cy="82146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w="0">
                    <a:noFill/>
                  </a:ln>
                  <a:solidFill>
                    <a:prstClr val="white"/>
                  </a:solidFill>
                  <a:effectLst/>
                  <a:uLnTx/>
                  <a:uFillTx/>
                  <a:latin typeface="Calisto MT" panose="02040603050505030304" pitchFamily="18" charset="0"/>
                  <a:ea typeface="+mn-ea"/>
                  <a:cs typeface="+mn-cs"/>
                </a:rPr>
                <a:t>RWIS</a:t>
              </a:r>
            </a:p>
          </p:txBody>
        </p:sp>
      </p:grpSp>
      <p:graphicFrame>
        <p:nvGraphicFramePr>
          <p:cNvPr id="14" name="Table 13">
            <a:extLst>
              <a:ext uri="{FF2B5EF4-FFF2-40B4-BE49-F238E27FC236}">
                <a16:creationId xmlns:a16="http://schemas.microsoft.com/office/drawing/2014/main" id="{6210855E-7771-40D7-A24F-98871ABCD8EA}"/>
              </a:ext>
            </a:extLst>
          </p:cNvPr>
          <p:cNvGraphicFramePr>
            <a:graphicFrameLocks noGrp="1"/>
          </p:cNvGraphicFramePr>
          <p:nvPr/>
        </p:nvGraphicFramePr>
        <p:xfrm>
          <a:off x="2796630" y="4267768"/>
          <a:ext cx="7091835" cy="1927225"/>
        </p:xfrm>
        <a:graphic>
          <a:graphicData uri="http://schemas.openxmlformats.org/drawingml/2006/table">
            <a:tbl>
              <a:tblPr firstRow="1" bandRow="1">
                <a:tableStyleId>{5C22544A-7EE6-4342-B048-85BDC9FD1C3A}</a:tableStyleId>
              </a:tblPr>
              <a:tblGrid>
                <a:gridCol w="2239526">
                  <a:extLst>
                    <a:ext uri="{9D8B030D-6E8A-4147-A177-3AD203B41FA5}">
                      <a16:colId xmlns:a16="http://schemas.microsoft.com/office/drawing/2014/main" val="3078431884"/>
                    </a:ext>
                  </a:extLst>
                </a:gridCol>
                <a:gridCol w="1990691">
                  <a:extLst>
                    <a:ext uri="{9D8B030D-6E8A-4147-A177-3AD203B41FA5}">
                      <a16:colId xmlns:a16="http://schemas.microsoft.com/office/drawing/2014/main" val="3366765071"/>
                    </a:ext>
                  </a:extLst>
                </a:gridCol>
                <a:gridCol w="2861618">
                  <a:extLst>
                    <a:ext uri="{9D8B030D-6E8A-4147-A177-3AD203B41FA5}">
                      <a16:colId xmlns:a16="http://schemas.microsoft.com/office/drawing/2014/main" val="1409605787"/>
                    </a:ext>
                  </a:extLst>
                </a:gridCol>
              </a:tblGrid>
              <a:tr h="190500">
                <a:tc>
                  <a:txBody>
                    <a:bodyPr/>
                    <a:lstStyle/>
                    <a:p>
                      <a:pPr marL="0" marR="0">
                        <a:lnSpc>
                          <a:spcPct val="115000"/>
                        </a:lnSpc>
                        <a:spcBef>
                          <a:spcPts val="0"/>
                        </a:spcBef>
                        <a:spcAft>
                          <a:spcPts val="0"/>
                        </a:spcAft>
                      </a:pPr>
                      <a:r>
                        <a:rPr lang="en-US" sz="2400">
                          <a:effectLst/>
                        </a:rPr>
                        <a:t>Wind Type</a:t>
                      </a:r>
                      <a:endParaRPr lang="en-US" sz="2400">
                        <a:effectLst/>
                        <a:latin typeface="Trebuchet MS" panose="020B0603020202020204" pitchFamily="34" charset="0"/>
                        <a:ea typeface="Trebuchet MS" panose="020B060302020202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2400" dirty="0">
                          <a:effectLst/>
                        </a:rPr>
                        <a:t>Speed (mph)</a:t>
                      </a:r>
                      <a:endParaRPr lang="en-US" sz="2400" dirty="0">
                        <a:effectLst/>
                        <a:latin typeface="Trebuchet MS" panose="020B0603020202020204" pitchFamily="34" charset="0"/>
                        <a:ea typeface="Trebuchet MS" panose="020B060302020202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2400" dirty="0">
                          <a:effectLst/>
                        </a:rPr>
                        <a:t>Air Temperature</a:t>
                      </a:r>
                      <a:endParaRPr lang="en-US" sz="2400" dirty="0">
                        <a:effectLst/>
                        <a:latin typeface="Trebuchet MS" panose="020B0603020202020204" pitchFamily="34" charset="0"/>
                        <a:ea typeface="Trebuchet MS" panose="020B060302020202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4238703763"/>
                  </a:ext>
                </a:extLst>
              </a:tr>
              <a:tr h="190500">
                <a:tc>
                  <a:txBody>
                    <a:bodyPr/>
                    <a:lstStyle/>
                    <a:p>
                      <a:pPr marL="0" marR="0">
                        <a:lnSpc>
                          <a:spcPct val="115000"/>
                        </a:lnSpc>
                        <a:spcBef>
                          <a:spcPts val="0"/>
                        </a:spcBef>
                        <a:spcAft>
                          <a:spcPts val="0"/>
                        </a:spcAft>
                      </a:pPr>
                      <a:r>
                        <a:rPr lang="en-US" sz="2400">
                          <a:effectLst/>
                        </a:rPr>
                        <a:t>Avg Sustained </a:t>
                      </a:r>
                      <a:endParaRPr lang="en-US" sz="2400">
                        <a:effectLst/>
                        <a:latin typeface="Trebuchet MS" panose="020B0603020202020204" pitchFamily="34" charset="0"/>
                        <a:ea typeface="Trebuchet MS" panose="020B060302020202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2400">
                          <a:effectLst/>
                        </a:rPr>
                        <a:t>≥ 12</a:t>
                      </a:r>
                      <a:endParaRPr lang="en-US" sz="2400">
                        <a:effectLst/>
                        <a:latin typeface="Trebuchet MS" panose="020B0603020202020204" pitchFamily="34" charset="0"/>
                        <a:ea typeface="Trebuchet MS" panose="020B060302020202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2400">
                          <a:effectLst/>
                        </a:rPr>
                        <a:t>≤ 20</a:t>
                      </a:r>
                      <a:endParaRPr lang="en-US" sz="2400">
                        <a:effectLst/>
                        <a:latin typeface="Trebuchet MS" panose="020B0603020202020204" pitchFamily="34" charset="0"/>
                        <a:ea typeface="Trebuchet MS" panose="020B060302020202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3976252503"/>
                  </a:ext>
                </a:extLst>
              </a:tr>
              <a:tr h="190500">
                <a:tc>
                  <a:txBody>
                    <a:bodyPr/>
                    <a:lstStyle/>
                    <a:p>
                      <a:pPr marL="0" marR="0">
                        <a:lnSpc>
                          <a:spcPct val="115000"/>
                        </a:lnSpc>
                        <a:spcBef>
                          <a:spcPts val="0"/>
                        </a:spcBef>
                        <a:spcAft>
                          <a:spcPts val="0"/>
                        </a:spcAft>
                      </a:pPr>
                      <a:r>
                        <a:rPr lang="en-US" sz="2400">
                          <a:effectLst/>
                        </a:rPr>
                        <a:t>Gusts</a:t>
                      </a:r>
                      <a:endParaRPr lang="en-US" sz="2400">
                        <a:effectLst/>
                        <a:latin typeface="Trebuchet MS" panose="020B0603020202020204" pitchFamily="34" charset="0"/>
                        <a:ea typeface="Trebuchet MS" panose="020B060302020202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2400">
                          <a:effectLst/>
                        </a:rPr>
                        <a:t>≥ 17</a:t>
                      </a:r>
                      <a:endParaRPr lang="en-US" sz="2400">
                        <a:effectLst/>
                        <a:latin typeface="Trebuchet MS" panose="020B0603020202020204" pitchFamily="34" charset="0"/>
                        <a:ea typeface="Trebuchet MS" panose="020B060302020202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2400">
                          <a:effectLst/>
                        </a:rPr>
                        <a:t>≤ 20</a:t>
                      </a:r>
                      <a:endParaRPr lang="en-US" sz="2400">
                        <a:effectLst/>
                        <a:latin typeface="Trebuchet MS" panose="020B0603020202020204" pitchFamily="34" charset="0"/>
                        <a:ea typeface="Trebuchet MS" panose="020B060302020202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694618088"/>
                  </a:ext>
                </a:extLst>
              </a:tr>
              <a:tr h="190500">
                <a:tc>
                  <a:txBody>
                    <a:bodyPr/>
                    <a:lstStyle/>
                    <a:p>
                      <a:pPr marL="0" marR="0">
                        <a:lnSpc>
                          <a:spcPct val="115000"/>
                        </a:lnSpc>
                        <a:spcBef>
                          <a:spcPts val="0"/>
                        </a:spcBef>
                        <a:spcAft>
                          <a:spcPts val="0"/>
                        </a:spcAft>
                      </a:pPr>
                      <a:r>
                        <a:rPr lang="en-US" sz="2400">
                          <a:effectLst/>
                        </a:rPr>
                        <a:t>Avg Sustained </a:t>
                      </a:r>
                      <a:endParaRPr lang="en-US" sz="2400">
                        <a:effectLst/>
                        <a:latin typeface="Trebuchet MS" panose="020B0603020202020204" pitchFamily="34" charset="0"/>
                        <a:ea typeface="Trebuchet MS" panose="020B060302020202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2400">
                          <a:effectLst/>
                        </a:rPr>
                        <a:t>≥ 15</a:t>
                      </a:r>
                      <a:endParaRPr lang="en-US" sz="2400">
                        <a:effectLst/>
                        <a:latin typeface="Trebuchet MS" panose="020B0603020202020204" pitchFamily="34" charset="0"/>
                        <a:ea typeface="Trebuchet MS" panose="020B060302020202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2400">
                          <a:effectLst/>
                        </a:rPr>
                        <a:t>20 &lt; T ≤ 34</a:t>
                      </a:r>
                      <a:endParaRPr lang="en-US" sz="2400">
                        <a:effectLst/>
                        <a:latin typeface="Trebuchet MS" panose="020B0603020202020204" pitchFamily="34" charset="0"/>
                        <a:ea typeface="Trebuchet MS" panose="020B060302020202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354181916"/>
                  </a:ext>
                </a:extLst>
              </a:tr>
              <a:tr h="190500">
                <a:tc>
                  <a:txBody>
                    <a:bodyPr/>
                    <a:lstStyle/>
                    <a:p>
                      <a:pPr marL="0" marR="0">
                        <a:lnSpc>
                          <a:spcPct val="115000"/>
                        </a:lnSpc>
                        <a:spcBef>
                          <a:spcPts val="0"/>
                        </a:spcBef>
                        <a:spcAft>
                          <a:spcPts val="0"/>
                        </a:spcAft>
                      </a:pPr>
                      <a:r>
                        <a:rPr lang="en-US" sz="2400">
                          <a:effectLst/>
                        </a:rPr>
                        <a:t>Gusts</a:t>
                      </a:r>
                      <a:endParaRPr lang="en-US" sz="2400">
                        <a:effectLst/>
                        <a:latin typeface="Trebuchet MS" panose="020B0603020202020204" pitchFamily="34" charset="0"/>
                        <a:ea typeface="Trebuchet MS" panose="020B060302020202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2400" dirty="0">
                          <a:effectLst/>
                        </a:rPr>
                        <a:t>≥ 22</a:t>
                      </a:r>
                      <a:endParaRPr lang="en-US" sz="2400" dirty="0">
                        <a:effectLst/>
                        <a:latin typeface="Trebuchet MS" panose="020B0603020202020204" pitchFamily="34" charset="0"/>
                        <a:ea typeface="Trebuchet MS" panose="020B060302020202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2400" dirty="0">
                          <a:effectLst/>
                        </a:rPr>
                        <a:t>20 &lt; T ≤ 34</a:t>
                      </a:r>
                      <a:endParaRPr lang="en-US" sz="2400" dirty="0">
                        <a:effectLst/>
                        <a:latin typeface="Trebuchet MS" panose="020B0603020202020204" pitchFamily="34" charset="0"/>
                        <a:ea typeface="Trebuchet MS" panose="020B060302020202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2958181563"/>
                  </a:ext>
                </a:extLst>
              </a:tr>
            </a:tbl>
          </a:graphicData>
        </a:graphic>
      </p:graphicFrame>
      <p:sp>
        <p:nvSpPr>
          <p:cNvPr id="16" name="Rectangle 15">
            <a:extLst>
              <a:ext uri="{FF2B5EF4-FFF2-40B4-BE49-F238E27FC236}">
                <a16:creationId xmlns:a16="http://schemas.microsoft.com/office/drawing/2014/main" id="{AA6BC6D1-DA62-418A-A7FB-9BC0773279A4}"/>
              </a:ext>
            </a:extLst>
          </p:cNvPr>
          <p:cNvSpPr/>
          <p:nvPr/>
        </p:nvSpPr>
        <p:spPr>
          <a:xfrm>
            <a:off x="3634409" y="1278960"/>
            <a:ext cx="5351593" cy="553998"/>
          </a:xfrm>
          <a:prstGeom prst="rect">
            <a:avLst/>
          </a:prstGeom>
          <a:noFill/>
        </p:spPr>
        <p:txBody>
          <a:bodyPr wrap="non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w="0"/>
                <a:solidFill>
                  <a:srgbClr val="00AA4F">
                    <a:lumMod val="75000"/>
                  </a:srgbClr>
                </a:solidFill>
                <a:effectLst>
                  <a:outerShdw blurRad="38100" dist="25400" dir="5400000" algn="ctr" rotWithShape="0">
                    <a:srgbClr val="6E747A">
                      <a:alpha val="43000"/>
                    </a:srgbClr>
                  </a:outerShdw>
                </a:effectLst>
                <a:uLnTx/>
                <a:uFillTx/>
                <a:latin typeface="Trebuchet MS" panose="020B0603020202020204"/>
                <a:ea typeface="+mn-ea"/>
                <a:cs typeface="+mn-cs"/>
              </a:rPr>
              <a:t>*Winter Precipitation by Temp</a:t>
            </a:r>
          </a:p>
        </p:txBody>
      </p:sp>
      <p:sp>
        <p:nvSpPr>
          <p:cNvPr id="18" name="Rectangle 17">
            <a:extLst>
              <a:ext uri="{FF2B5EF4-FFF2-40B4-BE49-F238E27FC236}">
                <a16:creationId xmlns:a16="http://schemas.microsoft.com/office/drawing/2014/main" id="{28E0A5B5-1A2E-4A1D-B2A2-03754B5FC72E}"/>
              </a:ext>
            </a:extLst>
          </p:cNvPr>
          <p:cNvSpPr/>
          <p:nvPr/>
        </p:nvSpPr>
        <p:spPr>
          <a:xfrm>
            <a:off x="3510906" y="3713770"/>
            <a:ext cx="5663282" cy="553998"/>
          </a:xfrm>
          <a:prstGeom prst="rect">
            <a:avLst/>
          </a:prstGeom>
          <a:noFill/>
        </p:spPr>
        <p:txBody>
          <a:bodyPr wrap="non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w="0"/>
                <a:solidFill>
                  <a:srgbClr val="00AA4F">
                    <a:lumMod val="75000"/>
                  </a:srgbClr>
                </a:solidFill>
                <a:effectLst>
                  <a:outerShdw blurRad="38100" dist="25400" dir="5400000" algn="ctr" rotWithShape="0">
                    <a:srgbClr val="6E747A">
                      <a:alpha val="43000"/>
                    </a:srgbClr>
                  </a:outerShdw>
                </a:effectLst>
                <a:uLnTx/>
                <a:uFillTx/>
                <a:latin typeface="Trebuchet MS" panose="020B0603020202020204"/>
                <a:ea typeface="+mn-ea"/>
                <a:cs typeface="+mn-cs"/>
              </a:rPr>
              <a:t>** Wind Matrix for Drifting Snow</a:t>
            </a:r>
          </a:p>
        </p:txBody>
      </p:sp>
    </p:spTree>
    <p:extLst>
      <p:ext uri="{BB962C8B-B14F-4D97-AF65-F5344CB8AC3E}">
        <p14:creationId xmlns:p14="http://schemas.microsoft.com/office/powerpoint/2010/main" val="325734943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FC7604E-C39E-4B97-B57D-382C54B0247B}"/>
              </a:ext>
            </a:extLst>
          </p:cNvPr>
          <p:cNvSpPr>
            <a:spLocks noGrp="1"/>
          </p:cNvSpPr>
          <p:nvPr>
            <p:ph type="title"/>
          </p:nvPr>
        </p:nvSpPr>
        <p:spPr/>
        <p:txBody>
          <a:bodyPr>
            <a:normAutofit/>
          </a:bodyPr>
          <a:lstStyle/>
          <a:p>
            <a:r>
              <a:rPr lang="en-US" sz="4000" dirty="0"/>
              <a:t>3 – Route Recovery</a:t>
            </a:r>
          </a:p>
        </p:txBody>
      </p:sp>
      <p:sp>
        <p:nvSpPr>
          <p:cNvPr id="4" name="SLUCIR00280">
            <a:extLst>
              <a:ext uri="{FF2B5EF4-FFF2-40B4-BE49-F238E27FC236}">
                <a16:creationId xmlns:a16="http://schemas.microsoft.com/office/drawing/2014/main" id="{2B05D853-EB7B-40C0-80A8-2DE4409B46D6}"/>
              </a:ext>
            </a:extLst>
          </p:cNvPr>
          <p:cNvSpPr/>
          <p:nvPr/>
        </p:nvSpPr>
        <p:spPr>
          <a:xfrm>
            <a:off x="8339593" y="2161953"/>
            <a:ext cx="754383" cy="876301"/>
          </a:xfrm>
          <a:custGeom>
            <a:avLst/>
            <a:gdLst>
              <a:gd name="connsiteX0" fmla="*/ 227177 w 227177"/>
              <a:gd name="connsiteY0" fmla="*/ 337039 h 337039"/>
              <a:gd name="connsiteX1" fmla="*/ 219850 w 227177"/>
              <a:gd name="connsiteY1" fmla="*/ 285750 h 337039"/>
              <a:gd name="connsiteX2" fmla="*/ 212523 w 227177"/>
              <a:gd name="connsiteY2" fmla="*/ 249116 h 337039"/>
              <a:gd name="connsiteX3" fmla="*/ 175889 w 227177"/>
              <a:gd name="connsiteY3" fmla="*/ 212481 h 337039"/>
              <a:gd name="connsiteX4" fmla="*/ 139254 w 227177"/>
              <a:gd name="connsiteY4" fmla="*/ 205154 h 337039"/>
              <a:gd name="connsiteX5" fmla="*/ 109946 w 227177"/>
              <a:gd name="connsiteY5" fmla="*/ 161193 h 337039"/>
              <a:gd name="connsiteX6" fmla="*/ 95292 w 227177"/>
              <a:gd name="connsiteY6" fmla="*/ 139212 h 337039"/>
              <a:gd name="connsiteX7" fmla="*/ 87965 w 227177"/>
              <a:gd name="connsiteY7" fmla="*/ 117231 h 337039"/>
              <a:gd name="connsiteX8" fmla="*/ 65985 w 227177"/>
              <a:gd name="connsiteY8" fmla="*/ 109904 h 337039"/>
              <a:gd name="connsiteX9" fmla="*/ 29350 w 227177"/>
              <a:gd name="connsiteY9" fmla="*/ 43962 h 337039"/>
              <a:gd name="connsiteX10" fmla="*/ 22023 w 227177"/>
              <a:gd name="connsiteY10" fmla="*/ 21981 h 337039"/>
              <a:gd name="connsiteX11" fmla="*/ 42 w 227177"/>
              <a:gd name="connsiteY11" fmla="*/ 0 h 337039"/>
              <a:gd name="connsiteX0" fmla="*/ 227135 w 227135"/>
              <a:gd name="connsiteY0" fmla="*/ 337039 h 337039"/>
              <a:gd name="connsiteX1" fmla="*/ 219808 w 227135"/>
              <a:gd name="connsiteY1" fmla="*/ 285750 h 337039"/>
              <a:gd name="connsiteX2" fmla="*/ 212481 w 227135"/>
              <a:gd name="connsiteY2" fmla="*/ 249116 h 337039"/>
              <a:gd name="connsiteX3" fmla="*/ 175847 w 227135"/>
              <a:gd name="connsiteY3" fmla="*/ 212481 h 337039"/>
              <a:gd name="connsiteX4" fmla="*/ 139212 w 227135"/>
              <a:gd name="connsiteY4" fmla="*/ 205154 h 337039"/>
              <a:gd name="connsiteX5" fmla="*/ 109904 w 227135"/>
              <a:gd name="connsiteY5" fmla="*/ 161193 h 337039"/>
              <a:gd name="connsiteX6" fmla="*/ 95250 w 227135"/>
              <a:gd name="connsiteY6" fmla="*/ 139212 h 337039"/>
              <a:gd name="connsiteX7" fmla="*/ 87923 w 227135"/>
              <a:gd name="connsiteY7" fmla="*/ 117231 h 337039"/>
              <a:gd name="connsiteX8" fmla="*/ 65943 w 227135"/>
              <a:gd name="connsiteY8" fmla="*/ 109904 h 337039"/>
              <a:gd name="connsiteX9" fmla="*/ 21981 w 227135"/>
              <a:gd name="connsiteY9" fmla="*/ 21981 h 337039"/>
              <a:gd name="connsiteX10" fmla="*/ 0 w 227135"/>
              <a:gd name="connsiteY10" fmla="*/ 0 h 337039"/>
              <a:gd name="connsiteX0" fmla="*/ 227135 w 227135"/>
              <a:gd name="connsiteY0" fmla="*/ 337039 h 337039"/>
              <a:gd name="connsiteX1" fmla="*/ 219808 w 227135"/>
              <a:gd name="connsiteY1" fmla="*/ 285750 h 337039"/>
              <a:gd name="connsiteX2" fmla="*/ 212481 w 227135"/>
              <a:gd name="connsiteY2" fmla="*/ 249116 h 337039"/>
              <a:gd name="connsiteX3" fmla="*/ 175847 w 227135"/>
              <a:gd name="connsiteY3" fmla="*/ 212481 h 337039"/>
              <a:gd name="connsiteX4" fmla="*/ 139212 w 227135"/>
              <a:gd name="connsiteY4" fmla="*/ 205154 h 337039"/>
              <a:gd name="connsiteX5" fmla="*/ 109904 w 227135"/>
              <a:gd name="connsiteY5" fmla="*/ 161193 h 337039"/>
              <a:gd name="connsiteX6" fmla="*/ 95250 w 227135"/>
              <a:gd name="connsiteY6" fmla="*/ 139212 h 337039"/>
              <a:gd name="connsiteX7" fmla="*/ 87923 w 227135"/>
              <a:gd name="connsiteY7" fmla="*/ 117231 h 337039"/>
              <a:gd name="connsiteX8" fmla="*/ 65943 w 227135"/>
              <a:gd name="connsiteY8" fmla="*/ 109904 h 337039"/>
              <a:gd name="connsiteX9" fmla="*/ 0 w 227135"/>
              <a:gd name="connsiteY9" fmla="*/ 0 h 337039"/>
              <a:gd name="connsiteX0" fmla="*/ 227135 w 227135"/>
              <a:gd name="connsiteY0" fmla="*/ 337039 h 337039"/>
              <a:gd name="connsiteX1" fmla="*/ 219808 w 227135"/>
              <a:gd name="connsiteY1" fmla="*/ 285750 h 337039"/>
              <a:gd name="connsiteX2" fmla="*/ 212481 w 227135"/>
              <a:gd name="connsiteY2" fmla="*/ 249116 h 337039"/>
              <a:gd name="connsiteX3" fmla="*/ 175847 w 227135"/>
              <a:gd name="connsiteY3" fmla="*/ 212481 h 337039"/>
              <a:gd name="connsiteX4" fmla="*/ 139212 w 227135"/>
              <a:gd name="connsiteY4" fmla="*/ 205154 h 337039"/>
              <a:gd name="connsiteX5" fmla="*/ 109904 w 227135"/>
              <a:gd name="connsiteY5" fmla="*/ 161193 h 337039"/>
              <a:gd name="connsiteX6" fmla="*/ 87923 w 227135"/>
              <a:gd name="connsiteY6" fmla="*/ 117231 h 337039"/>
              <a:gd name="connsiteX7" fmla="*/ 65943 w 227135"/>
              <a:gd name="connsiteY7" fmla="*/ 109904 h 337039"/>
              <a:gd name="connsiteX8" fmla="*/ 0 w 227135"/>
              <a:gd name="connsiteY8" fmla="*/ 0 h 337039"/>
              <a:gd name="connsiteX0" fmla="*/ 227135 w 227135"/>
              <a:gd name="connsiteY0" fmla="*/ 337039 h 337039"/>
              <a:gd name="connsiteX1" fmla="*/ 219808 w 227135"/>
              <a:gd name="connsiteY1" fmla="*/ 285750 h 337039"/>
              <a:gd name="connsiteX2" fmla="*/ 212481 w 227135"/>
              <a:gd name="connsiteY2" fmla="*/ 249116 h 337039"/>
              <a:gd name="connsiteX3" fmla="*/ 175847 w 227135"/>
              <a:gd name="connsiteY3" fmla="*/ 212481 h 337039"/>
              <a:gd name="connsiteX4" fmla="*/ 139212 w 227135"/>
              <a:gd name="connsiteY4" fmla="*/ 205154 h 337039"/>
              <a:gd name="connsiteX5" fmla="*/ 109904 w 227135"/>
              <a:gd name="connsiteY5" fmla="*/ 161193 h 337039"/>
              <a:gd name="connsiteX6" fmla="*/ 65943 w 227135"/>
              <a:gd name="connsiteY6" fmla="*/ 109904 h 337039"/>
              <a:gd name="connsiteX7" fmla="*/ 0 w 227135"/>
              <a:gd name="connsiteY7" fmla="*/ 0 h 337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135" h="337039">
                <a:moveTo>
                  <a:pt x="227135" y="337039"/>
                </a:moveTo>
                <a:cubicBezTo>
                  <a:pt x="224693" y="319943"/>
                  <a:pt x="222647" y="302785"/>
                  <a:pt x="219808" y="285750"/>
                </a:cubicBezTo>
                <a:cubicBezTo>
                  <a:pt x="217761" y="273466"/>
                  <a:pt x="216854" y="260776"/>
                  <a:pt x="212481" y="249116"/>
                </a:cubicBezTo>
                <a:cubicBezTo>
                  <a:pt x="206620" y="233486"/>
                  <a:pt x="191477" y="218342"/>
                  <a:pt x="175847" y="212481"/>
                </a:cubicBezTo>
                <a:cubicBezTo>
                  <a:pt x="164186" y="208108"/>
                  <a:pt x="151424" y="207596"/>
                  <a:pt x="139212" y="205154"/>
                </a:cubicBezTo>
                <a:cubicBezTo>
                  <a:pt x="97543" y="163485"/>
                  <a:pt x="122116" y="177068"/>
                  <a:pt x="109904" y="161193"/>
                </a:cubicBezTo>
                <a:cubicBezTo>
                  <a:pt x="97693" y="145318"/>
                  <a:pt x="84260" y="136769"/>
                  <a:pt x="65943" y="109904"/>
                </a:cubicBezTo>
                <a:cubicBezTo>
                  <a:pt x="51289" y="90366"/>
                  <a:pt x="13738" y="22896"/>
                  <a:pt x="0" y="0"/>
                </a:cubicBezTo>
              </a:path>
            </a:pathLst>
          </a:custGeom>
          <a:ln w="38100">
            <a:solidFill>
              <a:schemeClr val="accent4"/>
            </a:solidFill>
          </a:ln>
        </p:spPr>
        <p:style>
          <a:lnRef idx="1">
            <a:schemeClr val="accent1"/>
          </a:lnRef>
          <a:fillRef idx="0">
            <a:schemeClr val="accent1"/>
          </a:fillRef>
          <a:effectRef idx="0">
            <a:schemeClr val="accent1"/>
          </a:effectRef>
          <a:fontRef idx="minor">
            <a:schemeClr val="tx1"/>
          </a:fontRef>
        </p:style>
        <p:txBody>
          <a:bodyPr rtlCol="0" anchor="t"/>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Trebuchet MS" panose="020B0603020202020204"/>
              <a:ea typeface="+mn-ea"/>
              <a:cs typeface="+mn-cs"/>
            </a:endParaRPr>
          </a:p>
        </p:txBody>
      </p:sp>
      <p:sp>
        <p:nvSpPr>
          <p:cNvPr id="5" name="SLUCSR00051">
            <a:extLst>
              <a:ext uri="{FF2B5EF4-FFF2-40B4-BE49-F238E27FC236}">
                <a16:creationId xmlns:a16="http://schemas.microsoft.com/office/drawing/2014/main" id="{D933FDA2-0C84-4498-8B51-053100B271F9}"/>
              </a:ext>
            </a:extLst>
          </p:cNvPr>
          <p:cNvSpPr/>
          <p:nvPr/>
        </p:nvSpPr>
        <p:spPr>
          <a:xfrm>
            <a:off x="6497334" y="1826962"/>
            <a:ext cx="3148085" cy="1227026"/>
          </a:xfrm>
          <a:custGeom>
            <a:avLst/>
            <a:gdLst>
              <a:gd name="connsiteX0" fmla="*/ 952500 w 952500"/>
              <a:gd name="connsiteY0" fmla="*/ 471933 h 471933"/>
              <a:gd name="connsiteX1" fmla="*/ 915866 w 952500"/>
              <a:gd name="connsiteY1" fmla="*/ 464606 h 471933"/>
              <a:gd name="connsiteX2" fmla="*/ 908539 w 952500"/>
              <a:gd name="connsiteY2" fmla="*/ 435298 h 471933"/>
              <a:gd name="connsiteX3" fmla="*/ 901212 w 952500"/>
              <a:gd name="connsiteY3" fmla="*/ 413317 h 471933"/>
              <a:gd name="connsiteX4" fmla="*/ 857250 w 952500"/>
              <a:gd name="connsiteY4" fmla="*/ 384010 h 471933"/>
              <a:gd name="connsiteX5" fmla="*/ 849924 w 952500"/>
              <a:gd name="connsiteY5" fmla="*/ 362029 h 471933"/>
              <a:gd name="connsiteX6" fmla="*/ 783981 w 952500"/>
              <a:gd name="connsiteY6" fmla="*/ 325394 h 471933"/>
              <a:gd name="connsiteX7" fmla="*/ 740020 w 952500"/>
              <a:gd name="connsiteY7" fmla="*/ 318067 h 471933"/>
              <a:gd name="connsiteX8" fmla="*/ 696058 w 952500"/>
              <a:gd name="connsiteY8" fmla="*/ 303414 h 471933"/>
              <a:gd name="connsiteX9" fmla="*/ 652097 w 952500"/>
              <a:gd name="connsiteY9" fmla="*/ 288760 h 471933"/>
              <a:gd name="connsiteX10" fmla="*/ 630116 w 952500"/>
              <a:gd name="connsiteY10" fmla="*/ 281433 h 471933"/>
              <a:gd name="connsiteX11" fmla="*/ 564174 w 952500"/>
              <a:gd name="connsiteY11" fmla="*/ 252125 h 471933"/>
              <a:gd name="connsiteX12" fmla="*/ 542193 w 952500"/>
              <a:gd name="connsiteY12" fmla="*/ 244798 h 471933"/>
              <a:gd name="connsiteX13" fmla="*/ 520212 w 952500"/>
              <a:gd name="connsiteY13" fmla="*/ 230144 h 471933"/>
              <a:gd name="connsiteX14" fmla="*/ 505558 w 952500"/>
              <a:gd name="connsiteY14" fmla="*/ 208164 h 471933"/>
              <a:gd name="connsiteX15" fmla="*/ 483577 w 952500"/>
              <a:gd name="connsiteY15" fmla="*/ 200837 h 471933"/>
              <a:gd name="connsiteX16" fmla="*/ 454270 w 952500"/>
              <a:gd name="connsiteY16" fmla="*/ 164202 h 471933"/>
              <a:gd name="connsiteX17" fmla="*/ 432289 w 952500"/>
              <a:gd name="connsiteY17" fmla="*/ 142221 h 471933"/>
              <a:gd name="connsiteX18" fmla="*/ 366347 w 952500"/>
              <a:gd name="connsiteY18" fmla="*/ 105587 h 471933"/>
              <a:gd name="connsiteX19" fmla="*/ 344366 w 952500"/>
              <a:gd name="connsiteY19" fmla="*/ 83606 h 471933"/>
              <a:gd name="connsiteX20" fmla="*/ 300404 w 952500"/>
              <a:gd name="connsiteY20" fmla="*/ 68952 h 471933"/>
              <a:gd name="connsiteX21" fmla="*/ 256443 w 952500"/>
              <a:gd name="connsiteY21" fmla="*/ 54298 h 471933"/>
              <a:gd name="connsiteX22" fmla="*/ 102577 w 952500"/>
              <a:gd name="connsiteY22" fmla="*/ 39644 h 471933"/>
              <a:gd name="connsiteX23" fmla="*/ 36635 w 952500"/>
              <a:gd name="connsiteY23" fmla="*/ 3010 h 471933"/>
              <a:gd name="connsiteX24" fmla="*/ 0 w 952500"/>
              <a:gd name="connsiteY24" fmla="*/ 3010 h 471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952500" h="471933">
                <a:moveTo>
                  <a:pt x="952500" y="471933"/>
                </a:moveTo>
                <a:cubicBezTo>
                  <a:pt x="940289" y="469491"/>
                  <a:pt x="925433" y="472578"/>
                  <a:pt x="915866" y="464606"/>
                </a:cubicBezTo>
                <a:cubicBezTo>
                  <a:pt x="908130" y="458159"/>
                  <a:pt x="911305" y="444981"/>
                  <a:pt x="908539" y="435298"/>
                </a:cubicBezTo>
                <a:cubicBezTo>
                  <a:pt x="906417" y="427872"/>
                  <a:pt x="906673" y="418778"/>
                  <a:pt x="901212" y="413317"/>
                </a:cubicBezTo>
                <a:cubicBezTo>
                  <a:pt x="888759" y="400864"/>
                  <a:pt x="857250" y="384010"/>
                  <a:pt x="857250" y="384010"/>
                </a:cubicBezTo>
                <a:cubicBezTo>
                  <a:pt x="854808" y="376683"/>
                  <a:pt x="855385" y="367490"/>
                  <a:pt x="849924" y="362029"/>
                </a:cubicBezTo>
                <a:cubicBezTo>
                  <a:pt x="833734" y="345839"/>
                  <a:pt x="807673" y="330659"/>
                  <a:pt x="783981" y="325394"/>
                </a:cubicBezTo>
                <a:cubicBezTo>
                  <a:pt x="769479" y="322171"/>
                  <a:pt x="754432" y="321670"/>
                  <a:pt x="740020" y="318067"/>
                </a:cubicBezTo>
                <a:cubicBezTo>
                  <a:pt x="725035" y="314321"/>
                  <a:pt x="710712" y="308298"/>
                  <a:pt x="696058" y="303414"/>
                </a:cubicBezTo>
                <a:lnTo>
                  <a:pt x="652097" y="288760"/>
                </a:lnTo>
                <a:lnTo>
                  <a:pt x="630116" y="281433"/>
                </a:lnTo>
                <a:cubicBezTo>
                  <a:pt x="595283" y="258211"/>
                  <a:pt x="616489" y="269563"/>
                  <a:pt x="564174" y="252125"/>
                </a:cubicBezTo>
                <a:lnTo>
                  <a:pt x="542193" y="244798"/>
                </a:lnTo>
                <a:cubicBezTo>
                  <a:pt x="534866" y="239913"/>
                  <a:pt x="526439" y="236371"/>
                  <a:pt x="520212" y="230144"/>
                </a:cubicBezTo>
                <a:cubicBezTo>
                  <a:pt x="513985" y="223918"/>
                  <a:pt x="512434" y="213665"/>
                  <a:pt x="505558" y="208164"/>
                </a:cubicBezTo>
                <a:cubicBezTo>
                  <a:pt x="499527" y="203339"/>
                  <a:pt x="490904" y="203279"/>
                  <a:pt x="483577" y="200837"/>
                </a:cubicBezTo>
                <a:cubicBezTo>
                  <a:pt x="434419" y="168063"/>
                  <a:pt x="482583" y="206672"/>
                  <a:pt x="454270" y="164202"/>
                </a:cubicBezTo>
                <a:cubicBezTo>
                  <a:pt x="448522" y="155580"/>
                  <a:pt x="440468" y="148583"/>
                  <a:pt x="432289" y="142221"/>
                </a:cubicBezTo>
                <a:cubicBezTo>
                  <a:pt x="394500" y="112830"/>
                  <a:pt x="399510" y="116642"/>
                  <a:pt x="366347" y="105587"/>
                </a:cubicBezTo>
                <a:cubicBezTo>
                  <a:pt x="359020" y="98260"/>
                  <a:pt x="353424" y="88638"/>
                  <a:pt x="344366" y="83606"/>
                </a:cubicBezTo>
                <a:cubicBezTo>
                  <a:pt x="330863" y="76104"/>
                  <a:pt x="315058" y="73837"/>
                  <a:pt x="300404" y="68952"/>
                </a:cubicBezTo>
                <a:lnTo>
                  <a:pt x="256443" y="54298"/>
                </a:lnTo>
                <a:cubicBezTo>
                  <a:pt x="207566" y="38006"/>
                  <a:pt x="102577" y="39644"/>
                  <a:pt x="102577" y="39644"/>
                </a:cubicBezTo>
                <a:cubicBezTo>
                  <a:pt x="63889" y="26747"/>
                  <a:pt x="87023" y="36601"/>
                  <a:pt x="36635" y="3010"/>
                </a:cubicBezTo>
                <a:cubicBezTo>
                  <a:pt x="26474" y="-3764"/>
                  <a:pt x="12212" y="3010"/>
                  <a:pt x="0" y="3010"/>
                </a:cubicBezTo>
              </a:path>
            </a:pathLst>
          </a:custGeom>
          <a:ln w="38100">
            <a:solidFill>
              <a:schemeClr val="accent4"/>
            </a:solidFill>
          </a:ln>
        </p:spPr>
        <p:style>
          <a:lnRef idx="1">
            <a:schemeClr val="accent1"/>
          </a:lnRef>
          <a:fillRef idx="0">
            <a:schemeClr val="accent1"/>
          </a:fillRef>
          <a:effectRef idx="0">
            <a:schemeClr val="accent1"/>
          </a:effectRef>
          <a:fontRef idx="minor">
            <a:schemeClr val="tx1"/>
          </a:fontRef>
        </p:style>
        <p:txBody>
          <a:bodyPr rtlCol="0" anchor="t"/>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Trebuchet MS" panose="020B0603020202020204"/>
              <a:ea typeface="+mn-ea"/>
              <a:cs typeface="+mn-cs"/>
            </a:endParaRPr>
          </a:p>
        </p:txBody>
      </p:sp>
      <p:sp>
        <p:nvSpPr>
          <p:cNvPr id="6" name="SLUCUS00024">
            <a:extLst>
              <a:ext uri="{FF2B5EF4-FFF2-40B4-BE49-F238E27FC236}">
                <a16:creationId xmlns:a16="http://schemas.microsoft.com/office/drawing/2014/main" id="{048F6F5B-502A-4CE2-8FD6-588B4681A412}"/>
              </a:ext>
            </a:extLst>
          </p:cNvPr>
          <p:cNvSpPr/>
          <p:nvPr/>
        </p:nvSpPr>
        <p:spPr>
          <a:xfrm>
            <a:off x="5539189" y="1664869"/>
            <a:ext cx="3481460" cy="2934947"/>
          </a:xfrm>
          <a:custGeom>
            <a:avLst/>
            <a:gdLst>
              <a:gd name="connsiteX0" fmla="*/ 0 w 1056147"/>
              <a:gd name="connsiteY0" fmla="*/ 1258661 h 1258661"/>
              <a:gd name="connsiteX1" fmla="*/ 40822 w 1056147"/>
              <a:gd name="connsiteY1" fmla="*/ 1251857 h 1258661"/>
              <a:gd name="connsiteX2" fmla="*/ 81643 w 1056147"/>
              <a:gd name="connsiteY2" fmla="*/ 1238250 h 1258661"/>
              <a:gd name="connsiteX3" fmla="*/ 102054 w 1056147"/>
              <a:gd name="connsiteY3" fmla="*/ 1204232 h 1258661"/>
              <a:gd name="connsiteX4" fmla="*/ 163286 w 1056147"/>
              <a:gd name="connsiteY4" fmla="*/ 1190625 h 1258661"/>
              <a:gd name="connsiteX5" fmla="*/ 183697 w 1056147"/>
              <a:gd name="connsiteY5" fmla="*/ 1183822 h 1258661"/>
              <a:gd name="connsiteX6" fmla="*/ 210911 w 1056147"/>
              <a:gd name="connsiteY6" fmla="*/ 1177018 h 1258661"/>
              <a:gd name="connsiteX7" fmla="*/ 251732 w 1056147"/>
              <a:gd name="connsiteY7" fmla="*/ 1163411 h 1258661"/>
              <a:gd name="connsiteX8" fmla="*/ 292554 w 1056147"/>
              <a:gd name="connsiteY8" fmla="*/ 1136197 h 1258661"/>
              <a:gd name="connsiteX9" fmla="*/ 326572 w 1056147"/>
              <a:gd name="connsiteY9" fmla="*/ 1088572 h 1258661"/>
              <a:gd name="connsiteX10" fmla="*/ 333375 w 1056147"/>
              <a:gd name="connsiteY10" fmla="*/ 1068161 h 1258661"/>
              <a:gd name="connsiteX11" fmla="*/ 340179 w 1056147"/>
              <a:gd name="connsiteY11" fmla="*/ 1040947 h 1258661"/>
              <a:gd name="connsiteX12" fmla="*/ 360590 w 1056147"/>
              <a:gd name="connsiteY12" fmla="*/ 1034143 h 1258661"/>
              <a:gd name="connsiteX13" fmla="*/ 374197 w 1056147"/>
              <a:gd name="connsiteY13" fmla="*/ 1013732 h 1258661"/>
              <a:gd name="connsiteX14" fmla="*/ 381000 w 1056147"/>
              <a:gd name="connsiteY14" fmla="*/ 993322 h 1258661"/>
              <a:gd name="connsiteX15" fmla="*/ 401411 w 1056147"/>
              <a:gd name="connsiteY15" fmla="*/ 986518 h 1258661"/>
              <a:gd name="connsiteX16" fmla="*/ 421822 w 1056147"/>
              <a:gd name="connsiteY16" fmla="*/ 925286 h 1258661"/>
              <a:gd name="connsiteX17" fmla="*/ 428625 w 1056147"/>
              <a:gd name="connsiteY17" fmla="*/ 904875 h 1258661"/>
              <a:gd name="connsiteX18" fmla="*/ 449036 w 1056147"/>
              <a:gd name="connsiteY18" fmla="*/ 891268 h 1258661"/>
              <a:gd name="connsiteX19" fmla="*/ 455840 w 1056147"/>
              <a:gd name="connsiteY19" fmla="*/ 870857 h 1258661"/>
              <a:gd name="connsiteX20" fmla="*/ 476250 w 1056147"/>
              <a:gd name="connsiteY20" fmla="*/ 864054 h 1258661"/>
              <a:gd name="connsiteX21" fmla="*/ 496661 w 1056147"/>
              <a:gd name="connsiteY21" fmla="*/ 850447 h 1258661"/>
              <a:gd name="connsiteX22" fmla="*/ 517072 w 1056147"/>
              <a:gd name="connsiteY22" fmla="*/ 809625 h 1258661"/>
              <a:gd name="connsiteX23" fmla="*/ 551090 w 1056147"/>
              <a:gd name="connsiteY23" fmla="*/ 775607 h 1258661"/>
              <a:gd name="connsiteX24" fmla="*/ 578304 w 1056147"/>
              <a:gd name="connsiteY24" fmla="*/ 748393 h 1258661"/>
              <a:gd name="connsiteX25" fmla="*/ 632732 w 1056147"/>
              <a:gd name="connsiteY25" fmla="*/ 700768 h 1258661"/>
              <a:gd name="connsiteX26" fmla="*/ 646340 w 1056147"/>
              <a:gd name="connsiteY26" fmla="*/ 687161 h 1258661"/>
              <a:gd name="connsiteX27" fmla="*/ 687161 w 1056147"/>
              <a:gd name="connsiteY27" fmla="*/ 666750 h 1258661"/>
              <a:gd name="connsiteX28" fmla="*/ 707572 w 1056147"/>
              <a:gd name="connsiteY28" fmla="*/ 646340 h 1258661"/>
              <a:gd name="connsiteX29" fmla="*/ 734786 w 1056147"/>
              <a:gd name="connsiteY29" fmla="*/ 639536 h 1258661"/>
              <a:gd name="connsiteX30" fmla="*/ 755197 w 1056147"/>
              <a:gd name="connsiteY30" fmla="*/ 632732 h 1258661"/>
              <a:gd name="connsiteX31" fmla="*/ 789215 w 1056147"/>
              <a:gd name="connsiteY31" fmla="*/ 605518 h 1258661"/>
              <a:gd name="connsiteX32" fmla="*/ 802822 w 1056147"/>
              <a:gd name="connsiteY32" fmla="*/ 585107 h 1258661"/>
              <a:gd name="connsiteX33" fmla="*/ 823232 w 1056147"/>
              <a:gd name="connsiteY33" fmla="*/ 571500 h 1258661"/>
              <a:gd name="connsiteX34" fmla="*/ 830036 w 1056147"/>
              <a:gd name="connsiteY34" fmla="*/ 551090 h 1258661"/>
              <a:gd name="connsiteX35" fmla="*/ 864054 w 1056147"/>
              <a:gd name="connsiteY35" fmla="*/ 517072 h 1258661"/>
              <a:gd name="connsiteX36" fmla="*/ 884465 w 1056147"/>
              <a:gd name="connsiteY36" fmla="*/ 476250 h 1258661"/>
              <a:gd name="connsiteX37" fmla="*/ 891268 w 1056147"/>
              <a:gd name="connsiteY37" fmla="*/ 455840 h 1258661"/>
              <a:gd name="connsiteX38" fmla="*/ 898072 w 1056147"/>
              <a:gd name="connsiteY38" fmla="*/ 428625 h 1258661"/>
              <a:gd name="connsiteX39" fmla="*/ 925286 w 1056147"/>
              <a:gd name="connsiteY39" fmla="*/ 387804 h 1258661"/>
              <a:gd name="connsiteX40" fmla="*/ 932090 w 1056147"/>
              <a:gd name="connsiteY40" fmla="*/ 353786 h 1258661"/>
              <a:gd name="connsiteX41" fmla="*/ 945697 w 1056147"/>
              <a:gd name="connsiteY41" fmla="*/ 312965 h 1258661"/>
              <a:gd name="connsiteX42" fmla="*/ 966107 w 1056147"/>
              <a:gd name="connsiteY42" fmla="*/ 251732 h 1258661"/>
              <a:gd name="connsiteX43" fmla="*/ 986518 w 1056147"/>
              <a:gd name="connsiteY43" fmla="*/ 190500 h 1258661"/>
              <a:gd name="connsiteX44" fmla="*/ 1013732 w 1056147"/>
              <a:gd name="connsiteY44" fmla="*/ 156482 h 1258661"/>
              <a:gd name="connsiteX45" fmla="*/ 1054554 w 1056147"/>
              <a:gd name="connsiteY45" fmla="*/ 34018 h 1258661"/>
              <a:gd name="connsiteX46" fmla="*/ 1054554 w 1056147"/>
              <a:gd name="connsiteY46" fmla="*/ 0 h 1258661"/>
              <a:gd name="connsiteX0" fmla="*/ 0 w 1056147"/>
              <a:gd name="connsiteY0" fmla="*/ 1258661 h 1258661"/>
              <a:gd name="connsiteX1" fmla="*/ 40822 w 1056147"/>
              <a:gd name="connsiteY1" fmla="*/ 1251857 h 1258661"/>
              <a:gd name="connsiteX2" fmla="*/ 81643 w 1056147"/>
              <a:gd name="connsiteY2" fmla="*/ 1238250 h 1258661"/>
              <a:gd name="connsiteX3" fmla="*/ 102054 w 1056147"/>
              <a:gd name="connsiteY3" fmla="*/ 1204232 h 1258661"/>
              <a:gd name="connsiteX4" fmla="*/ 163286 w 1056147"/>
              <a:gd name="connsiteY4" fmla="*/ 1190625 h 1258661"/>
              <a:gd name="connsiteX5" fmla="*/ 183697 w 1056147"/>
              <a:gd name="connsiteY5" fmla="*/ 1183822 h 1258661"/>
              <a:gd name="connsiteX6" fmla="*/ 210911 w 1056147"/>
              <a:gd name="connsiteY6" fmla="*/ 1177018 h 1258661"/>
              <a:gd name="connsiteX7" fmla="*/ 251732 w 1056147"/>
              <a:gd name="connsiteY7" fmla="*/ 1163411 h 1258661"/>
              <a:gd name="connsiteX8" fmla="*/ 292554 w 1056147"/>
              <a:gd name="connsiteY8" fmla="*/ 1136197 h 1258661"/>
              <a:gd name="connsiteX9" fmla="*/ 326572 w 1056147"/>
              <a:gd name="connsiteY9" fmla="*/ 1088572 h 1258661"/>
              <a:gd name="connsiteX10" fmla="*/ 333375 w 1056147"/>
              <a:gd name="connsiteY10" fmla="*/ 1068161 h 1258661"/>
              <a:gd name="connsiteX11" fmla="*/ 360590 w 1056147"/>
              <a:gd name="connsiteY11" fmla="*/ 1034143 h 1258661"/>
              <a:gd name="connsiteX12" fmla="*/ 374197 w 1056147"/>
              <a:gd name="connsiteY12" fmla="*/ 1013732 h 1258661"/>
              <a:gd name="connsiteX13" fmla="*/ 381000 w 1056147"/>
              <a:gd name="connsiteY13" fmla="*/ 993322 h 1258661"/>
              <a:gd name="connsiteX14" fmla="*/ 401411 w 1056147"/>
              <a:gd name="connsiteY14" fmla="*/ 986518 h 1258661"/>
              <a:gd name="connsiteX15" fmla="*/ 421822 w 1056147"/>
              <a:gd name="connsiteY15" fmla="*/ 925286 h 1258661"/>
              <a:gd name="connsiteX16" fmla="*/ 428625 w 1056147"/>
              <a:gd name="connsiteY16" fmla="*/ 904875 h 1258661"/>
              <a:gd name="connsiteX17" fmla="*/ 449036 w 1056147"/>
              <a:gd name="connsiteY17" fmla="*/ 891268 h 1258661"/>
              <a:gd name="connsiteX18" fmla="*/ 455840 w 1056147"/>
              <a:gd name="connsiteY18" fmla="*/ 870857 h 1258661"/>
              <a:gd name="connsiteX19" fmla="*/ 476250 w 1056147"/>
              <a:gd name="connsiteY19" fmla="*/ 864054 h 1258661"/>
              <a:gd name="connsiteX20" fmla="*/ 496661 w 1056147"/>
              <a:gd name="connsiteY20" fmla="*/ 850447 h 1258661"/>
              <a:gd name="connsiteX21" fmla="*/ 517072 w 1056147"/>
              <a:gd name="connsiteY21" fmla="*/ 809625 h 1258661"/>
              <a:gd name="connsiteX22" fmla="*/ 551090 w 1056147"/>
              <a:gd name="connsiteY22" fmla="*/ 775607 h 1258661"/>
              <a:gd name="connsiteX23" fmla="*/ 578304 w 1056147"/>
              <a:gd name="connsiteY23" fmla="*/ 748393 h 1258661"/>
              <a:gd name="connsiteX24" fmla="*/ 632732 w 1056147"/>
              <a:gd name="connsiteY24" fmla="*/ 700768 h 1258661"/>
              <a:gd name="connsiteX25" fmla="*/ 646340 w 1056147"/>
              <a:gd name="connsiteY25" fmla="*/ 687161 h 1258661"/>
              <a:gd name="connsiteX26" fmla="*/ 687161 w 1056147"/>
              <a:gd name="connsiteY26" fmla="*/ 666750 h 1258661"/>
              <a:gd name="connsiteX27" fmla="*/ 707572 w 1056147"/>
              <a:gd name="connsiteY27" fmla="*/ 646340 h 1258661"/>
              <a:gd name="connsiteX28" fmla="*/ 734786 w 1056147"/>
              <a:gd name="connsiteY28" fmla="*/ 639536 h 1258661"/>
              <a:gd name="connsiteX29" fmla="*/ 755197 w 1056147"/>
              <a:gd name="connsiteY29" fmla="*/ 632732 h 1258661"/>
              <a:gd name="connsiteX30" fmla="*/ 789215 w 1056147"/>
              <a:gd name="connsiteY30" fmla="*/ 605518 h 1258661"/>
              <a:gd name="connsiteX31" fmla="*/ 802822 w 1056147"/>
              <a:gd name="connsiteY31" fmla="*/ 585107 h 1258661"/>
              <a:gd name="connsiteX32" fmla="*/ 823232 w 1056147"/>
              <a:gd name="connsiteY32" fmla="*/ 571500 h 1258661"/>
              <a:gd name="connsiteX33" fmla="*/ 830036 w 1056147"/>
              <a:gd name="connsiteY33" fmla="*/ 551090 h 1258661"/>
              <a:gd name="connsiteX34" fmla="*/ 864054 w 1056147"/>
              <a:gd name="connsiteY34" fmla="*/ 517072 h 1258661"/>
              <a:gd name="connsiteX35" fmla="*/ 884465 w 1056147"/>
              <a:gd name="connsiteY35" fmla="*/ 476250 h 1258661"/>
              <a:gd name="connsiteX36" fmla="*/ 891268 w 1056147"/>
              <a:gd name="connsiteY36" fmla="*/ 455840 h 1258661"/>
              <a:gd name="connsiteX37" fmla="*/ 898072 w 1056147"/>
              <a:gd name="connsiteY37" fmla="*/ 428625 h 1258661"/>
              <a:gd name="connsiteX38" fmla="*/ 925286 w 1056147"/>
              <a:gd name="connsiteY38" fmla="*/ 387804 h 1258661"/>
              <a:gd name="connsiteX39" fmla="*/ 932090 w 1056147"/>
              <a:gd name="connsiteY39" fmla="*/ 353786 h 1258661"/>
              <a:gd name="connsiteX40" fmla="*/ 945697 w 1056147"/>
              <a:gd name="connsiteY40" fmla="*/ 312965 h 1258661"/>
              <a:gd name="connsiteX41" fmla="*/ 966107 w 1056147"/>
              <a:gd name="connsiteY41" fmla="*/ 251732 h 1258661"/>
              <a:gd name="connsiteX42" fmla="*/ 986518 w 1056147"/>
              <a:gd name="connsiteY42" fmla="*/ 190500 h 1258661"/>
              <a:gd name="connsiteX43" fmla="*/ 1013732 w 1056147"/>
              <a:gd name="connsiteY43" fmla="*/ 156482 h 1258661"/>
              <a:gd name="connsiteX44" fmla="*/ 1054554 w 1056147"/>
              <a:gd name="connsiteY44" fmla="*/ 34018 h 1258661"/>
              <a:gd name="connsiteX45" fmla="*/ 1054554 w 1056147"/>
              <a:gd name="connsiteY45" fmla="*/ 0 h 1258661"/>
              <a:gd name="connsiteX0" fmla="*/ 0 w 1056147"/>
              <a:gd name="connsiteY0" fmla="*/ 1258661 h 1258661"/>
              <a:gd name="connsiteX1" fmla="*/ 40822 w 1056147"/>
              <a:gd name="connsiteY1" fmla="*/ 1251857 h 1258661"/>
              <a:gd name="connsiteX2" fmla="*/ 81643 w 1056147"/>
              <a:gd name="connsiteY2" fmla="*/ 1238250 h 1258661"/>
              <a:gd name="connsiteX3" fmla="*/ 102054 w 1056147"/>
              <a:gd name="connsiteY3" fmla="*/ 1204232 h 1258661"/>
              <a:gd name="connsiteX4" fmla="*/ 163286 w 1056147"/>
              <a:gd name="connsiteY4" fmla="*/ 1190625 h 1258661"/>
              <a:gd name="connsiteX5" fmla="*/ 183697 w 1056147"/>
              <a:gd name="connsiteY5" fmla="*/ 1183822 h 1258661"/>
              <a:gd name="connsiteX6" fmla="*/ 210911 w 1056147"/>
              <a:gd name="connsiteY6" fmla="*/ 1177018 h 1258661"/>
              <a:gd name="connsiteX7" fmla="*/ 251732 w 1056147"/>
              <a:gd name="connsiteY7" fmla="*/ 1163411 h 1258661"/>
              <a:gd name="connsiteX8" fmla="*/ 292554 w 1056147"/>
              <a:gd name="connsiteY8" fmla="*/ 1136197 h 1258661"/>
              <a:gd name="connsiteX9" fmla="*/ 326572 w 1056147"/>
              <a:gd name="connsiteY9" fmla="*/ 1088572 h 1258661"/>
              <a:gd name="connsiteX10" fmla="*/ 333375 w 1056147"/>
              <a:gd name="connsiteY10" fmla="*/ 1068161 h 1258661"/>
              <a:gd name="connsiteX11" fmla="*/ 360590 w 1056147"/>
              <a:gd name="connsiteY11" fmla="*/ 1034143 h 1258661"/>
              <a:gd name="connsiteX12" fmla="*/ 374197 w 1056147"/>
              <a:gd name="connsiteY12" fmla="*/ 1013732 h 1258661"/>
              <a:gd name="connsiteX13" fmla="*/ 381000 w 1056147"/>
              <a:gd name="connsiteY13" fmla="*/ 993322 h 1258661"/>
              <a:gd name="connsiteX14" fmla="*/ 401411 w 1056147"/>
              <a:gd name="connsiteY14" fmla="*/ 986518 h 1258661"/>
              <a:gd name="connsiteX15" fmla="*/ 421822 w 1056147"/>
              <a:gd name="connsiteY15" fmla="*/ 925286 h 1258661"/>
              <a:gd name="connsiteX16" fmla="*/ 428625 w 1056147"/>
              <a:gd name="connsiteY16" fmla="*/ 904875 h 1258661"/>
              <a:gd name="connsiteX17" fmla="*/ 449036 w 1056147"/>
              <a:gd name="connsiteY17" fmla="*/ 891268 h 1258661"/>
              <a:gd name="connsiteX18" fmla="*/ 455840 w 1056147"/>
              <a:gd name="connsiteY18" fmla="*/ 870857 h 1258661"/>
              <a:gd name="connsiteX19" fmla="*/ 476250 w 1056147"/>
              <a:gd name="connsiteY19" fmla="*/ 864054 h 1258661"/>
              <a:gd name="connsiteX20" fmla="*/ 496661 w 1056147"/>
              <a:gd name="connsiteY20" fmla="*/ 850447 h 1258661"/>
              <a:gd name="connsiteX21" fmla="*/ 517072 w 1056147"/>
              <a:gd name="connsiteY21" fmla="*/ 809625 h 1258661"/>
              <a:gd name="connsiteX22" fmla="*/ 551090 w 1056147"/>
              <a:gd name="connsiteY22" fmla="*/ 775607 h 1258661"/>
              <a:gd name="connsiteX23" fmla="*/ 578304 w 1056147"/>
              <a:gd name="connsiteY23" fmla="*/ 748393 h 1258661"/>
              <a:gd name="connsiteX24" fmla="*/ 632732 w 1056147"/>
              <a:gd name="connsiteY24" fmla="*/ 700768 h 1258661"/>
              <a:gd name="connsiteX25" fmla="*/ 646340 w 1056147"/>
              <a:gd name="connsiteY25" fmla="*/ 687161 h 1258661"/>
              <a:gd name="connsiteX26" fmla="*/ 687161 w 1056147"/>
              <a:gd name="connsiteY26" fmla="*/ 666750 h 1258661"/>
              <a:gd name="connsiteX27" fmla="*/ 707572 w 1056147"/>
              <a:gd name="connsiteY27" fmla="*/ 646340 h 1258661"/>
              <a:gd name="connsiteX28" fmla="*/ 755197 w 1056147"/>
              <a:gd name="connsiteY28" fmla="*/ 632732 h 1258661"/>
              <a:gd name="connsiteX29" fmla="*/ 789215 w 1056147"/>
              <a:gd name="connsiteY29" fmla="*/ 605518 h 1258661"/>
              <a:gd name="connsiteX30" fmla="*/ 802822 w 1056147"/>
              <a:gd name="connsiteY30" fmla="*/ 585107 h 1258661"/>
              <a:gd name="connsiteX31" fmla="*/ 823232 w 1056147"/>
              <a:gd name="connsiteY31" fmla="*/ 571500 h 1258661"/>
              <a:gd name="connsiteX32" fmla="*/ 830036 w 1056147"/>
              <a:gd name="connsiteY32" fmla="*/ 551090 h 1258661"/>
              <a:gd name="connsiteX33" fmla="*/ 864054 w 1056147"/>
              <a:gd name="connsiteY33" fmla="*/ 517072 h 1258661"/>
              <a:gd name="connsiteX34" fmla="*/ 884465 w 1056147"/>
              <a:gd name="connsiteY34" fmla="*/ 476250 h 1258661"/>
              <a:gd name="connsiteX35" fmla="*/ 891268 w 1056147"/>
              <a:gd name="connsiteY35" fmla="*/ 455840 h 1258661"/>
              <a:gd name="connsiteX36" fmla="*/ 898072 w 1056147"/>
              <a:gd name="connsiteY36" fmla="*/ 428625 h 1258661"/>
              <a:gd name="connsiteX37" fmla="*/ 925286 w 1056147"/>
              <a:gd name="connsiteY37" fmla="*/ 387804 h 1258661"/>
              <a:gd name="connsiteX38" fmla="*/ 932090 w 1056147"/>
              <a:gd name="connsiteY38" fmla="*/ 353786 h 1258661"/>
              <a:gd name="connsiteX39" fmla="*/ 945697 w 1056147"/>
              <a:gd name="connsiteY39" fmla="*/ 312965 h 1258661"/>
              <a:gd name="connsiteX40" fmla="*/ 966107 w 1056147"/>
              <a:gd name="connsiteY40" fmla="*/ 251732 h 1258661"/>
              <a:gd name="connsiteX41" fmla="*/ 986518 w 1056147"/>
              <a:gd name="connsiteY41" fmla="*/ 190500 h 1258661"/>
              <a:gd name="connsiteX42" fmla="*/ 1013732 w 1056147"/>
              <a:gd name="connsiteY42" fmla="*/ 156482 h 1258661"/>
              <a:gd name="connsiteX43" fmla="*/ 1054554 w 1056147"/>
              <a:gd name="connsiteY43" fmla="*/ 34018 h 1258661"/>
              <a:gd name="connsiteX44" fmla="*/ 1054554 w 1056147"/>
              <a:gd name="connsiteY44" fmla="*/ 0 h 1258661"/>
              <a:gd name="connsiteX0" fmla="*/ 0 w 1056147"/>
              <a:gd name="connsiteY0" fmla="*/ 1258661 h 1258661"/>
              <a:gd name="connsiteX1" fmla="*/ 40822 w 1056147"/>
              <a:gd name="connsiteY1" fmla="*/ 1251857 h 1258661"/>
              <a:gd name="connsiteX2" fmla="*/ 81643 w 1056147"/>
              <a:gd name="connsiteY2" fmla="*/ 1238250 h 1258661"/>
              <a:gd name="connsiteX3" fmla="*/ 102054 w 1056147"/>
              <a:gd name="connsiteY3" fmla="*/ 1204232 h 1258661"/>
              <a:gd name="connsiteX4" fmla="*/ 163286 w 1056147"/>
              <a:gd name="connsiteY4" fmla="*/ 1190625 h 1258661"/>
              <a:gd name="connsiteX5" fmla="*/ 183697 w 1056147"/>
              <a:gd name="connsiteY5" fmla="*/ 1183822 h 1258661"/>
              <a:gd name="connsiteX6" fmla="*/ 210911 w 1056147"/>
              <a:gd name="connsiteY6" fmla="*/ 1177018 h 1258661"/>
              <a:gd name="connsiteX7" fmla="*/ 251732 w 1056147"/>
              <a:gd name="connsiteY7" fmla="*/ 1163411 h 1258661"/>
              <a:gd name="connsiteX8" fmla="*/ 292554 w 1056147"/>
              <a:gd name="connsiteY8" fmla="*/ 1136197 h 1258661"/>
              <a:gd name="connsiteX9" fmla="*/ 326572 w 1056147"/>
              <a:gd name="connsiteY9" fmla="*/ 1088572 h 1258661"/>
              <a:gd name="connsiteX10" fmla="*/ 333375 w 1056147"/>
              <a:gd name="connsiteY10" fmla="*/ 1068161 h 1258661"/>
              <a:gd name="connsiteX11" fmla="*/ 360590 w 1056147"/>
              <a:gd name="connsiteY11" fmla="*/ 1034143 h 1258661"/>
              <a:gd name="connsiteX12" fmla="*/ 374197 w 1056147"/>
              <a:gd name="connsiteY12" fmla="*/ 1013732 h 1258661"/>
              <a:gd name="connsiteX13" fmla="*/ 381000 w 1056147"/>
              <a:gd name="connsiteY13" fmla="*/ 993322 h 1258661"/>
              <a:gd name="connsiteX14" fmla="*/ 401411 w 1056147"/>
              <a:gd name="connsiteY14" fmla="*/ 986518 h 1258661"/>
              <a:gd name="connsiteX15" fmla="*/ 421822 w 1056147"/>
              <a:gd name="connsiteY15" fmla="*/ 925286 h 1258661"/>
              <a:gd name="connsiteX16" fmla="*/ 428625 w 1056147"/>
              <a:gd name="connsiteY16" fmla="*/ 904875 h 1258661"/>
              <a:gd name="connsiteX17" fmla="*/ 449036 w 1056147"/>
              <a:gd name="connsiteY17" fmla="*/ 891268 h 1258661"/>
              <a:gd name="connsiteX18" fmla="*/ 455840 w 1056147"/>
              <a:gd name="connsiteY18" fmla="*/ 870857 h 1258661"/>
              <a:gd name="connsiteX19" fmla="*/ 476250 w 1056147"/>
              <a:gd name="connsiteY19" fmla="*/ 864054 h 1258661"/>
              <a:gd name="connsiteX20" fmla="*/ 496661 w 1056147"/>
              <a:gd name="connsiteY20" fmla="*/ 850447 h 1258661"/>
              <a:gd name="connsiteX21" fmla="*/ 517072 w 1056147"/>
              <a:gd name="connsiteY21" fmla="*/ 809625 h 1258661"/>
              <a:gd name="connsiteX22" fmla="*/ 551090 w 1056147"/>
              <a:gd name="connsiteY22" fmla="*/ 775607 h 1258661"/>
              <a:gd name="connsiteX23" fmla="*/ 578304 w 1056147"/>
              <a:gd name="connsiteY23" fmla="*/ 748393 h 1258661"/>
              <a:gd name="connsiteX24" fmla="*/ 632732 w 1056147"/>
              <a:gd name="connsiteY24" fmla="*/ 700768 h 1258661"/>
              <a:gd name="connsiteX25" fmla="*/ 646340 w 1056147"/>
              <a:gd name="connsiteY25" fmla="*/ 687161 h 1258661"/>
              <a:gd name="connsiteX26" fmla="*/ 687161 w 1056147"/>
              <a:gd name="connsiteY26" fmla="*/ 666750 h 1258661"/>
              <a:gd name="connsiteX27" fmla="*/ 707572 w 1056147"/>
              <a:gd name="connsiteY27" fmla="*/ 646340 h 1258661"/>
              <a:gd name="connsiteX28" fmla="*/ 755197 w 1056147"/>
              <a:gd name="connsiteY28" fmla="*/ 632732 h 1258661"/>
              <a:gd name="connsiteX29" fmla="*/ 789215 w 1056147"/>
              <a:gd name="connsiteY29" fmla="*/ 605518 h 1258661"/>
              <a:gd name="connsiteX30" fmla="*/ 802822 w 1056147"/>
              <a:gd name="connsiteY30" fmla="*/ 585107 h 1258661"/>
              <a:gd name="connsiteX31" fmla="*/ 823232 w 1056147"/>
              <a:gd name="connsiteY31" fmla="*/ 571500 h 1258661"/>
              <a:gd name="connsiteX32" fmla="*/ 864054 w 1056147"/>
              <a:gd name="connsiteY32" fmla="*/ 517072 h 1258661"/>
              <a:gd name="connsiteX33" fmla="*/ 884465 w 1056147"/>
              <a:gd name="connsiteY33" fmla="*/ 476250 h 1258661"/>
              <a:gd name="connsiteX34" fmla="*/ 891268 w 1056147"/>
              <a:gd name="connsiteY34" fmla="*/ 455840 h 1258661"/>
              <a:gd name="connsiteX35" fmla="*/ 898072 w 1056147"/>
              <a:gd name="connsiteY35" fmla="*/ 428625 h 1258661"/>
              <a:gd name="connsiteX36" fmla="*/ 925286 w 1056147"/>
              <a:gd name="connsiteY36" fmla="*/ 387804 h 1258661"/>
              <a:gd name="connsiteX37" fmla="*/ 932090 w 1056147"/>
              <a:gd name="connsiteY37" fmla="*/ 353786 h 1258661"/>
              <a:gd name="connsiteX38" fmla="*/ 945697 w 1056147"/>
              <a:gd name="connsiteY38" fmla="*/ 312965 h 1258661"/>
              <a:gd name="connsiteX39" fmla="*/ 966107 w 1056147"/>
              <a:gd name="connsiteY39" fmla="*/ 251732 h 1258661"/>
              <a:gd name="connsiteX40" fmla="*/ 986518 w 1056147"/>
              <a:gd name="connsiteY40" fmla="*/ 190500 h 1258661"/>
              <a:gd name="connsiteX41" fmla="*/ 1013732 w 1056147"/>
              <a:gd name="connsiteY41" fmla="*/ 156482 h 1258661"/>
              <a:gd name="connsiteX42" fmla="*/ 1054554 w 1056147"/>
              <a:gd name="connsiteY42" fmla="*/ 34018 h 1258661"/>
              <a:gd name="connsiteX43" fmla="*/ 1054554 w 1056147"/>
              <a:gd name="connsiteY43" fmla="*/ 0 h 1258661"/>
              <a:gd name="connsiteX0" fmla="*/ 0 w 1056147"/>
              <a:gd name="connsiteY0" fmla="*/ 1258661 h 1258661"/>
              <a:gd name="connsiteX1" fmla="*/ 40822 w 1056147"/>
              <a:gd name="connsiteY1" fmla="*/ 1251857 h 1258661"/>
              <a:gd name="connsiteX2" fmla="*/ 81643 w 1056147"/>
              <a:gd name="connsiteY2" fmla="*/ 1238250 h 1258661"/>
              <a:gd name="connsiteX3" fmla="*/ 102054 w 1056147"/>
              <a:gd name="connsiteY3" fmla="*/ 1204232 h 1258661"/>
              <a:gd name="connsiteX4" fmla="*/ 163286 w 1056147"/>
              <a:gd name="connsiteY4" fmla="*/ 1190625 h 1258661"/>
              <a:gd name="connsiteX5" fmla="*/ 183697 w 1056147"/>
              <a:gd name="connsiteY5" fmla="*/ 1183822 h 1258661"/>
              <a:gd name="connsiteX6" fmla="*/ 210911 w 1056147"/>
              <a:gd name="connsiteY6" fmla="*/ 1177018 h 1258661"/>
              <a:gd name="connsiteX7" fmla="*/ 251732 w 1056147"/>
              <a:gd name="connsiteY7" fmla="*/ 1163411 h 1258661"/>
              <a:gd name="connsiteX8" fmla="*/ 292554 w 1056147"/>
              <a:gd name="connsiteY8" fmla="*/ 1136197 h 1258661"/>
              <a:gd name="connsiteX9" fmla="*/ 326572 w 1056147"/>
              <a:gd name="connsiteY9" fmla="*/ 1088572 h 1258661"/>
              <a:gd name="connsiteX10" fmla="*/ 333375 w 1056147"/>
              <a:gd name="connsiteY10" fmla="*/ 1068161 h 1258661"/>
              <a:gd name="connsiteX11" fmla="*/ 360590 w 1056147"/>
              <a:gd name="connsiteY11" fmla="*/ 1034143 h 1258661"/>
              <a:gd name="connsiteX12" fmla="*/ 374197 w 1056147"/>
              <a:gd name="connsiteY12" fmla="*/ 1013732 h 1258661"/>
              <a:gd name="connsiteX13" fmla="*/ 381000 w 1056147"/>
              <a:gd name="connsiteY13" fmla="*/ 993322 h 1258661"/>
              <a:gd name="connsiteX14" fmla="*/ 401411 w 1056147"/>
              <a:gd name="connsiteY14" fmla="*/ 986518 h 1258661"/>
              <a:gd name="connsiteX15" fmla="*/ 421822 w 1056147"/>
              <a:gd name="connsiteY15" fmla="*/ 925286 h 1258661"/>
              <a:gd name="connsiteX16" fmla="*/ 428625 w 1056147"/>
              <a:gd name="connsiteY16" fmla="*/ 904875 h 1258661"/>
              <a:gd name="connsiteX17" fmla="*/ 449036 w 1056147"/>
              <a:gd name="connsiteY17" fmla="*/ 891268 h 1258661"/>
              <a:gd name="connsiteX18" fmla="*/ 476250 w 1056147"/>
              <a:gd name="connsiteY18" fmla="*/ 864054 h 1258661"/>
              <a:gd name="connsiteX19" fmla="*/ 496661 w 1056147"/>
              <a:gd name="connsiteY19" fmla="*/ 850447 h 1258661"/>
              <a:gd name="connsiteX20" fmla="*/ 517072 w 1056147"/>
              <a:gd name="connsiteY20" fmla="*/ 809625 h 1258661"/>
              <a:gd name="connsiteX21" fmla="*/ 551090 w 1056147"/>
              <a:gd name="connsiteY21" fmla="*/ 775607 h 1258661"/>
              <a:gd name="connsiteX22" fmla="*/ 578304 w 1056147"/>
              <a:gd name="connsiteY22" fmla="*/ 748393 h 1258661"/>
              <a:gd name="connsiteX23" fmla="*/ 632732 w 1056147"/>
              <a:gd name="connsiteY23" fmla="*/ 700768 h 1258661"/>
              <a:gd name="connsiteX24" fmla="*/ 646340 w 1056147"/>
              <a:gd name="connsiteY24" fmla="*/ 687161 h 1258661"/>
              <a:gd name="connsiteX25" fmla="*/ 687161 w 1056147"/>
              <a:gd name="connsiteY25" fmla="*/ 666750 h 1258661"/>
              <a:gd name="connsiteX26" fmla="*/ 707572 w 1056147"/>
              <a:gd name="connsiteY26" fmla="*/ 646340 h 1258661"/>
              <a:gd name="connsiteX27" fmla="*/ 755197 w 1056147"/>
              <a:gd name="connsiteY27" fmla="*/ 632732 h 1258661"/>
              <a:gd name="connsiteX28" fmla="*/ 789215 w 1056147"/>
              <a:gd name="connsiteY28" fmla="*/ 605518 h 1258661"/>
              <a:gd name="connsiteX29" fmla="*/ 802822 w 1056147"/>
              <a:gd name="connsiteY29" fmla="*/ 585107 h 1258661"/>
              <a:gd name="connsiteX30" fmla="*/ 823232 w 1056147"/>
              <a:gd name="connsiteY30" fmla="*/ 571500 h 1258661"/>
              <a:gd name="connsiteX31" fmla="*/ 864054 w 1056147"/>
              <a:gd name="connsiteY31" fmla="*/ 517072 h 1258661"/>
              <a:gd name="connsiteX32" fmla="*/ 884465 w 1056147"/>
              <a:gd name="connsiteY32" fmla="*/ 476250 h 1258661"/>
              <a:gd name="connsiteX33" fmla="*/ 891268 w 1056147"/>
              <a:gd name="connsiteY33" fmla="*/ 455840 h 1258661"/>
              <a:gd name="connsiteX34" fmla="*/ 898072 w 1056147"/>
              <a:gd name="connsiteY34" fmla="*/ 428625 h 1258661"/>
              <a:gd name="connsiteX35" fmla="*/ 925286 w 1056147"/>
              <a:gd name="connsiteY35" fmla="*/ 387804 h 1258661"/>
              <a:gd name="connsiteX36" fmla="*/ 932090 w 1056147"/>
              <a:gd name="connsiteY36" fmla="*/ 353786 h 1258661"/>
              <a:gd name="connsiteX37" fmla="*/ 945697 w 1056147"/>
              <a:gd name="connsiteY37" fmla="*/ 312965 h 1258661"/>
              <a:gd name="connsiteX38" fmla="*/ 966107 w 1056147"/>
              <a:gd name="connsiteY38" fmla="*/ 251732 h 1258661"/>
              <a:gd name="connsiteX39" fmla="*/ 986518 w 1056147"/>
              <a:gd name="connsiteY39" fmla="*/ 190500 h 1258661"/>
              <a:gd name="connsiteX40" fmla="*/ 1013732 w 1056147"/>
              <a:gd name="connsiteY40" fmla="*/ 156482 h 1258661"/>
              <a:gd name="connsiteX41" fmla="*/ 1054554 w 1056147"/>
              <a:gd name="connsiteY41" fmla="*/ 34018 h 1258661"/>
              <a:gd name="connsiteX42" fmla="*/ 1054554 w 1056147"/>
              <a:gd name="connsiteY42" fmla="*/ 0 h 1258661"/>
              <a:gd name="connsiteX0" fmla="*/ 0 w 1056147"/>
              <a:gd name="connsiteY0" fmla="*/ 1258661 h 1258661"/>
              <a:gd name="connsiteX1" fmla="*/ 40822 w 1056147"/>
              <a:gd name="connsiteY1" fmla="*/ 1251857 h 1258661"/>
              <a:gd name="connsiteX2" fmla="*/ 81643 w 1056147"/>
              <a:gd name="connsiteY2" fmla="*/ 1238250 h 1258661"/>
              <a:gd name="connsiteX3" fmla="*/ 102054 w 1056147"/>
              <a:gd name="connsiteY3" fmla="*/ 1204232 h 1258661"/>
              <a:gd name="connsiteX4" fmla="*/ 163286 w 1056147"/>
              <a:gd name="connsiteY4" fmla="*/ 1190625 h 1258661"/>
              <a:gd name="connsiteX5" fmla="*/ 183697 w 1056147"/>
              <a:gd name="connsiteY5" fmla="*/ 1183822 h 1258661"/>
              <a:gd name="connsiteX6" fmla="*/ 210911 w 1056147"/>
              <a:gd name="connsiteY6" fmla="*/ 1177018 h 1258661"/>
              <a:gd name="connsiteX7" fmla="*/ 251732 w 1056147"/>
              <a:gd name="connsiteY7" fmla="*/ 1163411 h 1258661"/>
              <a:gd name="connsiteX8" fmla="*/ 292554 w 1056147"/>
              <a:gd name="connsiteY8" fmla="*/ 1136197 h 1258661"/>
              <a:gd name="connsiteX9" fmla="*/ 326572 w 1056147"/>
              <a:gd name="connsiteY9" fmla="*/ 1088572 h 1258661"/>
              <a:gd name="connsiteX10" fmla="*/ 333375 w 1056147"/>
              <a:gd name="connsiteY10" fmla="*/ 1068161 h 1258661"/>
              <a:gd name="connsiteX11" fmla="*/ 360590 w 1056147"/>
              <a:gd name="connsiteY11" fmla="*/ 1034143 h 1258661"/>
              <a:gd name="connsiteX12" fmla="*/ 374197 w 1056147"/>
              <a:gd name="connsiteY12" fmla="*/ 1013732 h 1258661"/>
              <a:gd name="connsiteX13" fmla="*/ 381000 w 1056147"/>
              <a:gd name="connsiteY13" fmla="*/ 993322 h 1258661"/>
              <a:gd name="connsiteX14" fmla="*/ 421822 w 1056147"/>
              <a:gd name="connsiteY14" fmla="*/ 925286 h 1258661"/>
              <a:gd name="connsiteX15" fmla="*/ 428625 w 1056147"/>
              <a:gd name="connsiteY15" fmla="*/ 904875 h 1258661"/>
              <a:gd name="connsiteX16" fmla="*/ 449036 w 1056147"/>
              <a:gd name="connsiteY16" fmla="*/ 891268 h 1258661"/>
              <a:gd name="connsiteX17" fmla="*/ 476250 w 1056147"/>
              <a:gd name="connsiteY17" fmla="*/ 864054 h 1258661"/>
              <a:gd name="connsiteX18" fmla="*/ 496661 w 1056147"/>
              <a:gd name="connsiteY18" fmla="*/ 850447 h 1258661"/>
              <a:gd name="connsiteX19" fmla="*/ 517072 w 1056147"/>
              <a:gd name="connsiteY19" fmla="*/ 809625 h 1258661"/>
              <a:gd name="connsiteX20" fmla="*/ 551090 w 1056147"/>
              <a:gd name="connsiteY20" fmla="*/ 775607 h 1258661"/>
              <a:gd name="connsiteX21" fmla="*/ 578304 w 1056147"/>
              <a:gd name="connsiteY21" fmla="*/ 748393 h 1258661"/>
              <a:gd name="connsiteX22" fmla="*/ 632732 w 1056147"/>
              <a:gd name="connsiteY22" fmla="*/ 700768 h 1258661"/>
              <a:gd name="connsiteX23" fmla="*/ 646340 w 1056147"/>
              <a:gd name="connsiteY23" fmla="*/ 687161 h 1258661"/>
              <a:gd name="connsiteX24" fmla="*/ 687161 w 1056147"/>
              <a:gd name="connsiteY24" fmla="*/ 666750 h 1258661"/>
              <a:gd name="connsiteX25" fmla="*/ 707572 w 1056147"/>
              <a:gd name="connsiteY25" fmla="*/ 646340 h 1258661"/>
              <a:gd name="connsiteX26" fmla="*/ 755197 w 1056147"/>
              <a:gd name="connsiteY26" fmla="*/ 632732 h 1258661"/>
              <a:gd name="connsiteX27" fmla="*/ 789215 w 1056147"/>
              <a:gd name="connsiteY27" fmla="*/ 605518 h 1258661"/>
              <a:gd name="connsiteX28" fmla="*/ 802822 w 1056147"/>
              <a:gd name="connsiteY28" fmla="*/ 585107 h 1258661"/>
              <a:gd name="connsiteX29" fmla="*/ 823232 w 1056147"/>
              <a:gd name="connsiteY29" fmla="*/ 571500 h 1258661"/>
              <a:gd name="connsiteX30" fmla="*/ 864054 w 1056147"/>
              <a:gd name="connsiteY30" fmla="*/ 517072 h 1258661"/>
              <a:gd name="connsiteX31" fmla="*/ 884465 w 1056147"/>
              <a:gd name="connsiteY31" fmla="*/ 476250 h 1258661"/>
              <a:gd name="connsiteX32" fmla="*/ 891268 w 1056147"/>
              <a:gd name="connsiteY32" fmla="*/ 455840 h 1258661"/>
              <a:gd name="connsiteX33" fmla="*/ 898072 w 1056147"/>
              <a:gd name="connsiteY33" fmla="*/ 428625 h 1258661"/>
              <a:gd name="connsiteX34" fmla="*/ 925286 w 1056147"/>
              <a:gd name="connsiteY34" fmla="*/ 387804 h 1258661"/>
              <a:gd name="connsiteX35" fmla="*/ 932090 w 1056147"/>
              <a:gd name="connsiteY35" fmla="*/ 353786 h 1258661"/>
              <a:gd name="connsiteX36" fmla="*/ 945697 w 1056147"/>
              <a:gd name="connsiteY36" fmla="*/ 312965 h 1258661"/>
              <a:gd name="connsiteX37" fmla="*/ 966107 w 1056147"/>
              <a:gd name="connsiteY37" fmla="*/ 251732 h 1258661"/>
              <a:gd name="connsiteX38" fmla="*/ 986518 w 1056147"/>
              <a:gd name="connsiteY38" fmla="*/ 190500 h 1258661"/>
              <a:gd name="connsiteX39" fmla="*/ 1013732 w 1056147"/>
              <a:gd name="connsiteY39" fmla="*/ 156482 h 1258661"/>
              <a:gd name="connsiteX40" fmla="*/ 1054554 w 1056147"/>
              <a:gd name="connsiteY40" fmla="*/ 34018 h 1258661"/>
              <a:gd name="connsiteX41" fmla="*/ 1054554 w 1056147"/>
              <a:gd name="connsiteY41" fmla="*/ 0 h 1258661"/>
              <a:gd name="connsiteX0" fmla="*/ 0 w 1056147"/>
              <a:gd name="connsiteY0" fmla="*/ 1258661 h 1258661"/>
              <a:gd name="connsiteX1" fmla="*/ 40822 w 1056147"/>
              <a:gd name="connsiteY1" fmla="*/ 1251857 h 1258661"/>
              <a:gd name="connsiteX2" fmla="*/ 81643 w 1056147"/>
              <a:gd name="connsiteY2" fmla="*/ 1238250 h 1258661"/>
              <a:gd name="connsiteX3" fmla="*/ 102054 w 1056147"/>
              <a:gd name="connsiteY3" fmla="*/ 1204232 h 1258661"/>
              <a:gd name="connsiteX4" fmla="*/ 163286 w 1056147"/>
              <a:gd name="connsiteY4" fmla="*/ 1190625 h 1258661"/>
              <a:gd name="connsiteX5" fmla="*/ 183697 w 1056147"/>
              <a:gd name="connsiteY5" fmla="*/ 1183822 h 1258661"/>
              <a:gd name="connsiteX6" fmla="*/ 210911 w 1056147"/>
              <a:gd name="connsiteY6" fmla="*/ 1177018 h 1258661"/>
              <a:gd name="connsiteX7" fmla="*/ 251732 w 1056147"/>
              <a:gd name="connsiteY7" fmla="*/ 1163411 h 1258661"/>
              <a:gd name="connsiteX8" fmla="*/ 292554 w 1056147"/>
              <a:gd name="connsiteY8" fmla="*/ 1136197 h 1258661"/>
              <a:gd name="connsiteX9" fmla="*/ 326572 w 1056147"/>
              <a:gd name="connsiteY9" fmla="*/ 1088572 h 1258661"/>
              <a:gd name="connsiteX10" fmla="*/ 333375 w 1056147"/>
              <a:gd name="connsiteY10" fmla="*/ 1068161 h 1258661"/>
              <a:gd name="connsiteX11" fmla="*/ 374197 w 1056147"/>
              <a:gd name="connsiteY11" fmla="*/ 1013732 h 1258661"/>
              <a:gd name="connsiteX12" fmla="*/ 381000 w 1056147"/>
              <a:gd name="connsiteY12" fmla="*/ 993322 h 1258661"/>
              <a:gd name="connsiteX13" fmla="*/ 421822 w 1056147"/>
              <a:gd name="connsiteY13" fmla="*/ 925286 h 1258661"/>
              <a:gd name="connsiteX14" fmla="*/ 428625 w 1056147"/>
              <a:gd name="connsiteY14" fmla="*/ 904875 h 1258661"/>
              <a:gd name="connsiteX15" fmla="*/ 449036 w 1056147"/>
              <a:gd name="connsiteY15" fmla="*/ 891268 h 1258661"/>
              <a:gd name="connsiteX16" fmla="*/ 476250 w 1056147"/>
              <a:gd name="connsiteY16" fmla="*/ 864054 h 1258661"/>
              <a:gd name="connsiteX17" fmla="*/ 496661 w 1056147"/>
              <a:gd name="connsiteY17" fmla="*/ 850447 h 1258661"/>
              <a:gd name="connsiteX18" fmla="*/ 517072 w 1056147"/>
              <a:gd name="connsiteY18" fmla="*/ 809625 h 1258661"/>
              <a:gd name="connsiteX19" fmla="*/ 551090 w 1056147"/>
              <a:gd name="connsiteY19" fmla="*/ 775607 h 1258661"/>
              <a:gd name="connsiteX20" fmla="*/ 578304 w 1056147"/>
              <a:gd name="connsiteY20" fmla="*/ 748393 h 1258661"/>
              <a:gd name="connsiteX21" fmla="*/ 632732 w 1056147"/>
              <a:gd name="connsiteY21" fmla="*/ 700768 h 1258661"/>
              <a:gd name="connsiteX22" fmla="*/ 646340 w 1056147"/>
              <a:gd name="connsiteY22" fmla="*/ 687161 h 1258661"/>
              <a:gd name="connsiteX23" fmla="*/ 687161 w 1056147"/>
              <a:gd name="connsiteY23" fmla="*/ 666750 h 1258661"/>
              <a:gd name="connsiteX24" fmla="*/ 707572 w 1056147"/>
              <a:gd name="connsiteY24" fmla="*/ 646340 h 1258661"/>
              <a:gd name="connsiteX25" fmla="*/ 755197 w 1056147"/>
              <a:gd name="connsiteY25" fmla="*/ 632732 h 1258661"/>
              <a:gd name="connsiteX26" fmla="*/ 789215 w 1056147"/>
              <a:gd name="connsiteY26" fmla="*/ 605518 h 1258661"/>
              <a:gd name="connsiteX27" fmla="*/ 802822 w 1056147"/>
              <a:gd name="connsiteY27" fmla="*/ 585107 h 1258661"/>
              <a:gd name="connsiteX28" fmla="*/ 823232 w 1056147"/>
              <a:gd name="connsiteY28" fmla="*/ 571500 h 1258661"/>
              <a:gd name="connsiteX29" fmla="*/ 864054 w 1056147"/>
              <a:gd name="connsiteY29" fmla="*/ 517072 h 1258661"/>
              <a:gd name="connsiteX30" fmla="*/ 884465 w 1056147"/>
              <a:gd name="connsiteY30" fmla="*/ 476250 h 1258661"/>
              <a:gd name="connsiteX31" fmla="*/ 891268 w 1056147"/>
              <a:gd name="connsiteY31" fmla="*/ 455840 h 1258661"/>
              <a:gd name="connsiteX32" fmla="*/ 898072 w 1056147"/>
              <a:gd name="connsiteY32" fmla="*/ 428625 h 1258661"/>
              <a:gd name="connsiteX33" fmla="*/ 925286 w 1056147"/>
              <a:gd name="connsiteY33" fmla="*/ 387804 h 1258661"/>
              <a:gd name="connsiteX34" fmla="*/ 932090 w 1056147"/>
              <a:gd name="connsiteY34" fmla="*/ 353786 h 1258661"/>
              <a:gd name="connsiteX35" fmla="*/ 945697 w 1056147"/>
              <a:gd name="connsiteY35" fmla="*/ 312965 h 1258661"/>
              <a:gd name="connsiteX36" fmla="*/ 966107 w 1056147"/>
              <a:gd name="connsiteY36" fmla="*/ 251732 h 1258661"/>
              <a:gd name="connsiteX37" fmla="*/ 986518 w 1056147"/>
              <a:gd name="connsiteY37" fmla="*/ 190500 h 1258661"/>
              <a:gd name="connsiteX38" fmla="*/ 1013732 w 1056147"/>
              <a:gd name="connsiteY38" fmla="*/ 156482 h 1258661"/>
              <a:gd name="connsiteX39" fmla="*/ 1054554 w 1056147"/>
              <a:gd name="connsiteY39" fmla="*/ 34018 h 1258661"/>
              <a:gd name="connsiteX40" fmla="*/ 1054554 w 1056147"/>
              <a:gd name="connsiteY40" fmla="*/ 0 h 1258661"/>
              <a:gd name="connsiteX0" fmla="*/ 0 w 1056147"/>
              <a:gd name="connsiteY0" fmla="*/ 1258661 h 1258661"/>
              <a:gd name="connsiteX1" fmla="*/ 40822 w 1056147"/>
              <a:gd name="connsiteY1" fmla="*/ 1251857 h 1258661"/>
              <a:gd name="connsiteX2" fmla="*/ 81643 w 1056147"/>
              <a:gd name="connsiteY2" fmla="*/ 1238250 h 1258661"/>
              <a:gd name="connsiteX3" fmla="*/ 163286 w 1056147"/>
              <a:gd name="connsiteY3" fmla="*/ 1190625 h 1258661"/>
              <a:gd name="connsiteX4" fmla="*/ 183697 w 1056147"/>
              <a:gd name="connsiteY4" fmla="*/ 1183822 h 1258661"/>
              <a:gd name="connsiteX5" fmla="*/ 210911 w 1056147"/>
              <a:gd name="connsiteY5" fmla="*/ 1177018 h 1258661"/>
              <a:gd name="connsiteX6" fmla="*/ 251732 w 1056147"/>
              <a:gd name="connsiteY6" fmla="*/ 1163411 h 1258661"/>
              <a:gd name="connsiteX7" fmla="*/ 292554 w 1056147"/>
              <a:gd name="connsiteY7" fmla="*/ 1136197 h 1258661"/>
              <a:gd name="connsiteX8" fmla="*/ 326572 w 1056147"/>
              <a:gd name="connsiteY8" fmla="*/ 1088572 h 1258661"/>
              <a:gd name="connsiteX9" fmla="*/ 333375 w 1056147"/>
              <a:gd name="connsiteY9" fmla="*/ 1068161 h 1258661"/>
              <a:gd name="connsiteX10" fmla="*/ 374197 w 1056147"/>
              <a:gd name="connsiteY10" fmla="*/ 1013732 h 1258661"/>
              <a:gd name="connsiteX11" fmla="*/ 381000 w 1056147"/>
              <a:gd name="connsiteY11" fmla="*/ 993322 h 1258661"/>
              <a:gd name="connsiteX12" fmla="*/ 421822 w 1056147"/>
              <a:gd name="connsiteY12" fmla="*/ 925286 h 1258661"/>
              <a:gd name="connsiteX13" fmla="*/ 428625 w 1056147"/>
              <a:gd name="connsiteY13" fmla="*/ 904875 h 1258661"/>
              <a:gd name="connsiteX14" fmla="*/ 449036 w 1056147"/>
              <a:gd name="connsiteY14" fmla="*/ 891268 h 1258661"/>
              <a:gd name="connsiteX15" fmla="*/ 476250 w 1056147"/>
              <a:gd name="connsiteY15" fmla="*/ 864054 h 1258661"/>
              <a:gd name="connsiteX16" fmla="*/ 496661 w 1056147"/>
              <a:gd name="connsiteY16" fmla="*/ 850447 h 1258661"/>
              <a:gd name="connsiteX17" fmla="*/ 517072 w 1056147"/>
              <a:gd name="connsiteY17" fmla="*/ 809625 h 1258661"/>
              <a:gd name="connsiteX18" fmla="*/ 551090 w 1056147"/>
              <a:gd name="connsiteY18" fmla="*/ 775607 h 1258661"/>
              <a:gd name="connsiteX19" fmla="*/ 578304 w 1056147"/>
              <a:gd name="connsiteY19" fmla="*/ 748393 h 1258661"/>
              <a:gd name="connsiteX20" fmla="*/ 632732 w 1056147"/>
              <a:gd name="connsiteY20" fmla="*/ 700768 h 1258661"/>
              <a:gd name="connsiteX21" fmla="*/ 646340 w 1056147"/>
              <a:gd name="connsiteY21" fmla="*/ 687161 h 1258661"/>
              <a:gd name="connsiteX22" fmla="*/ 687161 w 1056147"/>
              <a:gd name="connsiteY22" fmla="*/ 666750 h 1258661"/>
              <a:gd name="connsiteX23" fmla="*/ 707572 w 1056147"/>
              <a:gd name="connsiteY23" fmla="*/ 646340 h 1258661"/>
              <a:gd name="connsiteX24" fmla="*/ 755197 w 1056147"/>
              <a:gd name="connsiteY24" fmla="*/ 632732 h 1258661"/>
              <a:gd name="connsiteX25" fmla="*/ 789215 w 1056147"/>
              <a:gd name="connsiteY25" fmla="*/ 605518 h 1258661"/>
              <a:gd name="connsiteX26" fmla="*/ 802822 w 1056147"/>
              <a:gd name="connsiteY26" fmla="*/ 585107 h 1258661"/>
              <a:gd name="connsiteX27" fmla="*/ 823232 w 1056147"/>
              <a:gd name="connsiteY27" fmla="*/ 571500 h 1258661"/>
              <a:gd name="connsiteX28" fmla="*/ 864054 w 1056147"/>
              <a:gd name="connsiteY28" fmla="*/ 517072 h 1258661"/>
              <a:gd name="connsiteX29" fmla="*/ 884465 w 1056147"/>
              <a:gd name="connsiteY29" fmla="*/ 476250 h 1258661"/>
              <a:gd name="connsiteX30" fmla="*/ 891268 w 1056147"/>
              <a:gd name="connsiteY30" fmla="*/ 455840 h 1258661"/>
              <a:gd name="connsiteX31" fmla="*/ 898072 w 1056147"/>
              <a:gd name="connsiteY31" fmla="*/ 428625 h 1258661"/>
              <a:gd name="connsiteX32" fmla="*/ 925286 w 1056147"/>
              <a:gd name="connsiteY32" fmla="*/ 387804 h 1258661"/>
              <a:gd name="connsiteX33" fmla="*/ 932090 w 1056147"/>
              <a:gd name="connsiteY33" fmla="*/ 353786 h 1258661"/>
              <a:gd name="connsiteX34" fmla="*/ 945697 w 1056147"/>
              <a:gd name="connsiteY34" fmla="*/ 312965 h 1258661"/>
              <a:gd name="connsiteX35" fmla="*/ 966107 w 1056147"/>
              <a:gd name="connsiteY35" fmla="*/ 251732 h 1258661"/>
              <a:gd name="connsiteX36" fmla="*/ 986518 w 1056147"/>
              <a:gd name="connsiteY36" fmla="*/ 190500 h 1258661"/>
              <a:gd name="connsiteX37" fmla="*/ 1013732 w 1056147"/>
              <a:gd name="connsiteY37" fmla="*/ 156482 h 1258661"/>
              <a:gd name="connsiteX38" fmla="*/ 1054554 w 1056147"/>
              <a:gd name="connsiteY38" fmla="*/ 34018 h 1258661"/>
              <a:gd name="connsiteX39" fmla="*/ 1054554 w 1056147"/>
              <a:gd name="connsiteY39" fmla="*/ 0 h 1258661"/>
              <a:gd name="connsiteX0" fmla="*/ 0 w 1056147"/>
              <a:gd name="connsiteY0" fmla="*/ 1258661 h 1258661"/>
              <a:gd name="connsiteX1" fmla="*/ 40822 w 1056147"/>
              <a:gd name="connsiteY1" fmla="*/ 1251857 h 1258661"/>
              <a:gd name="connsiteX2" fmla="*/ 81643 w 1056147"/>
              <a:gd name="connsiteY2" fmla="*/ 1238250 h 1258661"/>
              <a:gd name="connsiteX3" fmla="*/ 163286 w 1056147"/>
              <a:gd name="connsiteY3" fmla="*/ 1190625 h 1258661"/>
              <a:gd name="connsiteX4" fmla="*/ 210911 w 1056147"/>
              <a:gd name="connsiteY4" fmla="*/ 1177018 h 1258661"/>
              <a:gd name="connsiteX5" fmla="*/ 251732 w 1056147"/>
              <a:gd name="connsiteY5" fmla="*/ 1163411 h 1258661"/>
              <a:gd name="connsiteX6" fmla="*/ 292554 w 1056147"/>
              <a:gd name="connsiteY6" fmla="*/ 1136197 h 1258661"/>
              <a:gd name="connsiteX7" fmla="*/ 326572 w 1056147"/>
              <a:gd name="connsiteY7" fmla="*/ 1088572 h 1258661"/>
              <a:gd name="connsiteX8" fmla="*/ 333375 w 1056147"/>
              <a:gd name="connsiteY8" fmla="*/ 1068161 h 1258661"/>
              <a:gd name="connsiteX9" fmla="*/ 374197 w 1056147"/>
              <a:gd name="connsiteY9" fmla="*/ 1013732 h 1258661"/>
              <a:gd name="connsiteX10" fmla="*/ 381000 w 1056147"/>
              <a:gd name="connsiteY10" fmla="*/ 993322 h 1258661"/>
              <a:gd name="connsiteX11" fmla="*/ 421822 w 1056147"/>
              <a:gd name="connsiteY11" fmla="*/ 925286 h 1258661"/>
              <a:gd name="connsiteX12" fmla="*/ 428625 w 1056147"/>
              <a:gd name="connsiteY12" fmla="*/ 904875 h 1258661"/>
              <a:gd name="connsiteX13" fmla="*/ 449036 w 1056147"/>
              <a:gd name="connsiteY13" fmla="*/ 891268 h 1258661"/>
              <a:gd name="connsiteX14" fmla="*/ 476250 w 1056147"/>
              <a:gd name="connsiteY14" fmla="*/ 864054 h 1258661"/>
              <a:gd name="connsiteX15" fmla="*/ 496661 w 1056147"/>
              <a:gd name="connsiteY15" fmla="*/ 850447 h 1258661"/>
              <a:gd name="connsiteX16" fmla="*/ 517072 w 1056147"/>
              <a:gd name="connsiteY16" fmla="*/ 809625 h 1258661"/>
              <a:gd name="connsiteX17" fmla="*/ 551090 w 1056147"/>
              <a:gd name="connsiteY17" fmla="*/ 775607 h 1258661"/>
              <a:gd name="connsiteX18" fmla="*/ 578304 w 1056147"/>
              <a:gd name="connsiteY18" fmla="*/ 748393 h 1258661"/>
              <a:gd name="connsiteX19" fmla="*/ 632732 w 1056147"/>
              <a:gd name="connsiteY19" fmla="*/ 700768 h 1258661"/>
              <a:gd name="connsiteX20" fmla="*/ 646340 w 1056147"/>
              <a:gd name="connsiteY20" fmla="*/ 687161 h 1258661"/>
              <a:gd name="connsiteX21" fmla="*/ 687161 w 1056147"/>
              <a:gd name="connsiteY21" fmla="*/ 666750 h 1258661"/>
              <a:gd name="connsiteX22" fmla="*/ 707572 w 1056147"/>
              <a:gd name="connsiteY22" fmla="*/ 646340 h 1258661"/>
              <a:gd name="connsiteX23" fmla="*/ 755197 w 1056147"/>
              <a:gd name="connsiteY23" fmla="*/ 632732 h 1258661"/>
              <a:gd name="connsiteX24" fmla="*/ 789215 w 1056147"/>
              <a:gd name="connsiteY24" fmla="*/ 605518 h 1258661"/>
              <a:gd name="connsiteX25" fmla="*/ 802822 w 1056147"/>
              <a:gd name="connsiteY25" fmla="*/ 585107 h 1258661"/>
              <a:gd name="connsiteX26" fmla="*/ 823232 w 1056147"/>
              <a:gd name="connsiteY26" fmla="*/ 571500 h 1258661"/>
              <a:gd name="connsiteX27" fmla="*/ 864054 w 1056147"/>
              <a:gd name="connsiteY27" fmla="*/ 517072 h 1258661"/>
              <a:gd name="connsiteX28" fmla="*/ 884465 w 1056147"/>
              <a:gd name="connsiteY28" fmla="*/ 476250 h 1258661"/>
              <a:gd name="connsiteX29" fmla="*/ 891268 w 1056147"/>
              <a:gd name="connsiteY29" fmla="*/ 455840 h 1258661"/>
              <a:gd name="connsiteX30" fmla="*/ 898072 w 1056147"/>
              <a:gd name="connsiteY30" fmla="*/ 428625 h 1258661"/>
              <a:gd name="connsiteX31" fmla="*/ 925286 w 1056147"/>
              <a:gd name="connsiteY31" fmla="*/ 387804 h 1258661"/>
              <a:gd name="connsiteX32" fmla="*/ 932090 w 1056147"/>
              <a:gd name="connsiteY32" fmla="*/ 353786 h 1258661"/>
              <a:gd name="connsiteX33" fmla="*/ 945697 w 1056147"/>
              <a:gd name="connsiteY33" fmla="*/ 312965 h 1258661"/>
              <a:gd name="connsiteX34" fmla="*/ 966107 w 1056147"/>
              <a:gd name="connsiteY34" fmla="*/ 251732 h 1258661"/>
              <a:gd name="connsiteX35" fmla="*/ 986518 w 1056147"/>
              <a:gd name="connsiteY35" fmla="*/ 190500 h 1258661"/>
              <a:gd name="connsiteX36" fmla="*/ 1013732 w 1056147"/>
              <a:gd name="connsiteY36" fmla="*/ 156482 h 1258661"/>
              <a:gd name="connsiteX37" fmla="*/ 1054554 w 1056147"/>
              <a:gd name="connsiteY37" fmla="*/ 34018 h 1258661"/>
              <a:gd name="connsiteX38" fmla="*/ 1054554 w 1056147"/>
              <a:gd name="connsiteY38" fmla="*/ 0 h 1258661"/>
              <a:gd name="connsiteX0" fmla="*/ 0 w 1056147"/>
              <a:gd name="connsiteY0" fmla="*/ 1258661 h 1258661"/>
              <a:gd name="connsiteX1" fmla="*/ 40822 w 1056147"/>
              <a:gd name="connsiteY1" fmla="*/ 1251857 h 1258661"/>
              <a:gd name="connsiteX2" fmla="*/ 81643 w 1056147"/>
              <a:gd name="connsiteY2" fmla="*/ 1238250 h 1258661"/>
              <a:gd name="connsiteX3" fmla="*/ 163286 w 1056147"/>
              <a:gd name="connsiteY3" fmla="*/ 1190625 h 1258661"/>
              <a:gd name="connsiteX4" fmla="*/ 210911 w 1056147"/>
              <a:gd name="connsiteY4" fmla="*/ 1177018 h 1258661"/>
              <a:gd name="connsiteX5" fmla="*/ 251732 w 1056147"/>
              <a:gd name="connsiteY5" fmla="*/ 1163411 h 1258661"/>
              <a:gd name="connsiteX6" fmla="*/ 292554 w 1056147"/>
              <a:gd name="connsiteY6" fmla="*/ 1136197 h 1258661"/>
              <a:gd name="connsiteX7" fmla="*/ 326572 w 1056147"/>
              <a:gd name="connsiteY7" fmla="*/ 1088572 h 1258661"/>
              <a:gd name="connsiteX8" fmla="*/ 333375 w 1056147"/>
              <a:gd name="connsiteY8" fmla="*/ 1068161 h 1258661"/>
              <a:gd name="connsiteX9" fmla="*/ 374197 w 1056147"/>
              <a:gd name="connsiteY9" fmla="*/ 1013732 h 1258661"/>
              <a:gd name="connsiteX10" fmla="*/ 381000 w 1056147"/>
              <a:gd name="connsiteY10" fmla="*/ 993322 h 1258661"/>
              <a:gd name="connsiteX11" fmla="*/ 421822 w 1056147"/>
              <a:gd name="connsiteY11" fmla="*/ 925286 h 1258661"/>
              <a:gd name="connsiteX12" fmla="*/ 449036 w 1056147"/>
              <a:gd name="connsiteY12" fmla="*/ 891268 h 1258661"/>
              <a:gd name="connsiteX13" fmla="*/ 476250 w 1056147"/>
              <a:gd name="connsiteY13" fmla="*/ 864054 h 1258661"/>
              <a:gd name="connsiteX14" fmla="*/ 496661 w 1056147"/>
              <a:gd name="connsiteY14" fmla="*/ 850447 h 1258661"/>
              <a:gd name="connsiteX15" fmla="*/ 517072 w 1056147"/>
              <a:gd name="connsiteY15" fmla="*/ 809625 h 1258661"/>
              <a:gd name="connsiteX16" fmla="*/ 551090 w 1056147"/>
              <a:gd name="connsiteY16" fmla="*/ 775607 h 1258661"/>
              <a:gd name="connsiteX17" fmla="*/ 578304 w 1056147"/>
              <a:gd name="connsiteY17" fmla="*/ 748393 h 1258661"/>
              <a:gd name="connsiteX18" fmla="*/ 632732 w 1056147"/>
              <a:gd name="connsiteY18" fmla="*/ 700768 h 1258661"/>
              <a:gd name="connsiteX19" fmla="*/ 646340 w 1056147"/>
              <a:gd name="connsiteY19" fmla="*/ 687161 h 1258661"/>
              <a:gd name="connsiteX20" fmla="*/ 687161 w 1056147"/>
              <a:gd name="connsiteY20" fmla="*/ 666750 h 1258661"/>
              <a:gd name="connsiteX21" fmla="*/ 707572 w 1056147"/>
              <a:gd name="connsiteY21" fmla="*/ 646340 h 1258661"/>
              <a:gd name="connsiteX22" fmla="*/ 755197 w 1056147"/>
              <a:gd name="connsiteY22" fmla="*/ 632732 h 1258661"/>
              <a:gd name="connsiteX23" fmla="*/ 789215 w 1056147"/>
              <a:gd name="connsiteY23" fmla="*/ 605518 h 1258661"/>
              <a:gd name="connsiteX24" fmla="*/ 802822 w 1056147"/>
              <a:gd name="connsiteY24" fmla="*/ 585107 h 1258661"/>
              <a:gd name="connsiteX25" fmla="*/ 823232 w 1056147"/>
              <a:gd name="connsiteY25" fmla="*/ 571500 h 1258661"/>
              <a:gd name="connsiteX26" fmla="*/ 864054 w 1056147"/>
              <a:gd name="connsiteY26" fmla="*/ 517072 h 1258661"/>
              <a:gd name="connsiteX27" fmla="*/ 884465 w 1056147"/>
              <a:gd name="connsiteY27" fmla="*/ 476250 h 1258661"/>
              <a:gd name="connsiteX28" fmla="*/ 891268 w 1056147"/>
              <a:gd name="connsiteY28" fmla="*/ 455840 h 1258661"/>
              <a:gd name="connsiteX29" fmla="*/ 898072 w 1056147"/>
              <a:gd name="connsiteY29" fmla="*/ 428625 h 1258661"/>
              <a:gd name="connsiteX30" fmla="*/ 925286 w 1056147"/>
              <a:gd name="connsiteY30" fmla="*/ 387804 h 1258661"/>
              <a:gd name="connsiteX31" fmla="*/ 932090 w 1056147"/>
              <a:gd name="connsiteY31" fmla="*/ 353786 h 1258661"/>
              <a:gd name="connsiteX32" fmla="*/ 945697 w 1056147"/>
              <a:gd name="connsiteY32" fmla="*/ 312965 h 1258661"/>
              <a:gd name="connsiteX33" fmla="*/ 966107 w 1056147"/>
              <a:gd name="connsiteY33" fmla="*/ 251732 h 1258661"/>
              <a:gd name="connsiteX34" fmla="*/ 986518 w 1056147"/>
              <a:gd name="connsiteY34" fmla="*/ 190500 h 1258661"/>
              <a:gd name="connsiteX35" fmla="*/ 1013732 w 1056147"/>
              <a:gd name="connsiteY35" fmla="*/ 156482 h 1258661"/>
              <a:gd name="connsiteX36" fmla="*/ 1054554 w 1056147"/>
              <a:gd name="connsiteY36" fmla="*/ 34018 h 1258661"/>
              <a:gd name="connsiteX37" fmla="*/ 1054554 w 1056147"/>
              <a:gd name="connsiteY37" fmla="*/ 0 h 1258661"/>
              <a:gd name="connsiteX0" fmla="*/ 0 w 1056147"/>
              <a:gd name="connsiteY0" fmla="*/ 1258661 h 1258661"/>
              <a:gd name="connsiteX1" fmla="*/ 40822 w 1056147"/>
              <a:gd name="connsiteY1" fmla="*/ 1251857 h 1258661"/>
              <a:gd name="connsiteX2" fmla="*/ 81643 w 1056147"/>
              <a:gd name="connsiteY2" fmla="*/ 1238250 h 1258661"/>
              <a:gd name="connsiteX3" fmla="*/ 163286 w 1056147"/>
              <a:gd name="connsiteY3" fmla="*/ 1190625 h 1258661"/>
              <a:gd name="connsiteX4" fmla="*/ 210911 w 1056147"/>
              <a:gd name="connsiteY4" fmla="*/ 1177018 h 1258661"/>
              <a:gd name="connsiteX5" fmla="*/ 251732 w 1056147"/>
              <a:gd name="connsiteY5" fmla="*/ 1163411 h 1258661"/>
              <a:gd name="connsiteX6" fmla="*/ 292554 w 1056147"/>
              <a:gd name="connsiteY6" fmla="*/ 1136197 h 1258661"/>
              <a:gd name="connsiteX7" fmla="*/ 326572 w 1056147"/>
              <a:gd name="connsiteY7" fmla="*/ 1088572 h 1258661"/>
              <a:gd name="connsiteX8" fmla="*/ 333375 w 1056147"/>
              <a:gd name="connsiteY8" fmla="*/ 1068161 h 1258661"/>
              <a:gd name="connsiteX9" fmla="*/ 374197 w 1056147"/>
              <a:gd name="connsiteY9" fmla="*/ 1013732 h 1258661"/>
              <a:gd name="connsiteX10" fmla="*/ 381000 w 1056147"/>
              <a:gd name="connsiteY10" fmla="*/ 993322 h 1258661"/>
              <a:gd name="connsiteX11" fmla="*/ 421822 w 1056147"/>
              <a:gd name="connsiteY11" fmla="*/ 925286 h 1258661"/>
              <a:gd name="connsiteX12" fmla="*/ 449036 w 1056147"/>
              <a:gd name="connsiteY12" fmla="*/ 891268 h 1258661"/>
              <a:gd name="connsiteX13" fmla="*/ 476250 w 1056147"/>
              <a:gd name="connsiteY13" fmla="*/ 864054 h 1258661"/>
              <a:gd name="connsiteX14" fmla="*/ 496661 w 1056147"/>
              <a:gd name="connsiteY14" fmla="*/ 850447 h 1258661"/>
              <a:gd name="connsiteX15" fmla="*/ 517072 w 1056147"/>
              <a:gd name="connsiteY15" fmla="*/ 809625 h 1258661"/>
              <a:gd name="connsiteX16" fmla="*/ 551090 w 1056147"/>
              <a:gd name="connsiteY16" fmla="*/ 775607 h 1258661"/>
              <a:gd name="connsiteX17" fmla="*/ 578304 w 1056147"/>
              <a:gd name="connsiteY17" fmla="*/ 748393 h 1258661"/>
              <a:gd name="connsiteX18" fmla="*/ 632732 w 1056147"/>
              <a:gd name="connsiteY18" fmla="*/ 700768 h 1258661"/>
              <a:gd name="connsiteX19" fmla="*/ 646340 w 1056147"/>
              <a:gd name="connsiteY19" fmla="*/ 687161 h 1258661"/>
              <a:gd name="connsiteX20" fmla="*/ 687161 w 1056147"/>
              <a:gd name="connsiteY20" fmla="*/ 666750 h 1258661"/>
              <a:gd name="connsiteX21" fmla="*/ 707572 w 1056147"/>
              <a:gd name="connsiteY21" fmla="*/ 646340 h 1258661"/>
              <a:gd name="connsiteX22" fmla="*/ 755197 w 1056147"/>
              <a:gd name="connsiteY22" fmla="*/ 632732 h 1258661"/>
              <a:gd name="connsiteX23" fmla="*/ 789215 w 1056147"/>
              <a:gd name="connsiteY23" fmla="*/ 605518 h 1258661"/>
              <a:gd name="connsiteX24" fmla="*/ 823232 w 1056147"/>
              <a:gd name="connsiteY24" fmla="*/ 571500 h 1258661"/>
              <a:gd name="connsiteX25" fmla="*/ 864054 w 1056147"/>
              <a:gd name="connsiteY25" fmla="*/ 517072 h 1258661"/>
              <a:gd name="connsiteX26" fmla="*/ 884465 w 1056147"/>
              <a:gd name="connsiteY26" fmla="*/ 476250 h 1258661"/>
              <a:gd name="connsiteX27" fmla="*/ 891268 w 1056147"/>
              <a:gd name="connsiteY27" fmla="*/ 455840 h 1258661"/>
              <a:gd name="connsiteX28" fmla="*/ 898072 w 1056147"/>
              <a:gd name="connsiteY28" fmla="*/ 428625 h 1258661"/>
              <a:gd name="connsiteX29" fmla="*/ 925286 w 1056147"/>
              <a:gd name="connsiteY29" fmla="*/ 387804 h 1258661"/>
              <a:gd name="connsiteX30" fmla="*/ 932090 w 1056147"/>
              <a:gd name="connsiteY30" fmla="*/ 353786 h 1258661"/>
              <a:gd name="connsiteX31" fmla="*/ 945697 w 1056147"/>
              <a:gd name="connsiteY31" fmla="*/ 312965 h 1258661"/>
              <a:gd name="connsiteX32" fmla="*/ 966107 w 1056147"/>
              <a:gd name="connsiteY32" fmla="*/ 251732 h 1258661"/>
              <a:gd name="connsiteX33" fmla="*/ 986518 w 1056147"/>
              <a:gd name="connsiteY33" fmla="*/ 190500 h 1258661"/>
              <a:gd name="connsiteX34" fmla="*/ 1013732 w 1056147"/>
              <a:gd name="connsiteY34" fmla="*/ 156482 h 1258661"/>
              <a:gd name="connsiteX35" fmla="*/ 1054554 w 1056147"/>
              <a:gd name="connsiteY35" fmla="*/ 34018 h 1258661"/>
              <a:gd name="connsiteX36" fmla="*/ 1054554 w 1056147"/>
              <a:gd name="connsiteY36" fmla="*/ 0 h 1258661"/>
              <a:gd name="connsiteX0" fmla="*/ 0 w 1056147"/>
              <a:gd name="connsiteY0" fmla="*/ 1258661 h 1258661"/>
              <a:gd name="connsiteX1" fmla="*/ 40822 w 1056147"/>
              <a:gd name="connsiteY1" fmla="*/ 1251857 h 1258661"/>
              <a:gd name="connsiteX2" fmla="*/ 81643 w 1056147"/>
              <a:gd name="connsiteY2" fmla="*/ 1238250 h 1258661"/>
              <a:gd name="connsiteX3" fmla="*/ 163286 w 1056147"/>
              <a:gd name="connsiteY3" fmla="*/ 1190625 h 1258661"/>
              <a:gd name="connsiteX4" fmla="*/ 210911 w 1056147"/>
              <a:gd name="connsiteY4" fmla="*/ 1177018 h 1258661"/>
              <a:gd name="connsiteX5" fmla="*/ 251732 w 1056147"/>
              <a:gd name="connsiteY5" fmla="*/ 1163411 h 1258661"/>
              <a:gd name="connsiteX6" fmla="*/ 292554 w 1056147"/>
              <a:gd name="connsiteY6" fmla="*/ 1136197 h 1258661"/>
              <a:gd name="connsiteX7" fmla="*/ 326572 w 1056147"/>
              <a:gd name="connsiteY7" fmla="*/ 1088572 h 1258661"/>
              <a:gd name="connsiteX8" fmla="*/ 333375 w 1056147"/>
              <a:gd name="connsiteY8" fmla="*/ 1068161 h 1258661"/>
              <a:gd name="connsiteX9" fmla="*/ 374197 w 1056147"/>
              <a:gd name="connsiteY9" fmla="*/ 1013732 h 1258661"/>
              <a:gd name="connsiteX10" fmla="*/ 381000 w 1056147"/>
              <a:gd name="connsiteY10" fmla="*/ 993322 h 1258661"/>
              <a:gd name="connsiteX11" fmla="*/ 421822 w 1056147"/>
              <a:gd name="connsiteY11" fmla="*/ 925286 h 1258661"/>
              <a:gd name="connsiteX12" fmla="*/ 449036 w 1056147"/>
              <a:gd name="connsiteY12" fmla="*/ 891268 h 1258661"/>
              <a:gd name="connsiteX13" fmla="*/ 476250 w 1056147"/>
              <a:gd name="connsiteY13" fmla="*/ 864054 h 1258661"/>
              <a:gd name="connsiteX14" fmla="*/ 496661 w 1056147"/>
              <a:gd name="connsiteY14" fmla="*/ 850447 h 1258661"/>
              <a:gd name="connsiteX15" fmla="*/ 517072 w 1056147"/>
              <a:gd name="connsiteY15" fmla="*/ 809625 h 1258661"/>
              <a:gd name="connsiteX16" fmla="*/ 551090 w 1056147"/>
              <a:gd name="connsiteY16" fmla="*/ 775607 h 1258661"/>
              <a:gd name="connsiteX17" fmla="*/ 578304 w 1056147"/>
              <a:gd name="connsiteY17" fmla="*/ 748393 h 1258661"/>
              <a:gd name="connsiteX18" fmla="*/ 632732 w 1056147"/>
              <a:gd name="connsiteY18" fmla="*/ 700768 h 1258661"/>
              <a:gd name="connsiteX19" fmla="*/ 646340 w 1056147"/>
              <a:gd name="connsiteY19" fmla="*/ 687161 h 1258661"/>
              <a:gd name="connsiteX20" fmla="*/ 687161 w 1056147"/>
              <a:gd name="connsiteY20" fmla="*/ 666750 h 1258661"/>
              <a:gd name="connsiteX21" fmla="*/ 707572 w 1056147"/>
              <a:gd name="connsiteY21" fmla="*/ 646340 h 1258661"/>
              <a:gd name="connsiteX22" fmla="*/ 755197 w 1056147"/>
              <a:gd name="connsiteY22" fmla="*/ 632732 h 1258661"/>
              <a:gd name="connsiteX23" fmla="*/ 789215 w 1056147"/>
              <a:gd name="connsiteY23" fmla="*/ 605518 h 1258661"/>
              <a:gd name="connsiteX24" fmla="*/ 823232 w 1056147"/>
              <a:gd name="connsiteY24" fmla="*/ 571500 h 1258661"/>
              <a:gd name="connsiteX25" fmla="*/ 864054 w 1056147"/>
              <a:gd name="connsiteY25" fmla="*/ 517072 h 1258661"/>
              <a:gd name="connsiteX26" fmla="*/ 891268 w 1056147"/>
              <a:gd name="connsiteY26" fmla="*/ 455840 h 1258661"/>
              <a:gd name="connsiteX27" fmla="*/ 898072 w 1056147"/>
              <a:gd name="connsiteY27" fmla="*/ 428625 h 1258661"/>
              <a:gd name="connsiteX28" fmla="*/ 925286 w 1056147"/>
              <a:gd name="connsiteY28" fmla="*/ 387804 h 1258661"/>
              <a:gd name="connsiteX29" fmla="*/ 932090 w 1056147"/>
              <a:gd name="connsiteY29" fmla="*/ 353786 h 1258661"/>
              <a:gd name="connsiteX30" fmla="*/ 945697 w 1056147"/>
              <a:gd name="connsiteY30" fmla="*/ 312965 h 1258661"/>
              <a:gd name="connsiteX31" fmla="*/ 966107 w 1056147"/>
              <a:gd name="connsiteY31" fmla="*/ 251732 h 1258661"/>
              <a:gd name="connsiteX32" fmla="*/ 986518 w 1056147"/>
              <a:gd name="connsiteY32" fmla="*/ 190500 h 1258661"/>
              <a:gd name="connsiteX33" fmla="*/ 1013732 w 1056147"/>
              <a:gd name="connsiteY33" fmla="*/ 156482 h 1258661"/>
              <a:gd name="connsiteX34" fmla="*/ 1054554 w 1056147"/>
              <a:gd name="connsiteY34" fmla="*/ 34018 h 1258661"/>
              <a:gd name="connsiteX35" fmla="*/ 1054554 w 1056147"/>
              <a:gd name="connsiteY35" fmla="*/ 0 h 1258661"/>
              <a:gd name="connsiteX0" fmla="*/ 0 w 1056147"/>
              <a:gd name="connsiteY0" fmla="*/ 1258661 h 1258661"/>
              <a:gd name="connsiteX1" fmla="*/ 40822 w 1056147"/>
              <a:gd name="connsiteY1" fmla="*/ 1251857 h 1258661"/>
              <a:gd name="connsiteX2" fmla="*/ 81643 w 1056147"/>
              <a:gd name="connsiteY2" fmla="*/ 1238250 h 1258661"/>
              <a:gd name="connsiteX3" fmla="*/ 163286 w 1056147"/>
              <a:gd name="connsiteY3" fmla="*/ 1190625 h 1258661"/>
              <a:gd name="connsiteX4" fmla="*/ 210911 w 1056147"/>
              <a:gd name="connsiteY4" fmla="*/ 1177018 h 1258661"/>
              <a:gd name="connsiteX5" fmla="*/ 251732 w 1056147"/>
              <a:gd name="connsiteY5" fmla="*/ 1163411 h 1258661"/>
              <a:gd name="connsiteX6" fmla="*/ 292554 w 1056147"/>
              <a:gd name="connsiteY6" fmla="*/ 1136197 h 1258661"/>
              <a:gd name="connsiteX7" fmla="*/ 326572 w 1056147"/>
              <a:gd name="connsiteY7" fmla="*/ 1088572 h 1258661"/>
              <a:gd name="connsiteX8" fmla="*/ 333375 w 1056147"/>
              <a:gd name="connsiteY8" fmla="*/ 1068161 h 1258661"/>
              <a:gd name="connsiteX9" fmla="*/ 374197 w 1056147"/>
              <a:gd name="connsiteY9" fmla="*/ 1013732 h 1258661"/>
              <a:gd name="connsiteX10" fmla="*/ 381000 w 1056147"/>
              <a:gd name="connsiteY10" fmla="*/ 993322 h 1258661"/>
              <a:gd name="connsiteX11" fmla="*/ 421822 w 1056147"/>
              <a:gd name="connsiteY11" fmla="*/ 925286 h 1258661"/>
              <a:gd name="connsiteX12" fmla="*/ 449036 w 1056147"/>
              <a:gd name="connsiteY12" fmla="*/ 891268 h 1258661"/>
              <a:gd name="connsiteX13" fmla="*/ 476250 w 1056147"/>
              <a:gd name="connsiteY13" fmla="*/ 864054 h 1258661"/>
              <a:gd name="connsiteX14" fmla="*/ 496661 w 1056147"/>
              <a:gd name="connsiteY14" fmla="*/ 850447 h 1258661"/>
              <a:gd name="connsiteX15" fmla="*/ 517072 w 1056147"/>
              <a:gd name="connsiteY15" fmla="*/ 809625 h 1258661"/>
              <a:gd name="connsiteX16" fmla="*/ 551090 w 1056147"/>
              <a:gd name="connsiteY16" fmla="*/ 775607 h 1258661"/>
              <a:gd name="connsiteX17" fmla="*/ 578304 w 1056147"/>
              <a:gd name="connsiteY17" fmla="*/ 748393 h 1258661"/>
              <a:gd name="connsiteX18" fmla="*/ 632732 w 1056147"/>
              <a:gd name="connsiteY18" fmla="*/ 700768 h 1258661"/>
              <a:gd name="connsiteX19" fmla="*/ 687161 w 1056147"/>
              <a:gd name="connsiteY19" fmla="*/ 666750 h 1258661"/>
              <a:gd name="connsiteX20" fmla="*/ 707572 w 1056147"/>
              <a:gd name="connsiteY20" fmla="*/ 646340 h 1258661"/>
              <a:gd name="connsiteX21" fmla="*/ 755197 w 1056147"/>
              <a:gd name="connsiteY21" fmla="*/ 632732 h 1258661"/>
              <a:gd name="connsiteX22" fmla="*/ 789215 w 1056147"/>
              <a:gd name="connsiteY22" fmla="*/ 605518 h 1258661"/>
              <a:gd name="connsiteX23" fmla="*/ 823232 w 1056147"/>
              <a:gd name="connsiteY23" fmla="*/ 571500 h 1258661"/>
              <a:gd name="connsiteX24" fmla="*/ 864054 w 1056147"/>
              <a:gd name="connsiteY24" fmla="*/ 517072 h 1258661"/>
              <a:gd name="connsiteX25" fmla="*/ 891268 w 1056147"/>
              <a:gd name="connsiteY25" fmla="*/ 455840 h 1258661"/>
              <a:gd name="connsiteX26" fmla="*/ 898072 w 1056147"/>
              <a:gd name="connsiteY26" fmla="*/ 428625 h 1258661"/>
              <a:gd name="connsiteX27" fmla="*/ 925286 w 1056147"/>
              <a:gd name="connsiteY27" fmla="*/ 387804 h 1258661"/>
              <a:gd name="connsiteX28" fmla="*/ 932090 w 1056147"/>
              <a:gd name="connsiteY28" fmla="*/ 353786 h 1258661"/>
              <a:gd name="connsiteX29" fmla="*/ 945697 w 1056147"/>
              <a:gd name="connsiteY29" fmla="*/ 312965 h 1258661"/>
              <a:gd name="connsiteX30" fmla="*/ 966107 w 1056147"/>
              <a:gd name="connsiteY30" fmla="*/ 251732 h 1258661"/>
              <a:gd name="connsiteX31" fmla="*/ 986518 w 1056147"/>
              <a:gd name="connsiteY31" fmla="*/ 190500 h 1258661"/>
              <a:gd name="connsiteX32" fmla="*/ 1013732 w 1056147"/>
              <a:gd name="connsiteY32" fmla="*/ 156482 h 1258661"/>
              <a:gd name="connsiteX33" fmla="*/ 1054554 w 1056147"/>
              <a:gd name="connsiteY33" fmla="*/ 34018 h 1258661"/>
              <a:gd name="connsiteX34" fmla="*/ 1054554 w 1056147"/>
              <a:gd name="connsiteY34" fmla="*/ 0 h 1258661"/>
              <a:gd name="connsiteX0" fmla="*/ 0 w 1056147"/>
              <a:gd name="connsiteY0" fmla="*/ 1258661 h 1258661"/>
              <a:gd name="connsiteX1" fmla="*/ 40822 w 1056147"/>
              <a:gd name="connsiteY1" fmla="*/ 1251857 h 1258661"/>
              <a:gd name="connsiteX2" fmla="*/ 81643 w 1056147"/>
              <a:gd name="connsiteY2" fmla="*/ 1238250 h 1258661"/>
              <a:gd name="connsiteX3" fmla="*/ 163286 w 1056147"/>
              <a:gd name="connsiteY3" fmla="*/ 1190625 h 1258661"/>
              <a:gd name="connsiteX4" fmla="*/ 210911 w 1056147"/>
              <a:gd name="connsiteY4" fmla="*/ 1177018 h 1258661"/>
              <a:gd name="connsiteX5" fmla="*/ 251732 w 1056147"/>
              <a:gd name="connsiteY5" fmla="*/ 1163411 h 1258661"/>
              <a:gd name="connsiteX6" fmla="*/ 292554 w 1056147"/>
              <a:gd name="connsiteY6" fmla="*/ 1136197 h 1258661"/>
              <a:gd name="connsiteX7" fmla="*/ 326572 w 1056147"/>
              <a:gd name="connsiteY7" fmla="*/ 1088572 h 1258661"/>
              <a:gd name="connsiteX8" fmla="*/ 333375 w 1056147"/>
              <a:gd name="connsiteY8" fmla="*/ 1068161 h 1258661"/>
              <a:gd name="connsiteX9" fmla="*/ 374197 w 1056147"/>
              <a:gd name="connsiteY9" fmla="*/ 1013732 h 1258661"/>
              <a:gd name="connsiteX10" fmla="*/ 381000 w 1056147"/>
              <a:gd name="connsiteY10" fmla="*/ 993322 h 1258661"/>
              <a:gd name="connsiteX11" fmla="*/ 421822 w 1056147"/>
              <a:gd name="connsiteY11" fmla="*/ 925286 h 1258661"/>
              <a:gd name="connsiteX12" fmla="*/ 449036 w 1056147"/>
              <a:gd name="connsiteY12" fmla="*/ 891268 h 1258661"/>
              <a:gd name="connsiteX13" fmla="*/ 476250 w 1056147"/>
              <a:gd name="connsiteY13" fmla="*/ 864054 h 1258661"/>
              <a:gd name="connsiteX14" fmla="*/ 496661 w 1056147"/>
              <a:gd name="connsiteY14" fmla="*/ 850447 h 1258661"/>
              <a:gd name="connsiteX15" fmla="*/ 517072 w 1056147"/>
              <a:gd name="connsiteY15" fmla="*/ 809625 h 1258661"/>
              <a:gd name="connsiteX16" fmla="*/ 578304 w 1056147"/>
              <a:gd name="connsiteY16" fmla="*/ 748393 h 1258661"/>
              <a:gd name="connsiteX17" fmla="*/ 632732 w 1056147"/>
              <a:gd name="connsiteY17" fmla="*/ 700768 h 1258661"/>
              <a:gd name="connsiteX18" fmla="*/ 687161 w 1056147"/>
              <a:gd name="connsiteY18" fmla="*/ 666750 h 1258661"/>
              <a:gd name="connsiteX19" fmla="*/ 707572 w 1056147"/>
              <a:gd name="connsiteY19" fmla="*/ 646340 h 1258661"/>
              <a:gd name="connsiteX20" fmla="*/ 755197 w 1056147"/>
              <a:gd name="connsiteY20" fmla="*/ 632732 h 1258661"/>
              <a:gd name="connsiteX21" fmla="*/ 789215 w 1056147"/>
              <a:gd name="connsiteY21" fmla="*/ 605518 h 1258661"/>
              <a:gd name="connsiteX22" fmla="*/ 823232 w 1056147"/>
              <a:gd name="connsiteY22" fmla="*/ 571500 h 1258661"/>
              <a:gd name="connsiteX23" fmla="*/ 864054 w 1056147"/>
              <a:gd name="connsiteY23" fmla="*/ 517072 h 1258661"/>
              <a:gd name="connsiteX24" fmla="*/ 891268 w 1056147"/>
              <a:gd name="connsiteY24" fmla="*/ 455840 h 1258661"/>
              <a:gd name="connsiteX25" fmla="*/ 898072 w 1056147"/>
              <a:gd name="connsiteY25" fmla="*/ 428625 h 1258661"/>
              <a:gd name="connsiteX26" fmla="*/ 925286 w 1056147"/>
              <a:gd name="connsiteY26" fmla="*/ 387804 h 1258661"/>
              <a:gd name="connsiteX27" fmla="*/ 932090 w 1056147"/>
              <a:gd name="connsiteY27" fmla="*/ 353786 h 1258661"/>
              <a:gd name="connsiteX28" fmla="*/ 945697 w 1056147"/>
              <a:gd name="connsiteY28" fmla="*/ 312965 h 1258661"/>
              <a:gd name="connsiteX29" fmla="*/ 966107 w 1056147"/>
              <a:gd name="connsiteY29" fmla="*/ 251732 h 1258661"/>
              <a:gd name="connsiteX30" fmla="*/ 986518 w 1056147"/>
              <a:gd name="connsiteY30" fmla="*/ 190500 h 1258661"/>
              <a:gd name="connsiteX31" fmla="*/ 1013732 w 1056147"/>
              <a:gd name="connsiteY31" fmla="*/ 156482 h 1258661"/>
              <a:gd name="connsiteX32" fmla="*/ 1054554 w 1056147"/>
              <a:gd name="connsiteY32" fmla="*/ 34018 h 1258661"/>
              <a:gd name="connsiteX33" fmla="*/ 1054554 w 1056147"/>
              <a:gd name="connsiteY33" fmla="*/ 0 h 1258661"/>
              <a:gd name="connsiteX0" fmla="*/ 0 w 1056147"/>
              <a:gd name="connsiteY0" fmla="*/ 1258661 h 1258661"/>
              <a:gd name="connsiteX1" fmla="*/ 40822 w 1056147"/>
              <a:gd name="connsiteY1" fmla="*/ 1251857 h 1258661"/>
              <a:gd name="connsiteX2" fmla="*/ 81643 w 1056147"/>
              <a:gd name="connsiteY2" fmla="*/ 1238250 h 1258661"/>
              <a:gd name="connsiteX3" fmla="*/ 163286 w 1056147"/>
              <a:gd name="connsiteY3" fmla="*/ 1190625 h 1258661"/>
              <a:gd name="connsiteX4" fmla="*/ 210911 w 1056147"/>
              <a:gd name="connsiteY4" fmla="*/ 1177018 h 1258661"/>
              <a:gd name="connsiteX5" fmla="*/ 251732 w 1056147"/>
              <a:gd name="connsiteY5" fmla="*/ 1163411 h 1258661"/>
              <a:gd name="connsiteX6" fmla="*/ 292554 w 1056147"/>
              <a:gd name="connsiteY6" fmla="*/ 1136197 h 1258661"/>
              <a:gd name="connsiteX7" fmla="*/ 326572 w 1056147"/>
              <a:gd name="connsiteY7" fmla="*/ 1088572 h 1258661"/>
              <a:gd name="connsiteX8" fmla="*/ 333375 w 1056147"/>
              <a:gd name="connsiteY8" fmla="*/ 1068161 h 1258661"/>
              <a:gd name="connsiteX9" fmla="*/ 374197 w 1056147"/>
              <a:gd name="connsiteY9" fmla="*/ 1013732 h 1258661"/>
              <a:gd name="connsiteX10" fmla="*/ 381000 w 1056147"/>
              <a:gd name="connsiteY10" fmla="*/ 993322 h 1258661"/>
              <a:gd name="connsiteX11" fmla="*/ 421822 w 1056147"/>
              <a:gd name="connsiteY11" fmla="*/ 925286 h 1258661"/>
              <a:gd name="connsiteX12" fmla="*/ 449036 w 1056147"/>
              <a:gd name="connsiteY12" fmla="*/ 891268 h 1258661"/>
              <a:gd name="connsiteX13" fmla="*/ 476250 w 1056147"/>
              <a:gd name="connsiteY13" fmla="*/ 864054 h 1258661"/>
              <a:gd name="connsiteX14" fmla="*/ 496661 w 1056147"/>
              <a:gd name="connsiteY14" fmla="*/ 850447 h 1258661"/>
              <a:gd name="connsiteX15" fmla="*/ 517072 w 1056147"/>
              <a:gd name="connsiteY15" fmla="*/ 809625 h 1258661"/>
              <a:gd name="connsiteX16" fmla="*/ 632732 w 1056147"/>
              <a:gd name="connsiteY16" fmla="*/ 700768 h 1258661"/>
              <a:gd name="connsiteX17" fmla="*/ 687161 w 1056147"/>
              <a:gd name="connsiteY17" fmla="*/ 666750 h 1258661"/>
              <a:gd name="connsiteX18" fmla="*/ 707572 w 1056147"/>
              <a:gd name="connsiteY18" fmla="*/ 646340 h 1258661"/>
              <a:gd name="connsiteX19" fmla="*/ 755197 w 1056147"/>
              <a:gd name="connsiteY19" fmla="*/ 632732 h 1258661"/>
              <a:gd name="connsiteX20" fmla="*/ 789215 w 1056147"/>
              <a:gd name="connsiteY20" fmla="*/ 605518 h 1258661"/>
              <a:gd name="connsiteX21" fmla="*/ 823232 w 1056147"/>
              <a:gd name="connsiteY21" fmla="*/ 571500 h 1258661"/>
              <a:gd name="connsiteX22" fmla="*/ 864054 w 1056147"/>
              <a:gd name="connsiteY22" fmla="*/ 517072 h 1258661"/>
              <a:gd name="connsiteX23" fmla="*/ 891268 w 1056147"/>
              <a:gd name="connsiteY23" fmla="*/ 455840 h 1258661"/>
              <a:gd name="connsiteX24" fmla="*/ 898072 w 1056147"/>
              <a:gd name="connsiteY24" fmla="*/ 428625 h 1258661"/>
              <a:gd name="connsiteX25" fmla="*/ 925286 w 1056147"/>
              <a:gd name="connsiteY25" fmla="*/ 387804 h 1258661"/>
              <a:gd name="connsiteX26" fmla="*/ 932090 w 1056147"/>
              <a:gd name="connsiteY26" fmla="*/ 353786 h 1258661"/>
              <a:gd name="connsiteX27" fmla="*/ 945697 w 1056147"/>
              <a:gd name="connsiteY27" fmla="*/ 312965 h 1258661"/>
              <a:gd name="connsiteX28" fmla="*/ 966107 w 1056147"/>
              <a:gd name="connsiteY28" fmla="*/ 251732 h 1258661"/>
              <a:gd name="connsiteX29" fmla="*/ 986518 w 1056147"/>
              <a:gd name="connsiteY29" fmla="*/ 190500 h 1258661"/>
              <a:gd name="connsiteX30" fmla="*/ 1013732 w 1056147"/>
              <a:gd name="connsiteY30" fmla="*/ 156482 h 1258661"/>
              <a:gd name="connsiteX31" fmla="*/ 1054554 w 1056147"/>
              <a:gd name="connsiteY31" fmla="*/ 34018 h 1258661"/>
              <a:gd name="connsiteX32" fmla="*/ 1054554 w 1056147"/>
              <a:gd name="connsiteY32" fmla="*/ 0 h 1258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056147" h="1258661">
                <a:moveTo>
                  <a:pt x="0" y="1258661"/>
                </a:moveTo>
                <a:cubicBezTo>
                  <a:pt x="13607" y="1256393"/>
                  <a:pt x="27439" y="1255203"/>
                  <a:pt x="40822" y="1251857"/>
                </a:cubicBezTo>
                <a:cubicBezTo>
                  <a:pt x="54737" y="1248378"/>
                  <a:pt x="61232" y="1248455"/>
                  <a:pt x="81643" y="1238250"/>
                </a:cubicBezTo>
                <a:cubicBezTo>
                  <a:pt x="102054" y="1228045"/>
                  <a:pt x="141741" y="1200830"/>
                  <a:pt x="163286" y="1190625"/>
                </a:cubicBezTo>
                <a:cubicBezTo>
                  <a:pt x="184831" y="1180420"/>
                  <a:pt x="196170" y="1181554"/>
                  <a:pt x="210911" y="1177018"/>
                </a:cubicBezTo>
                <a:cubicBezTo>
                  <a:pt x="225652" y="1172482"/>
                  <a:pt x="239798" y="1171367"/>
                  <a:pt x="251732" y="1163411"/>
                </a:cubicBezTo>
                <a:lnTo>
                  <a:pt x="292554" y="1136197"/>
                </a:lnTo>
                <a:cubicBezTo>
                  <a:pt x="297173" y="1130038"/>
                  <a:pt x="321600" y="1098517"/>
                  <a:pt x="326572" y="1088572"/>
                </a:cubicBezTo>
                <a:cubicBezTo>
                  <a:pt x="329779" y="1082157"/>
                  <a:pt x="325438" y="1080634"/>
                  <a:pt x="333375" y="1068161"/>
                </a:cubicBezTo>
                <a:cubicBezTo>
                  <a:pt x="341313" y="1055688"/>
                  <a:pt x="366260" y="1026205"/>
                  <a:pt x="374197" y="1013732"/>
                </a:cubicBezTo>
                <a:cubicBezTo>
                  <a:pt x="382135" y="1001259"/>
                  <a:pt x="373063" y="1008063"/>
                  <a:pt x="381000" y="993322"/>
                </a:cubicBezTo>
                <a:cubicBezTo>
                  <a:pt x="388937" y="978581"/>
                  <a:pt x="410483" y="942295"/>
                  <a:pt x="421822" y="925286"/>
                </a:cubicBezTo>
                <a:cubicBezTo>
                  <a:pt x="433161" y="908277"/>
                  <a:pt x="439965" y="901473"/>
                  <a:pt x="449036" y="891268"/>
                </a:cubicBezTo>
                <a:cubicBezTo>
                  <a:pt x="458107" y="881063"/>
                  <a:pt x="468313" y="870858"/>
                  <a:pt x="476250" y="864054"/>
                </a:cubicBezTo>
                <a:cubicBezTo>
                  <a:pt x="484188" y="857251"/>
                  <a:pt x="489857" y="854983"/>
                  <a:pt x="496661" y="850447"/>
                </a:cubicBezTo>
                <a:cubicBezTo>
                  <a:pt x="503084" y="831178"/>
                  <a:pt x="494394" y="834571"/>
                  <a:pt x="517072" y="809625"/>
                </a:cubicBezTo>
                <a:cubicBezTo>
                  <a:pt x="539750" y="784679"/>
                  <a:pt x="604384" y="724580"/>
                  <a:pt x="632732" y="700768"/>
                </a:cubicBezTo>
                <a:cubicBezTo>
                  <a:pt x="661080" y="676956"/>
                  <a:pt x="674688" y="675821"/>
                  <a:pt x="687161" y="666750"/>
                </a:cubicBezTo>
                <a:cubicBezTo>
                  <a:pt x="699634" y="657679"/>
                  <a:pt x="696233" y="652010"/>
                  <a:pt x="707572" y="646340"/>
                </a:cubicBezTo>
                <a:cubicBezTo>
                  <a:pt x="718911" y="640670"/>
                  <a:pt x="741590" y="639536"/>
                  <a:pt x="755197" y="632732"/>
                </a:cubicBezTo>
                <a:cubicBezTo>
                  <a:pt x="768804" y="625928"/>
                  <a:pt x="777876" y="615723"/>
                  <a:pt x="789215" y="605518"/>
                </a:cubicBezTo>
                <a:cubicBezTo>
                  <a:pt x="800554" y="595313"/>
                  <a:pt x="810759" y="586241"/>
                  <a:pt x="823232" y="571500"/>
                </a:cubicBezTo>
                <a:cubicBezTo>
                  <a:pt x="835705" y="556759"/>
                  <a:pt x="852715" y="536349"/>
                  <a:pt x="864054" y="517072"/>
                </a:cubicBezTo>
                <a:cubicBezTo>
                  <a:pt x="875393" y="497795"/>
                  <a:pt x="885598" y="470581"/>
                  <a:pt x="891268" y="455840"/>
                </a:cubicBezTo>
                <a:cubicBezTo>
                  <a:pt x="896938" y="441099"/>
                  <a:pt x="893890" y="436989"/>
                  <a:pt x="898072" y="428625"/>
                </a:cubicBezTo>
                <a:cubicBezTo>
                  <a:pt x="905386" y="413998"/>
                  <a:pt x="925286" y="387804"/>
                  <a:pt x="925286" y="387804"/>
                </a:cubicBezTo>
                <a:cubicBezTo>
                  <a:pt x="927554" y="376465"/>
                  <a:pt x="929047" y="364942"/>
                  <a:pt x="932090" y="353786"/>
                </a:cubicBezTo>
                <a:cubicBezTo>
                  <a:pt x="935864" y="339948"/>
                  <a:pt x="941161" y="326572"/>
                  <a:pt x="945697" y="312965"/>
                </a:cubicBezTo>
                <a:lnTo>
                  <a:pt x="966107" y="251732"/>
                </a:lnTo>
                <a:lnTo>
                  <a:pt x="986518" y="190500"/>
                </a:lnTo>
                <a:cubicBezTo>
                  <a:pt x="990808" y="177629"/>
                  <a:pt x="1004444" y="165770"/>
                  <a:pt x="1013732" y="156482"/>
                </a:cubicBezTo>
                <a:lnTo>
                  <a:pt x="1054554" y="34018"/>
                </a:lnTo>
                <a:cubicBezTo>
                  <a:pt x="1058140" y="23261"/>
                  <a:pt x="1054554" y="11339"/>
                  <a:pt x="1054554" y="0"/>
                </a:cubicBezTo>
              </a:path>
            </a:pathLst>
          </a:custGeom>
          <a:ln w="38100">
            <a:solidFill>
              <a:schemeClr val="accent4"/>
            </a:solidFill>
          </a:ln>
        </p:spPr>
        <p:style>
          <a:lnRef idx="1">
            <a:schemeClr val="accent1"/>
          </a:lnRef>
          <a:fillRef idx="0">
            <a:schemeClr val="accent1"/>
          </a:fillRef>
          <a:effectRef idx="0">
            <a:schemeClr val="accent1"/>
          </a:effectRef>
          <a:fontRef idx="minor">
            <a:schemeClr val="tx1"/>
          </a:fontRef>
        </p:style>
        <p:txBody>
          <a:bodyPr rtlCol="0" anchor="t"/>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Trebuchet MS" panose="020B0603020202020204"/>
              <a:ea typeface="+mn-ea"/>
              <a:cs typeface="+mn-cs"/>
            </a:endParaRPr>
          </a:p>
        </p:txBody>
      </p:sp>
      <p:sp>
        <p:nvSpPr>
          <p:cNvPr id="7" name="SLUCSR00002">
            <a:extLst>
              <a:ext uri="{FF2B5EF4-FFF2-40B4-BE49-F238E27FC236}">
                <a16:creationId xmlns:a16="http://schemas.microsoft.com/office/drawing/2014/main" id="{4473158A-4129-4B69-AEC1-FD2A9A095248}"/>
              </a:ext>
            </a:extLst>
          </p:cNvPr>
          <p:cNvSpPr/>
          <p:nvPr/>
        </p:nvSpPr>
        <p:spPr>
          <a:xfrm>
            <a:off x="5550410" y="3623743"/>
            <a:ext cx="1001541" cy="134632"/>
          </a:xfrm>
          <a:custGeom>
            <a:avLst/>
            <a:gdLst>
              <a:gd name="connsiteX0" fmla="*/ 0 w 1928669"/>
              <a:gd name="connsiteY0" fmla="*/ 161192 h 161192"/>
              <a:gd name="connsiteX1" fmla="*/ 73269 w 1928669"/>
              <a:gd name="connsiteY1" fmla="*/ 153865 h 161192"/>
              <a:gd name="connsiteX2" fmla="*/ 249116 w 1928669"/>
              <a:gd name="connsiteY2" fmla="*/ 139212 h 161192"/>
              <a:gd name="connsiteX3" fmla="*/ 271096 w 1928669"/>
              <a:gd name="connsiteY3" fmla="*/ 124558 h 161192"/>
              <a:gd name="connsiteX4" fmla="*/ 410308 w 1928669"/>
              <a:gd name="connsiteY4" fmla="*/ 102577 h 161192"/>
              <a:gd name="connsiteX5" fmla="*/ 483577 w 1928669"/>
              <a:gd name="connsiteY5" fmla="*/ 80596 h 161192"/>
              <a:gd name="connsiteX6" fmla="*/ 505558 w 1928669"/>
              <a:gd name="connsiteY6" fmla="*/ 73269 h 161192"/>
              <a:gd name="connsiteX7" fmla="*/ 622789 w 1928669"/>
              <a:gd name="connsiteY7" fmla="*/ 58615 h 161192"/>
              <a:gd name="connsiteX8" fmla="*/ 659423 w 1928669"/>
              <a:gd name="connsiteY8" fmla="*/ 51288 h 161192"/>
              <a:gd name="connsiteX9" fmla="*/ 703385 w 1928669"/>
              <a:gd name="connsiteY9" fmla="*/ 36635 h 161192"/>
              <a:gd name="connsiteX10" fmla="*/ 959827 w 1928669"/>
              <a:gd name="connsiteY10" fmla="*/ 29308 h 161192"/>
              <a:gd name="connsiteX11" fmla="*/ 1011116 w 1928669"/>
              <a:gd name="connsiteY11" fmla="*/ 21981 h 161192"/>
              <a:gd name="connsiteX12" fmla="*/ 1245577 w 1928669"/>
              <a:gd name="connsiteY12" fmla="*/ 7327 h 161192"/>
              <a:gd name="connsiteX13" fmla="*/ 1641231 w 1928669"/>
              <a:gd name="connsiteY13" fmla="*/ 0 h 161192"/>
              <a:gd name="connsiteX14" fmla="*/ 1912327 w 1928669"/>
              <a:gd name="connsiteY14" fmla="*/ 7327 h 161192"/>
              <a:gd name="connsiteX15" fmla="*/ 1926981 w 1928669"/>
              <a:gd name="connsiteY15" fmla="*/ 29308 h 161192"/>
              <a:gd name="connsiteX16" fmla="*/ 1926981 w 1928669"/>
              <a:gd name="connsiteY16" fmla="*/ 109904 h 161192"/>
              <a:gd name="connsiteX0" fmla="*/ 0 w 1928669"/>
              <a:gd name="connsiteY0" fmla="*/ 153865 h 153865"/>
              <a:gd name="connsiteX1" fmla="*/ 73269 w 1928669"/>
              <a:gd name="connsiteY1" fmla="*/ 146538 h 153865"/>
              <a:gd name="connsiteX2" fmla="*/ 249116 w 1928669"/>
              <a:gd name="connsiteY2" fmla="*/ 131885 h 153865"/>
              <a:gd name="connsiteX3" fmla="*/ 271096 w 1928669"/>
              <a:gd name="connsiteY3" fmla="*/ 117231 h 153865"/>
              <a:gd name="connsiteX4" fmla="*/ 410308 w 1928669"/>
              <a:gd name="connsiteY4" fmla="*/ 95250 h 153865"/>
              <a:gd name="connsiteX5" fmla="*/ 483577 w 1928669"/>
              <a:gd name="connsiteY5" fmla="*/ 73269 h 153865"/>
              <a:gd name="connsiteX6" fmla="*/ 505558 w 1928669"/>
              <a:gd name="connsiteY6" fmla="*/ 65942 h 153865"/>
              <a:gd name="connsiteX7" fmla="*/ 622789 w 1928669"/>
              <a:gd name="connsiteY7" fmla="*/ 51288 h 153865"/>
              <a:gd name="connsiteX8" fmla="*/ 659423 w 1928669"/>
              <a:gd name="connsiteY8" fmla="*/ 43961 h 153865"/>
              <a:gd name="connsiteX9" fmla="*/ 703385 w 1928669"/>
              <a:gd name="connsiteY9" fmla="*/ 29308 h 153865"/>
              <a:gd name="connsiteX10" fmla="*/ 959827 w 1928669"/>
              <a:gd name="connsiteY10" fmla="*/ 21981 h 153865"/>
              <a:gd name="connsiteX11" fmla="*/ 1011116 w 1928669"/>
              <a:gd name="connsiteY11" fmla="*/ 14654 h 153865"/>
              <a:gd name="connsiteX12" fmla="*/ 1245577 w 1928669"/>
              <a:gd name="connsiteY12" fmla="*/ 0 h 153865"/>
              <a:gd name="connsiteX13" fmla="*/ 1912327 w 1928669"/>
              <a:gd name="connsiteY13" fmla="*/ 0 h 153865"/>
              <a:gd name="connsiteX14" fmla="*/ 1926981 w 1928669"/>
              <a:gd name="connsiteY14" fmla="*/ 21981 h 153865"/>
              <a:gd name="connsiteX15" fmla="*/ 1926981 w 1928669"/>
              <a:gd name="connsiteY15" fmla="*/ 102577 h 153865"/>
              <a:gd name="connsiteX0" fmla="*/ 0 w 1983884"/>
              <a:gd name="connsiteY0" fmla="*/ 153865 h 153865"/>
              <a:gd name="connsiteX1" fmla="*/ 73269 w 1983884"/>
              <a:gd name="connsiteY1" fmla="*/ 146538 h 153865"/>
              <a:gd name="connsiteX2" fmla="*/ 249116 w 1983884"/>
              <a:gd name="connsiteY2" fmla="*/ 131885 h 153865"/>
              <a:gd name="connsiteX3" fmla="*/ 271096 w 1983884"/>
              <a:gd name="connsiteY3" fmla="*/ 117231 h 153865"/>
              <a:gd name="connsiteX4" fmla="*/ 410308 w 1983884"/>
              <a:gd name="connsiteY4" fmla="*/ 95250 h 153865"/>
              <a:gd name="connsiteX5" fmla="*/ 483577 w 1983884"/>
              <a:gd name="connsiteY5" fmla="*/ 73269 h 153865"/>
              <a:gd name="connsiteX6" fmla="*/ 505558 w 1983884"/>
              <a:gd name="connsiteY6" fmla="*/ 65942 h 153865"/>
              <a:gd name="connsiteX7" fmla="*/ 622789 w 1983884"/>
              <a:gd name="connsiteY7" fmla="*/ 51288 h 153865"/>
              <a:gd name="connsiteX8" fmla="*/ 659423 w 1983884"/>
              <a:gd name="connsiteY8" fmla="*/ 43961 h 153865"/>
              <a:gd name="connsiteX9" fmla="*/ 703385 w 1983884"/>
              <a:gd name="connsiteY9" fmla="*/ 29308 h 153865"/>
              <a:gd name="connsiteX10" fmla="*/ 959827 w 1983884"/>
              <a:gd name="connsiteY10" fmla="*/ 21981 h 153865"/>
              <a:gd name="connsiteX11" fmla="*/ 1011116 w 1983884"/>
              <a:gd name="connsiteY11" fmla="*/ 14654 h 153865"/>
              <a:gd name="connsiteX12" fmla="*/ 1912327 w 1983884"/>
              <a:gd name="connsiteY12" fmla="*/ 0 h 153865"/>
              <a:gd name="connsiteX13" fmla="*/ 1926981 w 1983884"/>
              <a:gd name="connsiteY13" fmla="*/ 21981 h 153865"/>
              <a:gd name="connsiteX14" fmla="*/ 1926981 w 1983884"/>
              <a:gd name="connsiteY14" fmla="*/ 102577 h 153865"/>
              <a:gd name="connsiteX0" fmla="*/ 0 w 1987672"/>
              <a:gd name="connsiteY0" fmla="*/ 153865 h 153865"/>
              <a:gd name="connsiteX1" fmla="*/ 73269 w 1987672"/>
              <a:gd name="connsiteY1" fmla="*/ 146538 h 153865"/>
              <a:gd name="connsiteX2" fmla="*/ 249116 w 1987672"/>
              <a:gd name="connsiteY2" fmla="*/ 131885 h 153865"/>
              <a:gd name="connsiteX3" fmla="*/ 271096 w 1987672"/>
              <a:gd name="connsiteY3" fmla="*/ 117231 h 153865"/>
              <a:gd name="connsiteX4" fmla="*/ 410308 w 1987672"/>
              <a:gd name="connsiteY4" fmla="*/ 95250 h 153865"/>
              <a:gd name="connsiteX5" fmla="*/ 483577 w 1987672"/>
              <a:gd name="connsiteY5" fmla="*/ 73269 h 153865"/>
              <a:gd name="connsiteX6" fmla="*/ 505558 w 1987672"/>
              <a:gd name="connsiteY6" fmla="*/ 65942 h 153865"/>
              <a:gd name="connsiteX7" fmla="*/ 622789 w 1987672"/>
              <a:gd name="connsiteY7" fmla="*/ 51288 h 153865"/>
              <a:gd name="connsiteX8" fmla="*/ 659423 w 1987672"/>
              <a:gd name="connsiteY8" fmla="*/ 43961 h 153865"/>
              <a:gd name="connsiteX9" fmla="*/ 703385 w 1987672"/>
              <a:gd name="connsiteY9" fmla="*/ 29308 h 153865"/>
              <a:gd name="connsiteX10" fmla="*/ 959827 w 1987672"/>
              <a:gd name="connsiteY10" fmla="*/ 21981 h 153865"/>
              <a:gd name="connsiteX11" fmla="*/ 1912327 w 1987672"/>
              <a:gd name="connsiteY11" fmla="*/ 0 h 153865"/>
              <a:gd name="connsiteX12" fmla="*/ 1926981 w 1987672"/>
              <a:gd name="connsiteY12" fmla="*/ 21981 h 153865"/>
              <a:gd name="connsiteX13" fmla="*/ 1926981 w 1987672"/>
              <a:gd name="connsiteY13" fmla="*/ 102577 h 153865"/>
              <a:gd name="connsiteX0" fmla="*/ 0 w 1987672"/>
              <a:gd name="connsiteY0" fmla="*/ 153865 h 153865"/>
              <a:gd name="connsiteX1" fmla="*/ 73269 w 1987672"/>
              <a:gd name="connsiteY1" fmla="*/ 146538 h 153865"/>
              <a:gd name="connsiteX2" fmla="*/ 249116 w 1987672"/>
              <a:gd name="connsiteY2" fmla="*/ 131885 h 153865"/>
              <a:gd name="connsiteX3" fmla="*/ 271096 w 1987672"/>
              <a:gd name="connsiteY3" fmla="*/ 117231 h 153865"/>
              <a:gd name="connsiteX4" fmla="*/ 410308 w 1987672"/>
              <a:gd name="connsiteY4" fmla="*/ 95250 h 153865"/>
              <a:gd name="connsiteX5" fmla="*/ 483577 w 1987672"/>
              <a:gd name="connsiteY5" fmla="*/ 73269 h 153865"/>
              <a:gd name="connsiteX6" fmla="*/ 505558 w 1987672"/>
              <a:gd name="connsiteY6" fmla="*/ 65942 h 153865"/>
              <a:gd name="connsiteX7" fmla="*/ 622789 w 1987672"/>
              <a:gd name="connsiteY7" fmla="*/ 51288 h 153865"/>
              <a:gd name="connsiteX8" fmla="*/ 659423 w 1987672"/>
              <a:gd name="connsiteY8" fmla="*/ 43961 h 153865"/>
              <a:gd name="connsiteX9" fmla="*/ 703385 w 1987672"/>
              <a:gd name="connsiteY9" fmla="*/ 29308 h 153865"/>
              <a:gd name="connsiteX10" fmla="*/ 1912327 w 1987672"/>
              <a:gd name="connsiteY10" fmla="*/ 0 h 153865"/>
              <a:gd name="connsiteX11" fmla="*/ 1926981 w 1987672"/>
              <a:gd name="connsiteY11" fmla="*/ 21981 h 153865"/>
              <a:gd name="connsiteX12" fmla="*/ 1926981 w 1987672"/>
              <a:gd name="connsiteY12" fmla="*/ 102577 h 153865"/>
              <a:gd name="connsiteX0" fmla="*/ 0 w 2009880"/>
              <a:gd name="connsiteY0" fmla="*/ 154376 h 154376"/>
              <a:gd name="connsiteX1" fmla="*/ 73269 w 2009880"/>
              <a:gd name="connsiteY1" fmla="*/ 147049 h 154376"/>
              <a:gd name="connsiteX2" fmla="*/ 249116 w 2009880"/>
              <a:gd name="connsiteY2" fmla="*/ 132396 h 154376"/>
              <a:gd name="connsiteX3" fmla="*/ 271096 w 2009880"/>
              <a:gd name="connsiteY3" fmla="*/ 117742 h 154376"/>
              <a:gd name="connsiteX4" fmla="*/ 410308 w 2009880"/>
              <a:gd name="connsiteY4" fmla="*/ 95761 h 154376"/>
              <a:gd name="connsiteX5" fmla="*/ 483577 w 2009880"/>
              <a:gd name="connsiteY5" fmla="*/ 73780 h 154376"/>
              <a:gd name="connsiteX6" fmla="*/ 505558 w 2009880"/>
              <a:gd name="connsiteY6" fmla="*/ 66453 h 154376"/>
              <a:gd name="connsiteX7" fmla="*/ 622789 w 2009880"/>
              <a:gd name="connsiteY7" fmla="*/ 51799 h 154376"/>
              <a:gd name="connsiteX8" fmla="*/ 659423 w 2009880"/>
              <a:gd name="connsiteY8" fmla="*/ 44472 h 154376"/>
              <a:gd name="connsiteX9" fmla="*/ 1912327 w 2009880"/>
              <a:gd name="connsiteY9" fmla="*/ 511 h 154376"/>
              <a:gd name="connsiteX10" fmla="*/ 1926981 w 2009880"/>
              <a:gd name="connsiteY10" fmla="*/ 22492 h 154376"/>
              <a:gd name="connsiteX11" fmla="*/ 1926981 w 2009880"/>
              <a:gd name="connsiteY11" fmla="*/ 103088 h 154376"/>
              <a:gd name="connsiteX0" fmla="*/ 0 w 2012589"/>
              <a:gd name="connsiteY0" fmla="*/ 154685 h 154685"/>
              <a:gd name="connsiteX1" fmla="*/ 73269 w 2012589"/>
              <a:gd name="connsiteY1" fmla="*/ 147358 h 154685"/>
              <a:gd name="connsiteX2" fmla="*/ 249116 w 2012589"/>
              <a:gd name="connsiteY2" fmla="*/ 132705 h 154685"/>
              <a:gd name="connsiteX3" fmla="*/ 271096 w 2012589"/>
              <a:gd name="connsiteY3" fmla="*/ 118051 h 154685"/>
              <a:gd name="connsiteX4" fmla="*/ 410308 w 2012589"/>
              <a:gd name="connsiteY4" fmla="*/ 96070 h 154685"/>
              <a:gd name="connsiteX5" fmla="*/ 483577 w 2012589"/>
              <a:gd name="connsiteY5" fmla="*/ 74089 h 154685"/>
              <a:gd name="connsiteX6" fmla="*/ 505558 w 2012589"/>
              <a:gd name="connsiteY6" fmla="*/ 66762 h 154685"/>
              <a:gd name="connsiteX7" fmla="*/ 622789 w 2012589"/>
              <a:gd name="connsiteY7" fmla="*/ 52108 h 154685"/>
              <a:gd name="connsiteX8" fmla="*/ 1912327 w 2012589"/>
              <a:gd name="connsiteY8" fmla="*/ 820 h 154685"/>
              <a:gd name="connsiteX9" fmla="*/ 1926981 w 2012589"/>
              <a:gd name="connsiteY9" fmla="*/ 22801 h 154685"/>
              <a:gd name="connsiteX10" fmla="*/ 1926981 w 2012589"/>
              <a:gd name="connsiteY10" fmla="*/ 103397 h 154685"/>
              <a:gd name="connsiteX0" fmla="*/ 0 w 2021261"/>
              <a:gd name="connsiteY0" fmla="*/ 155412 h 155412"/>
              <a:gd name="connsiteX1" fmla="*/ 73269 w 2021261"/>
              <a:gd name="connsiteY1" fmla="*/ 148085 h 155412"/>
              <a:gd name="connsiteX2" fmla="*/ 249116 w 2021261"/>
              <a:gd name="connsiteY2" fmla="*/ 133432 h 155412"/>
              <a:gd name="connsiteX3" fmla="*/ 271096 w 2021261"/>
              <a:gd name="connsiteY3" fmla="*/ 118778 h 155412"/>
              <a:gd name="connsiteX4" fmla="*/ 410308 w 2021261"/>
              <a:gd name="connsiteY4" fmla="*/ 96797 h 155412"/>
              <a:gd name="connsiteX5" fmla="*/ 483577 w 2021261"/>
              <a:gd name="connsiteY5" fmla="*/ 74816 h 155412"/>
              <a:gd name="connsiteX6" fmla="*/ 505558 w 2021261"/>
              <a:gd name="connsiteY6" fmla="*/ 67489 h 155412"/>
              <a:gd name="connsiteX7" fmla="*/ 1912327 w 2021261"/>
              <a:gd name="connsiteY7" fmla="*/ 1547 h 155412"/>
              <a:gd name="connsiteX8" fmla="*/ 1926981 w 2021261"/>
              <a:gd name="connsiteY8" fmla="*/ 23528 h 155412"/>
              <a:gd name="connsiteX9" fmla="*/ 1926981 w 2021261"/>
              <a:gd name="connsiteY9" fmla="*/ 104124 h 155412"/>
              <a:gd name="connsiteX0" fmla="*/ 0 w 2021261"/>
              <a:gd name="connsiteY0" fmla="*/ 155412 h 155412"/>
              <a:gd name="connsiteX1" fmla="*/ 73269 w 2021261"/>
              <a:gd name="connsiteY1" fmla="*/ 148085 h 155412"/>
              <a:gd name="connsiteX2" fmla="*/ 249116 w 2021261"/>
              <a:gd name="connsiteY2" fmla="*/ 133432 h 155412"/>
              <a:gd name="connsiteX3" fmla="*/ 271096 w 2021261"/>
              <a:gd name="connsiteY3" fmla="*/ 118778 h 155412"/>
              <a:gd name="connsiteX4" fmla="*/ 410308 w 2021261"/>
              <a:gd name="connsiteY4" fmla="*/ 96797 h 155412"/>
              <a:gd name="connsiteX5" fmla="*/ 483577 w 2021261"/>
              <a:gd name="connsiteY5" fmla="*/ 74816 h 155412"/>
              <a:gd name="connsiteX6" fmla="*/ 505558 w 2021261"/>
              <a:gd name="connsiteY6" fmla="*/ 67489 h 155412"/>
              <a:gd name="connsiteX7" fmla="*/ 1912327 w 2021261"/>
              <a:gd name="connsiteY7" fmla="*/ 1547 h 155412"/>
              <a:gd name="connsiteX8" fmla="*/ 1926981 w 2021261"/>
              <a:gd name="connsiteY8" fmla="*/ 23528 h 155412"/>
              <a:gd name="connsiteX0" fmla="*/ 0 w 1912327"/>
              <a:gd name="connsiteY0" fmla="*/ 153865 h 153865"/>
              <a:gd name="connsiteX1" fmla="*/ 73269 w 1912327"/>
              <a:gd name="connsiteY1" fmla="*/ 146538 h 153865"/>
              <a:gd name="connsiteX2" fmla="*/ 249116 w 1912327"/>
              <a:gd name="connsiteY2" fmla="*/ 131885 h 153865"/>
              <a:gd name="connsiteX3" fmla="*/ 271096 w 1912327"/>
              <a:gd name="connsiteY3" fmla="*/ 117231 h 153865"/>
              <a:gd name="connsiteX4" fmla="*/ 410308 w 1912327"/>
              <a:gd name="connsiteY4" fmla="*/ 95250 h 153865"/>
              <a:gd name="connsiteX5" fmla="*/ 483577 w 1912327"/>
              <a:gd name="connsiteY5" fmla="*/ 73269 h 153865"/>
              <a:gd name="connsiteX6" fmla="*/ 505558 w 1912327"/>
              <a:gd name="connsiteY6" fmla="*/ 65942 h 153865"/>
              <a:gd name="connsiteX7" fmla="*/ 1912327 w 1912327"/>
              <a:gd name="connsiteY7" fmla="*/ 0 h 153865"/>
              <a:gd name="connsiteX0" fmla="*/ 0 w 505558"/>
              <a:gd name="connsiteY0" fmla="*/ 87923 h 87923"/>
              <a:gd name="connsiteX1" fmla="*/ 73269 w 505558"/>
              <a:gd name="connsiteY1" fmla="*/ 80596 h 87923"/>
              <a:gd name="connsiteX2" fmla="*/ 249116 w 505558"/>
              <a:gd name="connsiteY2" fmla="*/ 65943 h 87923"/>
              <a:gd name="connsiteX3" fmla="*/ 271096 w 505558"/>
              <a:gd name="connsiteY3" fmla="*/ 51289 h 87923"/>
              <a:gd name="connsiteX4" fmla="*/ 410308 w 505558"/>
              <a:gd name="connsiteY4" fmla="*/ 29308 h 87923"/>
              <a:gd name="connsiteX5" fmla="*/ 483577 w 505558"/>
              <a:gd name="connsiteY5" fmla="*/ 7327 h 87923"/>
              <a:gd name="connsiteX6" fmla="*/ 505558 w 505558"/>
              <a:gd name="connsiteY6" fmla="*/ 0 h 87923"/>
              <a:gd name="connsiteX0" fmla="*/ 0 w 483577"/>
              <a:gd name="connsiteY0" fmla="*/ 80596 h 80596"/>
              <a:gd name="connsiteX1" fmla="*/ 73269 w 483577"/>
              <a:gd name="connsiteY1" fmla="*/ 73269 h 80596"/>
              <a:gd name="connsiteX2" fmla="*/ 249116 w 483577"/>
              <a:gd name="connsiteY2" fmla="*/ 58616 h 80596"/>
              <a:gd name="connsiteX3" fmla="*/ 271096 w 483577"/>
              <a:gd name="connsiteY3" fmla="*/ 43962 h 80596"/>
              <a:gd name="connsiteX4" fmla="*/ 410308 w 483577"/>
              <a:gd name="connsiteY4" fmla="*/ 21981 h 80596"/>
              <a:gd name="connsiteX5" fmla="*/ 483577 w 483577"/>
              <a:gd name="connsiteY5" fmla="*/ 0 h 80596"/>
              <a:gd name="connsiteX0" fmla="*/ 0 w 410308"/>
              <a:gd name="connsiteY0" fmla="*/ 58615 h 58615"/>
              <a:gd name="connsiteX1" fmla="*/ 73269 w 410308"/>
              <a:gd name="connsiteY1" fmla="*/ 51288 h 58615"/>
              <a:gd name="connsiteX2" fmla="*/ 249116 w 410308"/>
              <a:gd name="connsiteY2" fmla="*/ 36635 h 58615"/>
              <a:gd name="connsiteX3" fmla="*/ 271096 w 410308"/>
              <a:gd name="connsiteY3" fmla="*/ 21981 h 58615"/>
              <a:gd name="connsiteX4" fmla="*/ 410308 w 410308"/>
              <a:gd name="connsiteY4" fmla="*/ 0 h 58615"/>
              <a:gd name="connsiteX0" fmla="*/ 0 w 369838"/>
              <a:gd name="connsiteY0" fmla="*/ 65418 h 65418"/>
              <a:gd name="connsiteX1" fmla="*/ 73269 w 369838"/>
              <a:gd name="connsiteY1" fmla="*/ 58091 h 65418"/>
              <a:gd name="connsiteX2" fmla="*/ 249116 w 369838"/>
              <a:gd name="connsiteY2" fmla="*/ 43438 h 65418"/>
              <a:gd name="connsiteX3" fmla="*/ 271096 w 369838"/>
              <a:gd name="connsiteY3" fmla="*/ 28784 h 65418"/>
              <a:gd name="connsiteX4" fmla="*/ 369838 w 369838"/>
              <a:gd name="connsiteY4" fmla="*/ 0 h 654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9838" h="65418">
                <a:moveTo>
                  <a:pt x="0" y="65418"/>
                </a:moveTo>
                <a:cubicBezTo>
                  <a:pt x="24423" y="62976"/>
                  <a:pt x="48782" y="59780"/>
                  <a:pt x="73269" y="58091"/>
                </a:cubicBezTo>
                <a:cubicBezTo>
                  <a:pt x="243825" y="46328"/>
                  <a:pt x="161848" y="60889"/>
                  <a:pt x="249116" y="43438"/>
                </a:cubicBezTo>
                <a:cubicBezTo>
                  <a:pt x="256443" y="38553"/>
                  <a:pt x="250976" y="36024"/>
                  <a:pt x="271096" y="28784"/>
                </a:cubicBezTo>
                <a:cubicBezTo>
                  <a:pt x="291216" y="21544"/>
                  <a:pt x="305417" y="4956"/>
                  <a:pt x="369838" y="0"/>
                </a:cubicBezTo>
              </a:path>
            </a:pathLst>
          </a:custGeom>
          <a:ln w="38100">
            <a:solidFill>
              <a:schemeClr val="accent4"/>
            </a:solidFill>
          </a:ln>
        </p:spPr>
        <p:style>
          <a:lnRef idx="1">
            <a:schemeClr val="accent1"/>
          </a:lnRef>
          <a:fillRef idx="0">
            <a:schemeClr val="accent1"/>
          </a:fillRef>
          <a:effectRef idx="0">
            <a:schemeClr val="accent1"/>
          </a:effectRef>
          <a:fontRef idx="minor">
            <a:schemeClr val="tx1"/>
          </a:fontRef>
        </p:style>
        <p:txBody>
          <a:bodyPr rtlCol="0" anchor="t"/>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Trebuchet MS" panose="020B0603020202020204"/>
              <a:ea typeface="+mn-ea"/>
              <a:cs typeface="+mn-cs"/>
            </a:endParaRPr>
          </a:p>
        </p:txBody>
      </p:sp>
      <p:sp>
        <p:nvSpPr>
          <p:cNvPr id="8" name="SLUCUS00023">
            <a:extLst>
              <a:ext uri="{FF2B5EF4-FFF2-40B4-BE49-F238E27FC236}">
                <a16:creationId xmlns:a16="http://schemas.microsoft.com/office/drawing/2014/main" id="{B9464ADE-4A29-4709-B0F9-D440D8C21402}"/>
              </a:ext>
            </a:extLst>
          </p:cNvPr>
          <p:cNvSpPr/>
          <p:nvPr/>
        </p:nvSpPr>
        <p:spPr>
          <a:xfrm>
            <a:off x="6496572" y="1558088"/>
            <a:ext cx="392109" cy="2861517"/>
          </a:xfrm>
          <a:custGeom>
            <a:avLst/>
            <a:gdLst>
              <a:gd name="connsiteX0" fmla="*/ 122841 w 122841"/>
              <a:gd name="connsiteY0" fmla="*/ 1006928 h 1006928"/>
              <a:gd name="connsiteX1" fmla="*/ 88823 w 122841"/>
              <a:gd name="connsiteY1" fmla="*/ 993321 h 1006928"/>
              <a:gd name="connsiteX2" fmla="*/ 75216 w 122841"/>
              <a:gd name="connsiteY2" fmla="*/ 972911 h 1006928"/>
              <a:gd name="connsiteX3" fmla="*/ 61609 w 122841"/>
              <a:gd name="connsiteY3" fmla="*/ 959303 h 1006928"/>
              <a:gd name="connsiteX4" fmla="*/ 41198 w 122841"/>
              <a:gd name="connsiteY4" fmla="*/ 898071 h 1006928"/>
              <a:gd name="connsiteX5" fmla="*/ 34394 w 122841"/>
              <a:gd name="connsiteY5" fmla="*/ 877661 h 1006928"/>
              <a:gd name="connsiteX6" fmla="*/ 20787 w 122841"/>
              <a:gd name="connsiteY6" fmla="*/ 707571 h 1006928"/>
              <a:gd name="connsiteX7" fmla="*/ 7180 w 122841"/>
              <a:gd name="connsiteY7" fmla="*/ 591911 h 1006928"/>
              <a:gd name="connsiteX8" fmla="*/ 377 w 122841"/>
              <a:gd name="connsiteY8" fmla="*/ 0 h 1006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841" h="1006928">
                <a:moveTo>
                  <a:pt x="122841" y="1006928"/>
                </a:moveTo>
                <a:cubicBezTo>
                  <a:pt x="111502" y="1002392"/>
                  <a:pt x="98761" y="1000419"/>
                  <a:pt x="88823" y="993321"/>
                </a:cubicBezTo>
                <a:cubicBezTo>
                  <a:pt x="82169" y="988568"/>
                  <a:pt x="80324" y="979296"/>
                  <a:pt x="75216" y="972911"/>
                </a:cubicBezTo>
                <a:cubicBezTo>
                  <a:pt x="71209" y="967902"/>
                  <a:pt x="66145" y="963839"/>
                  <a:pt x="61609" y="959303"/>
                </a:cubicBezTo>
                <a:lnTo>
                  <a:pt x="41198" y="898071"/>
                </a:lnTo>
                <a:lnTo>
                  <a:pt x="34394" y="877661"/>
                </a:lnTo>
                <a:cubicBezTo>
                  <a:pt x="29858" y="820964"/>
                  <a:pt x="25149" y="764281"/>
                  <a:pt x="20787" y="707571"/>
                </a:cubicBezTo>
                <a:cubicBezTo>
                  <a:pt x="12741" y="602973"/>
                  <a:pt x="24216" y="643013"/>
                  <a:pt x="7180" y="591911"/>
                </a:cubicBezTo>
                <a:cubicBezTo>
                  <a:pt x="-2413" y="217750"/>
                  <a:pt x="377" y="415047"/>
                  <a:pt x="377" y="0"/>
                </a:cubicBezTo>
              </a:path>
            </a:pathLst>
          </a:custGeom>
          <a:ln w="38100">
            <a:solidFill>
              <a:schemeClr val="accent4"/>
            </a:solidFill>
          </a:ln>
        </p:spPr>
        <p:style>
          <a:lnRef idx="1">
            <a:schemeClr val="accent1"/>
          </a:lnRef>
          <a:fillRef idx="0">
            <a:schemeClr val="accent1"/>
          </a:fillRef>
          <a:effectRef idx="0">
            <a:schemeClr val="accent1"/>
          </a:effectRef>
          <a:fontRef idx="minor">
            <a:schemeClr val="tx1"/>
          </a:fontRef>
        </p:style>
        <p:txBody>
          <a:bodyPr rtlCol="0" anchor="t"/>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Trebuchet MS" panose="020B0603020202020204"/>
              <a:ea typeface="+mn-ea"/>
              <a:cs typeface="+mn-cs"/>
            </a:endParaRPr>
          </a:p>
        </p:txBody>
      </p:sp>
      <p:sp>
        <p:nvSpPr>
          <p:cNvPr id="9" name="Oval 8">
            <a:extLst>
              <a:ext uri="{FF2B5EF4-FFF2-40B4-BE49-F238E27FC236}">
                <a16:creationId xmlns:a16="http://schemas.microsoft.com/office/drawing/2014/main" id="{7B5310A9-9E79-4275-8F7A-9655E79209DE}"/>
              </a:ext>
            </a:extLst>
          </p:cNvPr>
          <p:cNvSpPr>
            <a:spLocks noChangeAspect="1"/>
          </p:cNvSpPr>
          <p:nvPr/>
        </p:nvSpPr>
        <p:spPr>
          <a:xfrm>
            <a:off x="10840469" y="5810534"/>
            <a:ext cx="640080" cy="640080"/>
          </a:xfrm>
          <a:prstGeom prst="ellipse">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Gill Sans MT" pitchFamily="34" charset="0"/>
                <a:ea typeface="+mn-ea"/>
                <a:cs typeface="+mn-cs"/>
              </a:rPr>
              <a:t>3</a:t>
            </a:r>
          </a:p>
        </p:txBody>
      </p:sp>
      <p:sp>
        <p:nvSpPr>
          <p:cNvPr id="10" name="Oval 9">
            <a:extLst>
              <a:ext uri="{FF2B5EF4-FFF2-40B4-BE49-F238E27FC236}">
                <a16:creationId xmlns:a16="http://schemas.microsoft.com/office/drawing/2014/main" id="{42EF53BC-13F6-4006-A8FF-CD996BF221FC}"/>
              </a:ext>
            </a:extLst>
          </p:cNvPr>
          <p:cNvSpPr>
            <a:spLocks noChangeAspect="1"/>
          </p:cNvSpPr>
          <p:nvPr/>
        </p:nvSpPr>
        <p:spPr>
          <a:xfrm>
            <a:off x="7728461" y="5810534"/>
            <a:ext cx="640080" cy="640080"/>
          </a:xfrm>
          <a:prstGeom prst="ellipse">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Gill Sans MT" pitchFamily="34" charset="0"/>
                <a:ea typeface="+mn-ea"/>
                <a:cs typeface="+mn-cs"/>
              </a:rPr>
              <a:t>2</a:t>
            </a:r>
          </a:p>
        </p:txBody>
      </p:sp>
      <p:sp>
        <p:nvSpPr>
          <p:cNvPr id="11" name="Oval 10">
            <a:extLst>
              <a:ext uri="{FF2B5EF4-FFF2-40B4-BE49-F238E27FC236}">
                <a16:creationId xmlns:a16="http://schemas.microsoft.com/office/drawing/2014/main" id="{F4A3B52D-7490-4428-BF71-1C21BD53FCD7}"/>
              </a:ext>
            </a:extLst>
          </p:cNvPr>
          <p:cNvSpPr>
            <a:spLocks noChangeAspect="1"/>
          </p:cNvSpPr>
          <p:nvPr/>
        </p:nvSpPr>
        <p:spPr>
          <a:xfrm>
            <a:off x="4698749" y="5810534"/>
            <a:ext cx="640080" cy="640080"/>
          </a:xfrm>
          <a:prstGeom prst="ellipse">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Gill Sans MT" pitchFamily="34" charset="0"/>
                <a:ea typeface="+mn-ea"/>
                <a:cs typeface="+mn-cs"/>
              </a:rPr>
              <a:t>1</a:t>
            </a:r>
          </a:p>
        </p:txBody>
      </p:sp>
      <p:sp>
        <p:nvSpPr>
          <p:cNvPr id="12" name="Oval 11">
            <a:extLst>
              <a:ext uri="{FF2B5EF4-FFF2-40B4-BE49-F238E27FC236}">
                <a16:creationId xmlns:a16="http://schemas.microsoft.com/office/drawing/2014/main" id="{BE92D743-23D4-43AA-BDCA-C7DBCDFB30AB}"/>
              </a:ext>
            </a:extLst>
          </p:cNvPr>
          <p:cNvSpPr>
            <a:spLocks noChangeAspect="1"/>
          </p:cNvSpPr>
          <p:nvPr/>
        </p:nvSpPr>
        <p:spPr>
          <a:xfrm>
            <a:off x="10821419" y="5799104"/>
            <a:ext cx="676656" cy="676656"/>
          </a:xfrm>
          <a:prstGeom prst="ellipse">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rebuchet MS" panose="020B0603020202020204"/>
                <a:ea typeface="+mn-ea"/>
                <a:cs typeface="+mn-cs"/>
              </a:rPr>
              <a:t>3</a:t>
            </a:r>
          </a:p>
        </p:txBody>
      </p:sp>
      <p:cxnSp>
        <p:nvCxnSpPr>
          <p:cNvPr id="13" name="Straight Connector 12">
            <a:extLst>
              <a:ext uri="{FF2B5EF4-FFF2-40B4-BE49-F238E27FC236}">
                <a16:creationId xmlns:a16="http://schemas.microsoft.com/office/drawing/2014/main" id="{8A0A800C-B8EF-4F4D-8662-ADB2EDE82AB4}"/>
              </a:ext>
            </a:extLst>
          </p:cNvPr>
          <p:cNvCxnSpPr/>
          <p:nvPr/>
        </p:nvCxnSpPr>
        <p:spPr>
          <a:xfrm>
            <a:off x="5338829" y="6138194"/>
            <a:ext cx="2389632" cy="0"/>
          </a:xfrm>
          <a:prstGeom prst="line">
            <a:avLst/>
          </a:prstGeom>
          <a:ln w="444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2EB3436-FF94-4335-BBF6-AE0D7983B475}"/>
              </a:ext>
            </a:extLst>
          </p:cNvPr>
          <p:cNvCxnSpPr/>
          <p:nvPr/>
        </p:nvCxnSpPr>
        <p:spPr>
          <a:xfrm>
            <a:off x="8368541" y="6138194"/>
            <a:ext cx="2471928" cy="0"/>
          </a:xfrm>
          <a:prstGeom prst="line">
            <a:avLst/>
          </a:prstGeom>
          <a:ln w="444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5" name="Rectangle 2">
            <a:extLst>
              <a:ext uri="{FF2B5EF4-FFF2-40B4-BE49-F238E27FC236}">
                <a16:creationId xmlns:a16="http://schemas.microsoft.com/office/drawing/2014/main" id="{B361165A-153B-4473-A59E-B93B0A3236D7}"/>
              </a:ext>
            </a:extLst>
          </p:cNvPr>
          <p:cNvSpPr txBox="1">
            <a:spLocks noChangeArrowheads="1"/>
          </p:cNvSpPr>
          <p:nvPr/>
        </p:nvSpPr>
        <p:spPr bwMode="auto">
          <a:xfrm>
            <a:off x="9554965" y="6186030"/>
            <a:ext cx="2681445" cy="680085"/>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ctr" rtl="0" eaLnBrk="1" fontAlgn="base" hangingPunct="1">
              <a:spcBef>
                <a:spcPct val="0"/>
              </a:spcBef>
              <a:spcAft>
                <a:spcPct val="0"/>
              </a:spcAft>
              <a:defRPr sz="4000" b="1">
                <a:solidFill>
                  <a:schemeClr val="bg1"/>
                </a:solidFill>
                <a:latin typeface="+mj-lt"/>
                <a:ea typeface="+mj-ea"/>
                <a:cs typeface="+mj-cs"/>
              </a:defRPr>
            </a:lvl1pPr>
            <a:lvl2pPr algn="ctr" rtl="0" eaLnBrk="1" fontAlgn="base" hangingPunct="1">
              <a:spcBef>
                <a:spcPct val="0"/>
              </a:spcBef>
              <a:spcAft>
                <a:spcPct val="0"/>
              </a:spcAft>
              <a:defRPr sz="4000" b="1">
                <a:solidFill>
                  <a:schemeClr val="bg1"/>
                </a:solidFill>
                <a:latin typeface="Georgia" pitchFamily="18" charset="0"/>
              </a:defRPr>
            </a:lvl2pPr>
            <a:lvl3pPr algn="ctr" rtl="0" eaLnBrk="1" fontAlgn="base" hangingPunct="1">
              <a:spcBef>
                <a:spcPct val="0"/>
              </a:spcBef>
              <a:spcAft>
                <a:spcPct val="0"/>
              </a:spcAft>
              <a:defRPr sz="4000" b="1">
                <a:solidFill>
                  <a:schemeClr val="bg1"/>
                </a:solidFill>
                <a:latin typeface="Georgia" pitchFamily="18" charset="0"/>
              </a:defRPr>
            </a:lvl3pPr>
            <a:lvl4pPr algn="ctr" rtl="0" eaLnBrk="1" fontAlgn="base" hangingPunct="1">
              <a:spcBef>
                <a:spcPct val="0"/>
              </a:spcBef>
              <a:spcAft>
                <a:spcPct val="0"/>
              </a:spcAft>
              <a:defRPr sz="4000" b="1">
                <a:solidFill>
                  <a:schemeClr val="bg1"/>
                </a:solidFill>
                <a:latin typeface="Georgia" pitchFamily="18" charset="0"/>
              </a:defRPr>
            </a:lvl4pPr>
            <a:lvl5pPr algn="ctr" rtl="0" eaLnBrk="1" fontAlgn="base" hangingPunct="1">
              <a:spcBef>
                <a:spcPct val="0"/>
              </a:spcBef>
              <a:spcAft>
                <a:spcPct val="0"/>
              </a:spcAft>
              <a:defRPr sz="4000" b="1">
                <a:solidFill>
                  <a:schemeClr val="bg1"/>
                </a:solidFill>
                <a:latin typeface="Georgia" pitchFamily="18" charset="0"/>
              </a:defRPr>
            </a:lvl5pPr>
            <a:lvl6pPr marL="457200" algn="ctr" rtl="0" eaLnBrk="1" fontAlgn="base" hangingPunct="1">
              <a:spcBef>
                <a:spcPct val="0"/>
              </a:spcBef>
              <a:spcAft>
                <a:spcPct val="0"/>
              </a:spcAft>
              <a:defRPr sz="4000" b="1">
                <a:solidFill>
                  <a:schemeClr val="bg1"/>
                </a:solidFill>
                <a:latin typeface="Georgia" pitchFamily="18" charset="0"/>
              </a:defRPr>
            </a:lvl6pPr>
            <a:lvl7pPr marL="914400" algn="ctr" rtl="0" eaLnBrk="1" fontAlgn="base" hangingPunct="1">
              <a:spcBef>
                <a:spcPct val="0"/>
              </a:spcBef>
              <a:spcAft>
                <a:spcPct val="0"/>
              </a:spcAft>
              <a:defRPr sz="4000" b="1">
                <a:solidFill>
                  <a:schemeClr val="bg1"/>
                </a:solidFill>
                <a:latin typeface="Georgia" pitchFamily="18" charset="0"/>
              </a:defRPr>
            </a:lvl7pPr>
            <a:lvl8pPr marL="1371600" algn="ctr" rtl="0" eaLnBrk="1" fontAlgn="base" hangingPunct="1">
              <a:spcBef>
                <a:spcPct val="0"/>
              </a:spcBef>
              <a:spcAft>
                <a:spcPct val="0"/>
              </a:spcAft>
              <a:defRPr sz="4000" b="1">
                <a:solidFill>
                  <a:schemeClr val="bg1"/>
                </a:solidFill>
                <a:latin typeface="Georgia" pitchFamily="18" charset="0"/>
              </a:defRPr>
            </a:lvl8pPr>
            <a:lvl9pPr marL="1828800" algn="ctr" rtl="0" eaLnBrk="1" fontAlgn="base" hangingPunct="1">
              <a:spcBef>
                <a:spcPct val="0"/>
              </a:spcBef>
              <a:spcAft>
                <a:spcPct val="0"/>
              </a:spcAft>
              <a:defRPr sz="4000" b="1">
                <a:solidFill>
                  <a:schemeClr val="bg1"/>
                </a:solidFill>
                <a:latin typeface="Georgia"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w="22225">
                  <a:solidFill>
                    <a:srgbClr val="F26824"/>
                  </a:solidFill>
                  <a:prstDash val="solid"/>
                </a:ln>
                <a:solidFill>
                  <a:srgbClr val="F26824">
                    <a:lumMod val="40000"/>
                    <a:lumOff val="60000"/>
                  </a:srgbClr>
                </a:solidFill>
                <a:effectLst/>
                <a:uLnTx/>
                <a:uFillTx/>
                <a:latin typeface="Trebuchet MS" panose="020B0603020202020204"/>
                <a:ea typeface="Avenir" charset="0"/>
                <a:cs typeface="Avenir" charset="0"/>
                <a:sym typeface="Avenir" charset="0"/>
              </a:rPr>
              <a:t>Route Recovered</a:t>
            </a:r>
            <a:endParaRPr kumimoji="0" lang="en-US" sz="1600" b="1" i="0" u="none" strike="noStrike" kern="1200" cap="none" spc="0" normalizeH="0" baseline="0" noProof="0" dirty="0">
              <a:ln w="22225">
                <a:solidFill>
                  <a:srgbClr val="F26824"/>
                </a:solidFill>
                <a:prstDash val="solid"/>
              </a:ln>
              <a:solidFill>
                <a:srgbClr val="F26824">
                  <a:lumMod val="40000"/>
                  <a:lumOff val="60000"/>
                </a:srgbClr>
              </a:solidFill>
              <a:effectLst/>
              <a:uLnTx/>
              <a:uFillTx/>
              <a:latin typeface="Trebuchet MS" panose="020B0603020202020204"/>
              <a:ea typeface="+mj-ea"/>
              <a:cs typeface="+mj-cs"/>
            </a:endParaRPr>
          </a:p>
        </p:txBody>
      </p:sp>
      <p:grpSp>
        <p:nvGrpSpPr>
          <p:cNvPr id="16" name="District2">
            <a:extLst>
              <a:ext uri="{FF2B5EF4-FFF2-40B4-BE49-F238E27FC236}">
                <a16:creationId xmlns:a16="http://schemas.microsoft.com/office/drawing/2014/main" id="{0F4D87F1-CD7A-4AE8-BA09-24C14482B6B6}"/>
              </a:ext>
            </a:extLst>
          </p:cNvPr>
          <p:cNvGrpSpPr/>
          <p:nvPr/>
        </p:nvGrpSpPr>
        <p:grpSpPr>
          <a:xfrm>
            <a:off x="5489290" y="1478515"/>
            <a:ext cx="6077535" cy="3737538"/>
            <a:chOff x="2912474" y="0"/>
            <a:chExt cx="2231817" cy="1378180"/>
          </a:xfrm>
        </p:grpSpPr>
        <p:cxnSp>
          <p:nvCxnSpPr>
            <p:cNvPr id="17" name="Straight Connector 16">
              <a:extLst>
                <a:ext uri="{FF2B5EF4-FFF2-40B4-BE49-F238E27FC236}">
                  <a16:creationId xmlns:a16="http://schemas.microsoft.com/office/drawing/2014/main" id="{8FD1F99C-AD19-43D0-AC58-2F69AEE305C3}"/>
                </a:ext>
              </a:extLst>
            </p:cNvPr>
            <p:cNvCxnSpPr/>
            <p:nvPr/>
          </p:nvCxnSpPr>
          <p:spPr>
            <a:xfrm flipV="1">
              <a:off x="2952230" y="15903"/>
              <a:ext cx="1096976" cy="26877"/>
            </a:xfrm>
            <a:prstGeom prst="line">
              <a:avLst/>
            </a:prstGeom>
            <a:ln w="92075">
              <a:solidFill>
                <a:schemeClr val="tx1">
                  <a:lumMod val="75000"/>
                  <a:lumOff val="2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0EC4FF14-B554-477B-A358-4D2864D75F48}"/>
                </a:ext>
              </a:extLst>
            </p:cNvPr>
            <p:cNvCxnSpPr/>
            <p:nvPr/>
          </p:nvCxnSpPr>
          <p:spPr>
            <a:xfrm flipV="1">
              <a:off x="2912474" y="42780"/>
              <a:ext cx="39756" cy="1335400"/>
            </a:xfrm>
            <a:prstGeom prst="line">
              <a:avLst/>
            </a:prstGeom>
            <a:ln w="92075">
              <a:solidFill>
                <a:schemeClr val="tx1">
                  <a:lumMod val="75000"/>
                  <a:lumOff val="2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A4A2D16-E3AF-4F5C-B1D1-FE3C144230DF}"/>
                </a:ext>
              </a:extLst>
            </p:cNvPr>
            <p:cNvCxnSpPr/>
            <p:nvPr/>
          </p:nvCxnSpPr>
          <p:spPr>
            <a:xfrm flipV="1">
              <a:off x="2912474" y="1249720"/>
              <a:ext cx="298977" cy="128460"/>
            </a:xfrm>
            <a:prstGeom prst="line">
              <a:avLst/>
            </a:prstGeom>
            <a:ln w="92075">
              <a:solidFill>
                <a:schemeClr val="tx1">
                  <a:lumMod val="75000"/>
                  <a:lumOff val="2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24B463A-801C-4FEF-90EF-FCE2F5B2DD82}"/>
                </a:ext>
              </a:extLst>
            </p:cNvPr>
            <p:cNvCxnSpPr/>
            <p:nvPr/>
          </p:nvCxnSpPr>
          <p:spPr>
            <a:xfrm flipV="1">
              <a:off x="3203652" y="1043242"/>
              <a:ext cx="247365" cy="215413"/>
            </a:xfrm>
            <a:prstGeom prst="line">
              <a:avLst/>
            </a:prstGeom>
            <a:ln w="92075">
              <a:solidFill>
                <a:schemeClr val="tx1">
                  <a:lumMod val="75000"/>
                  <a:lumOff val="2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8619D93F-E789-4346-89A9-78BA2F8CD40C}"/>
                </a:ext>
              </a:extLst>
            </p:cNvPr>
            <p:cNvCxnSpPr/>
            <p:nvPr/>
          </p:nvCxnSpPr>
          <p:spPr>
            <a:xfrm flipV="1">
              <a:off x="3443067" y="854038"/>
              <a:ext cx="57803" cy="190831"/>
            </a:xfrm>
            <a:prstGeom prst="line">
              <a:avLst/>
            </a:prstGeom>
            <a:ln w="92075">
              <a:solidFill>
                <a:schemeClr val="tx1">
                  <a:lumMod val="75000"/>
                  <a:lumOff val="2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1C4F83AA-1DA9-46EE-914A-FD2037CAA707}"/>
                </a:ext>
              </a:extLst>
            </p:cNvPr>
            <p:cNvCxnSpPr/>
            <p:nvPr/>
          </p:nvCxnSpPr>
          <p:spPr>
            <a:xfrm flipV="1">
              <a:off x="3492919" y="734766"/>
              <a:ext cx="166977" cy="127222"/>
            </a:xfrm>
            <a:prstGeom prst="line">
              <a:avLst/>
            </a:prstGeom>
            <a:ln w="92075">
              <a:solidFill>
                <a:schemeClr val="tx1">
                  <a:lumMod val="75000"/>
                  <a:lumOff val="2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6F1A8DEF-9425-4CC1-BB45-EC34F5C829C5}"/>
                </a:ext>
              </a:extLst>
            </p:cNvPr>
            <p:cNvCxnSpPr/>
            <p:nvPr/>
          </p:nvCxnSpPr>
          <p:spPr>
            <a:xfrm flipV="1">
              <a:off x="3651945" y="580846"/>
              <a:ext cx="317860" cy="161871"/>
            </a:xfrm>
            <a:prstGeom prst="line">
              <a:avLst/>
            </a:prstGeom>
            <a:ln w="92075">
              <a:solidFill>
                <a:schemeClr val="tx1">
                  <a:lumMod val="75000"/>
                  <a:lumOff val="2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1892CF1D-97C7-48F9-AE9A-89BCB7A2E245}"/>
                </a:ext>
              </a:extLst>
            </p:cNvPr>
            <p:cNvCxnSpPr/>
            <p:nvPr/>
          </p:nvCxnSpPr>
          <p:spPr>
            <a:xfrm flipV="1">
              <a:off x="3937550" y="562812"/>
              <a:ext cx="1074710" cy="18034"/>
            </a:xfrm>
            <a:prstGeom prst="line">
              <a:avLst/>
            </a:prstGeom>
            <a:ln w="92075">
              <a:solidFill>
                <a:schemeClr val="tx1">
                  <a:lumMod val="75000"/>
                  <a:lumOff val="2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43FB48B-DD88-41AC-B862-DE7111E19C79}"/>
                </a:ext>
              </a:extLst>
            </p:cNvPr>
            <p:cNvCxnSpPr/>
            <p:nvPr/>
          </p:nvCxnSpPr>
          <p:spPr>
            <a:xfrm flipV="1">
              <a:off x="4041256" y="7951"/>
              <a:ext cx="270457" cy="7952"/>
            </a:xfrm>
            <a:prstGeom prst="line">
              <a:avLst/>
            </a:prstGeom>
            <a:ln w="92075">
              <a:solidFill>
                <a:schemeClr val="tx1">
                  <a:lumMod val="75000"/>
                  <a:lumOff val="2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477B48B-D5CE-4B90-BCFE-7D6037D4DC96}"/>
                </a:ext>
              </a:extLst>
            </p:cNvPr>
            <p:cNvCxnSpPr/>
            <p:nvPr/>
          </p:nvCxnSpPr>
          <p:spPr>
            <a:xfrm flipH="1">
              <a:off x="4245152" y="0"/>
              <a:ext cx="56475" cy="130469"/>
            </a:xfrm>
            <a:prstGeom prst="line">
              <a:avLst/>
            </a:prstGeom>
            <a:ln w="92075">
              <a:solidFill>
                <a:schemeClr val="tx1">
                  <a:lumMod val="75000"/>
                  <a:lumOff val="2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BC478BE1-0551-4034-ACBD-125F00B22D9F}"/>
                </a:ext>
              </a:extLst>
            </p:cNvPr>
            <p:cNvCxnSpPr/>
            <p:nvPr/>
          </p:nvCxnSpPr>
          <p:spPr>
            <a:xfrm>
              <a:off x="4247287" y="122518"/>
              <a:ext cx="0" cy="71561"/>
            </a:xfrm>
            <a:prstGeom prst="line">
              <a:avLst/>
            </a:prstGeom>
            <a:ln w="92075">
              <a:solidFill>
                <a:schemeClr val="tx1">
                  <a:lumMod val="75000"/>
                  <a:lumOff val="2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EE7BC907-94BD-483A-961C-8C55A0FF99E5}"/>
                </a:ext>
              </a:extLst>
            </p:cNvPr>
            <p:cNvCxnSpPr/>
            <p:nvPr/>
          </p:nvCxnSpPr>
          <p:spPr>
            <a:xfrm>
              <a:off x="4239336" y="186128"/>
              <a:ext cx="203993" cy="75424"/>
            </a:xfrm>
            <a:prstGeom prst="line">
              <a:avLst/>
            </a:prstGeom>
            <a:ln w="92075">
              <a:solidFill>
                <a:schemeClr val="tx1">
                  <a:lumMod val="75000"/>
                  <a:lumOff val="2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F68808AE-01FC-43E5-B5BB-17FEDC75E95D}"/>
                </a:ext>
              </a:extLst>
            </p:cNvPr>
            <p:cNvCxnSpPr/>
            <p:nvPr/>
          </p:nvCxnSpPr>
          <p:spPr>
            <a:xfrm flipV="1">
              <a:off x="4435378" y="215890"/>
              <a:ext cx="153009" cy="45663"/>
            </a:xfrm>
            <a:prstGeom prst="line">
              <a:avLst/>
            </a:prstGeom>
            <a:ln w="92075">
              <a:solidFill>
                <a:schemeClr val="tx1">
                  <a:lumMod val="75000"/>
                  <a:lumOff val="2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2CE9F71A-A788-486D-A122-CB9C4A240F6C}"/>
                </a:ext>
              </a:extLst>
            </p:cNvPr>
            <p:cNvCxnSpPr/>
            <p:nvPr/>
          </p:nvCxnSpPr>
          <p:spPr>
            <a:xfrm flipV="1">
              <a:off x="4588387" y="133788"/>
              <a:ext cx="39517" cy="82102"/>
            </a:xfrm>
            <a:prstGeom prst="line">
              <a:avLst/>
            </a:prstGeom>
            <a:ln w="92075">
              <a:solidFill>
                <a:schemeClr val="tx1">
                  <a:lumMod val="75000"/>
                  <a:lumOff val="2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662BB2B7-65B4-48D2-A9DF-D7F31A91BB63}"/>
                </a:ext>
              </a:extLst>
            </p:cNvPr>
            <p:cNvCxnSpPr/>
            <p:nvPr/>
          </p:nvCxnSpPr>
          <p:spPr>
            <a:xfrm>
              <a:off x="4619803" y="120849"/>
              <a:ext cx="524488" cy="439196"/>
            </a:xfrm>
            <a:prstGeom prst="line">
              <a:avLst/>
            </a:prstGeom>
            <a:ln w="92075">
              <a:solidFill>
                <a:schemeClr val="tx1">
                  <a:lumMod val="75000"/>
                  <a:lumOff val="2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FD3EAD18-AFE7-4042-8F7D-4DDE0AD8E797}"/>
                </a:ext>
              </a:extLst>
            </p:cNvPr>
            <p:cNvCxnSpPr/>
            <p:nvPr/>
          </p:nvCxnSpPr>
          <p:spPr>
            <a:xfrm flipV="1">
              <a:off x="4994803" y="560045"/>
              <a:ext cx="149488" cy="2767"/>
            </a:xfrm>
            <a:prstGeom prst="line">
              <a:avLst/>
            </a:prstGeom>
            <a:ln w="92075">
              <a:solidFill>
                <a:schemeClr val="tx1">
                  <a:lumMod val="75000"/>
                  <a:lumOff val="25000"/>
                </a:schemeClr>
              </a:solidFill>
              <a:tailEnd type="none"/>
            </a:ln>
          </p:spPr>
          <p:style>
            <a:lnRef idx="1">
              <a:schemeClr val="accent1"/>
            </a:lnRef>
            <a:fillRef idx="0">
              <a:schemeClr val="accent1"/>
            </a:fillRef>
            <a:effectRef idx="0">
              <a:schemeClr val="accent1"/>
            </a:effectRef>
            <a:fontRef idx="minor">
              <a:schemeClr val="tx1"/>
            </a:fontRef>
          </p:style>
        </p:cxnSp>
      </p:grpSp>
      <p:sp>
        <p:nvSpPr>
          <p:cNvPr id="33" name="SLUCIR00075">
            <a:extLst>
              <a:ext uri="{FF2B5EF4-FFF2-40B4-BE49-F238E27FC236}">
                <a16:creationId xmlns:a16="http://schemas.microsoft.com/office/drawing/2014/main" id="{29FE03CB-DEAD-4E73-926A-D38E50B7A195}"/>
              </a:ext>
            </a:extLst>
          </p:cNvPr>
          <p:cNvSpPr/>
          <p:nvPr/>
        </p:nvSpPr>
        <p:spPr>
          <a:xfrm>
            <a:off x="8210435" y="1521644"/>
            <a:ext cx="913730" cy="1526641"/>
          </a:xfrm>
          <a:custGeom>
            <a:avLst/>
            <a:gdLst>
              <a:gd name="connsiteX0" fmla="*/ 132050 w 256608"/>
              <a:gd name="connsiteY0" fmla="*/ 564173 h 564173"/>
              <a:gd name="connsiteX1" fmla="*/ 124723 w 256608"/>
              <a:gd name="connsiteY1" fmla="*/ 490904 h 564173"/>
              <a:gd name="connsiteX2" fmla="*/ 102743 w 256608"/>
              <a:gd name="connsiteY2" fmla="*/ 476250 h 564173"/>
              <a:gd name="connsiteX3" fmla="*/ 88089 w 256608"/>
              <a:gd name="connsiteY3" fmla="*/ 432288 h 564173"/>
              <a:gd name="connsiteX4" fmla="*/ 80762 w 256608"/>
              <a:gd name="connsiteY4" fmla="*/ 410307 h 564173"/>
              <a:gd name="connsiteX5" fmla="*/ 66108 w 256608"/>
              <a:gd name="connsiteY5" fmla="*/ 388327 h 564173"/>
              <a:gd name="connsiteX6" fmla="*/ 22147 w 256608"/>
              <a:gd name="connsiteY6" fmla="*/ 373673 h 564173"/>
              <a:gd name="connsiteX7" fmla="*/ 7493 w 256608"/>
              <a:gd name="connsiteY7" fmla="*/ 307731 h 564173"/>
              <a:gd name="connsiteX8" fmla="*/ 166 w 256608"/>
              <a:gd name="connsiteY8" fmla="*/ 285750 h 564173"/>
              <a:gd name="connsiteX9" fmla="*/ 7493 w 256608"/>
              <a:gd name="connsiteY9" fmla="*/ 241788 h 564173"/>
              <a:gd name="connsiteX10" fmla="*/ 95416 w 256608"/>
              <a:gd name="connsiteY10" fmla="*/ 227134 h 564173"/>
              <a:gd name="connsiteX11" fmla="*/ 139377 w 256608"/>
              <a:gd name="connsiteY11" fmla="*/ 197827 h 564173"/>
              <a:gd name="connsiteX12" fmla="*/ 146704 w 256608"/>
              <a:gd name="connsiteY12" fmla="*/ 146538 h 564173"/>
              <a:gd name="connsiteX13" fmla="*/ 154031 w 256608"/>
              <a:gd name="connsiteY13" fmla="*/ 124557 h 564173"/>
              <a:gd name="connsiteX14" fmla="*/ 176012 w 256608"/>
              <a:gd name="connsiteY14" fmla="*/ 109904 h 564173"/>
              <a:gd name="connsiteX15" fmla="*/ 205320 w 256608"/>
              <a:gd name="connsiteY15" fmla="*/ 73269 h 564173"/>
              <a:gd name="connsiteX16" fmla="*/ 227300 w 256608"/>
              <a:gd name="connsiteY16" fmla="*/ 29307 h 564173"/>
              <a:gd name="connsiteX17" fmla="*/ 256608 w 256608"/>
              <a:gd name="connsiteY17" fmla="*/ 0 h 564173"/>
              <a:gd name="connsiteX0" fmla="*/ 132050 w 256608"/>
              <a:gd name="connsiteY0" fmla="*/ 564173 h 564173"/>
              <a:gd name="connsiteX1" fmla="*/ 124723 w 256608"/>
              <a:gd name="connsiteY1" fmla="*/ 490904 h 564173"/>
              <a:gd name="connsiteX2" fmla="*/ 102743 w 256608"/>
              <a:gd name="connsiteY2" fmla="*/ 476250 h 564173"/>
              <a:gd name="connsiteX3" fmla="*/ 88089 w 256608"/>
              <a:gd name="connsiteY3" fmla="*/ 432288 h 564173"/>
              <a:gd name="connsiteX4" fmla="*/ 80762 w 256608"/>
              <a:gd name="connsiteY4" fmla="*/ 410307 h 564173"/>
              <a:gd name="connsiteX5" fmla="*/ 66108 w 256608"/>
              <a:gd name="connsiteY5" fmla="*/ 388327 h 564173"/>
              <a:gd name="connsiteX6" fmla="*/ 22147 w 256608"/>
              <a:gd name="connsiteY6" fmla="*/ 373673 h 564173"/>
              <a:gd name="connsiteX7" fmla="*/ 7493 w 256608"/>
              <a:gd name="connsiteY7" fmla="*/ 307731 h 564173"/>
              <a:gd name="connsiteX8" fmla="*/ 166 w 256608"/>
              <a:gd name="connsiteY8" fmla="*/ 285750 h 564173"/>
              <a:gd name="connsiteX9" fmla="*/ 7493 w 256608"/>
              <a:gd name="connsiteY9" fmla="*/ 241788 h 564173"/>
              <a:gd name="connsiteX10" fmla="*/ 95416 w 256608"/>
              <a:gd name="connsiteY10" fmla="*/ 227134 h 564173"/>
              <a:gd name="connsiteX11" fmla="*/ 139377 w 256608"/>
              <a:gd name="connsiteY11" fmla="*/ 197827 h 564173"/>
              <a:gd name="connsiteX12" fmla="*/ 146704 w 256608"/>
              <a:gd name="connsiteY12" fmla="*/ 146538 h 564173"/>
              <a:gd name="connsiteX13" fmla="*/ 176012 w 256608"/>
              <a:gd name="connsiteY13" fmla="*/ 109904 h 564173"/>
              <a:gd name="connsiteX14" fmla="*/ 205320 w 256608"/>
              <a:gd name="connsiteY14" fmla="*/ 73269 h 564173"/>
              <a:gd name="connsiteX15" fmla="*/ 227300 w 256608"/>
              <a:gd name="connsiteY15" fmla="*/ 29307 h 564173"/>
              <a:gd name="connsiteX16" fmla="*/ 256608 w 256608"/>
              <a:gd name="connsiteY16" fmla="*/ 0 h 564173"/>
              <a:gd name="connsiteX0" fmla="*/ 132050 w 256608"/>
              <a:gd name="connsiteY0" fmla="*/ 564173 h 564173"/>
              <a:gd name="connsiteX1" fmla="*/ 124723 w 256608"/>
              <a:gd name="connsiteY1" fmla="*/ 490904 h 564173"/>
              <a:gd name="connsiteX2" fmla="*/ 102743 w 256608"/>
              <a:gd name="connsiteY2" fmla="*/ 476250 h 564173"/>
              <a:gd name="connsiteX3" fmla="*/ 88089 w 256608"/>
              <a:gd name="connsiteY3" fmla="*/ 432288 h 564173"/>
              <a:gd name="connsiteX4" fmla="*/ 80762 w 256608"/>
              <a:gd name="connsiteY4" fmla="*/ 410307 h 564173"/>
              <a:gd name="connsiteX5" fmla="*/ 66108 w 256608"/>
              <a:gd name="connsiteY5" fmla="*/ 388327 h 564173"/>
              <a:gd name="connsiteX6" fmla="*/ 7493 w 256608"/>
              <a:gd name="connsiteY6" fmla="*/ 307731 h 564173"/>
              <a:gd name="connsiteX7" fmla="*/ 166 w 256608"/>
              <a:gd name="connsiteY7" fmla="*/ 285750 h 564173"/>
              <a:gd name="connsiteX8" fmla="*/ 7493 w 256608"/>
              <a:gd name="connsiteY8" fmla="*/ 241788 h 564173"/>
              <a:gd name="connsiteX9" fmla="*/ 95416 w 256608"/>
              <a:gd name="connsiteY9" fmla="*/ 227134 h 564173"/>
              <a:gd name="connsiteX10" fmla="*/ 139377 w 256608"/>
              <a:gd name="connsiteY10" fmla="*/ 197827 h 564173"/>
              <a:gd name="connsiteX11" fmla="*/ 146704 w 256608"/>
              <a:gd name="connsiteY11" fmla="*/ 146538 h 564173"/>
              <a:gd name="connsiteX12" fmla="*/ 176012 w 256608"/>
              <a:gd name="connsiteY12" fmla="*/ 109904 h 564173"/>
              <a:gd name="connsiteX13" fmla="*/ 205320 w 256608"/>
              <a:gd name="connsiteY13" fmla="*/ 73269 h 564173"/>
              <a:gd name="connsiteX14" fmla="*/ 227300 w 256608"/>
              <a:gd name="connsiteY14" fmla="*/ 29307 h 564173"/>
              <a:gd name="connsiteX15" fmla="*/ 256608 w 256608"/>
              <a:gd name="connsiteY15" fmla="*/ 0 h 564173"/>
              <a:gd name="connsiteX0" fmla="*/ 131884 w 256442"/>
              <a:gd name="connsiteY0" fmla="*/ 564173 h 564173"/>
              <a:gd name="connsiteX1" fmla="*/ 124557 w 256442"/>
              <a:gd name="connsiteY1" fmla="*/ 490904 h 564173"/>
              <a:gd name="connsiteX2" fmla="*/ 102577 w 256442"/>
              <a:gd name="connsiteY2" fmla="*/ 476250 h 564173"/>
              <a:gd name="connsiteX3" fmla="*/ 87923 w 256442"/>
              <a:gd name="connsiteY3" fmla="*/ 432288 h 564173"/>
              <a:gd name="connsiteX4" fmla="*/ 80596 w 256442"/>
              <a:gd name="connsiteY4" fmla="*/ 410307 h 564173"/>
              <a:gd name="connsiteX5" fmla="*/ 65942 w 256442"/>
              <a:gd name="connsiteY5" fmla="*/ 388327 h 564173"/>
              <a:gd name="connsiteX6" fmla="*/ 7327 w 256442"/>
              <a:gd name="connsiteY6" fmla="*/ 307731 h 564173"/>
              <a:gd name="connsiteX7" fmla="*/ 0 w 256442"/>
              <a:gd name="connsiteY7" fmla="*/ 285750 h 564173"/>
              <a:gd name="connsiteX8" fmla="*/ 29308 w 256442"/>
              <a:gd name="connsiteY8" fmla="*/ 234461 h 564173"/>
              <a:gd name="connsiteX9" fmla="*/ 95250 w 256442"/>
              <a:gd name="connsiteY9" fmla="*/ 227134 h 564173"/>
              <a:gd name="connsiteX10" fmla="*/ 139211 w 256442"/>
              <a:gd name="connsiteY10" fmla="*/ 197827 h 564173"/>
              <a:gd name="connsiteX11" fmla="*/ 146538 w 256442"/>
              <a:gd name="connsiteY11" fmla="*/ 146538 h 564173"/>
              <a:gd name="connsiteX12" fmla="*/ 175846 w 256442"/>
              <a:gd name="connsiteY12" fmla="*/ 109904 h 564173"/>
              <a:gd name="connsiteX13" fmla="*/ 205154 w 256442"/>
              <a:gd name="connsiteY13" fmla="*/ 73269 h 564173"/>
              <a:gd name="connsiteX14" fmla="*/ 227134 w 256442"/>
              <a:gd name="connsiteY14" fmla="*/ 29307 h 564173"/>
              <a:gd name="connsiteX15" fmla="*/ 256442 w 256442"/>
              <a:gd name="connsiteY15" fmla="*/ 0 h 564173"/>
              <a:gd name="connsiteX0" fmla="*/ 131884 w 256442"/>
              <a:gd name="connsiteY0" fmla="*/ 564173 h 564173"/>
              <a:gd name="connsiteX1" fmla="*/ 124557 w 256442"/>
              <a:gd name="connsiteY1" fmla="*/ 490904 h 564173"/>
              <a:gd name="connsiteX2" fmla="*/ 102577 w 256442"/>
              <a:gd name="connsiteY2" fmla="*/ 476250 h 564173"/>
              <a:gd name="connsiteX3" fmla="*/ 87923 w 256442"/>
              <a:gd name="connsiteY3" fmla="*/ 432288 h 564173"/>
              <a:gd name="connsiteX4" fmla="*/ 80596 w 256442"/>
              <a:gd name="connsiteY4" fmla="*/ 410307 h 564173"/>
              <a:gd name="connsiteX5" fmla="*/ 65942 w 256442"/>
              <a:gd name="connsiteY5" fmla="*/ 388327 h 564173"/>
              <a:gd name="connsiteX6" fmla="*/ 7327 w 256442"/>
              <a:gd name="connsiteY6" fmla="*/ 307731 h 564173"/>
              <a:gd name="connsiteX7" fmla="*/ 0 w 256442"/>
              <a:gd name="connsiteY7" fmla="*/ 285750 h 564173"/>
              <a:gd name="connsiteX8" fmla="*/ 29308 w 256442"/>
              <a:gd name="connsiteY8" fmla="*/ 234461 h 564173"/>
              <a:gd name="connsiteX9" fmla="*/ 95250 w 256442"/>
              <a:gd name="connsiteY9" fmla="*/ 227134 h 564173"/>
              <a:gd name="connsiteX10" fmla="*/ 139211 w 256442"/>
              <a:gd name="connsiteY10" fmla="*/ 197827 h 564173"/>
              <a:gd name="connsiteX11" fmla="*/ 146538 w 256442"/>
              <a:gd name="connsiteY11" fmla="*/ 146538 h 564173"/>
              <a:gd name="connsiteX12" fmla="*/ 175846 w 256442"/>
              <a:gd name="connsiteY12" fmla="*/ 109904 h 564173"/>
              <a:gd name="connsiteX13" fmla="*/ 205154 w 256442"/>
              <a:gd name="connsiteY13" fmla="*/ 73269 h 564173"/>
              <a:gd name="connsiteX14" fmla="*/ 256442 w 256442"/>
              <a:gd name="connsiteY14" fmla="*/ 0 h 564173"/>
              <a:gd name="connsiteX0" fmla="*/ 131884 w 256442"/>
              <a:gd name="connsiteY0" fmla="*/ 564173 h 564173"/>
              <a:gd name="connsiteX1" fmla="*/ 124557 w 256442"/>
              <a:gd name="connsiteY1" fmla="*/ 490904 h 564173"/>
              <a:gd name="connsiteX2" fmla="*/ 102577 w 256442"/>
              <a:gd name="connsiteY2" fmla="*/ 476250 h 564173"/>
              <a:gd name="connsiteX3" fmla="*/ 87923 w 256442"/>
              <a:gd name="connsiteY3" fmla="*/ 432288 h 564173"/>
              <a:gd name="connsiteX4" fmla="*/ 80596 w 256442"/>
              <a:gd name="connsiteY4" fmla="*/ 410307 h 564173"/>
              <a:gd name="connsiteX5" fmla="*/ 65942 w 256442"/>
              <a:gd name="connsiteY5" fmla="*/ 388327 h 564173"/>
              <a:gd name="connsiteX6" fmla="*/ 7327 w 256442"/>
              <a:gd name="connsiteY6" fmla="*/ 307731 h 564173"/>
              <a:gd name="connsiteX7" fmla="*/ 0 w 256442"/>
              <a:gd name="connsiteY7" fmla="*/ 285750 h 564173"/>
              <a:gd name="connsiteX8" fmla="*/ 29308 w 256442"/>
              <a:gd name="connsiteY8" fmla="*/ 234461 h 564173"/>
              <a:gd name="connsiteX9" fmla="*/ 95250 w 256442"/>
              <a:gd name="connsiteY9" fmla="*/ 227134 h 564173"/>
              <a:gd name="connsiteX10" fmla="*/ 139211 w 256442"/>
              <a:gd name="connsiteY10" fmla="*/ 197827 h 564173"/>
              <a:gd name="connsiteX11" fmla="*/ 146538 w 256442"/>
              <a:gd name="connsiteY11" fmla="*/ 146538 h 564173"/>
              <a:gd name="connsiteX12" fmla="*/ 175846 w 256442"/>
              <a:gd name="connsiteY12" fmla="*/ 109904 h 564173"/>
              <a:gd name="connsiteX13" fmla="*/ 256442 w 256442"/>
              <a:gd name="connsiteY13" fmla="*/ 0 h 564173"/>
              <a:gd name="connsiteX0" fmla="*/ 131884 w 256442"/>
              <a:gd name="connsiteY0" fmla="*/ 564173 h 564173"/>
              <a:gd name="connsiteX1" fmla="*/ 124557 w 256442"/>
              <a:gd name="connsiteY1" fmla="*/ 490904 h 564173"/>
              <a:gd name="connsiteX2" fmla="*/ 87923 w 256442"/>
              <a:gd name="connsiteY2" fmla="*/ 432288 h 564173"/>
              <a:gd name="connsiteX3" fmla="*/ 80596 w 256442"/>
              <a:gd name="connsiteY3" fmla="*/ 410307 h 564173"/>
              <a:gd name="connsiteX4" fmla="*/ 65942 w 256442"/>
              <a:gd name="connsiteY4" fmla="*/ 388327 h 564173"/>
              <a:gd name="connsiteX5" fmla="*/ 7327 w 256442"/>
              <a:gd name="connsiteY5" fmla="*/ 307731 h 564173"/>
              <a:gd name="connsiteX6" fmla="*/ 0 w 256442"/>
              <a:gd name="connsiteY6" fmla="*/ 285750 h 564173"/>
              <a:gd name="connsiteX7" fmla="*/ 29308 w 256442"/>
              <a:gd name="connsiteY7" fmla="*/ 234461 h 564173"/>
              <a:gd name="connsiteX8" fmla="*/ 95250 w 256442"/>
              <a:gd name="connsiteY8" fmla="*/ 227134 h 564173"/>
              <a:gd name="connsiteX9" fmla="*/ 139211 w 256442"/>
              <a:gd name="connsiteY9" fmla="*/ 197827 h 564173"/>
              <a:gd name="connsiteX10" fmla="*/ 146538 w 256442"/>
              <a:gd name="connsiteY10" fmla="*/ 146538 h 564173"/>
              <a:gd name="connsiteX11" fmla="*/ 175846 w 256442"/>
              <a:gd name="connsiteY11" fmla="*/ 109904 h 564173"/>
              <a:gd name="connsiteX12" fmla="*/ 256442 w 256442"/>
              <a:gd name="connsiteY12" fmla="*/ 0 h 564173"/>
              <a:gd name="connsiteX0" fmla="*/ 131884 w 256442"/>
              <a:gd name="connsiteY0" fmla="*/ 564173 h 564173"/>
              <a:gd name="connsiteX1" fmla="*/ 124557 w 256442"/>
              <a:gd name="connsiteY1" fmla="*/ 490904 h 564173"/>
              <a:gd name="connsiteX2" fmla="*/ 87923 w 256442"/>
              <a:gd name="connsiteY2" fmla="*/ 432288 h 564173"/>
              <a:gd name="connsiteX3" fmla="*/ 80596 w 256442"/>
              <a:gd name="connsiteY3" fmla="*/ 410307 h 564173"/>
              <a:gd name="connsiteX4" fmla="*/ 65942 w 256442"/>
              <a:gd name="connsiteY4" fmla="*/ 388327 h 564173"/>
              <a:gd name="connsiteX5" fmla="*/ 7327 w 256442"/>
              <a:gd name="connsiteY5" fmla="*/ 307731 h 564173"/>
              <a:gd name="connsiteX6" fmla="*/ 0 w 256442"/>
              <a:gd name="connsiteY6" fmla="*/ 285750 h 564173"/>
              <a:gd name="connsiteX7" fmla="*/ 29308 w 256442"/>
              <a:gd name="connsiteY7" fmla="*/ 234461 h 564173"/>
              <a:gd name="connsiteX8" fmla="*/ 95250 w 256442"/>
              <a:gd name="connsiteY8" fmla="*/ 227134 h 564173"/>
              <a:gd name="connsiteX9" fmla="*/ 161192 w 256442"/>
              <a:gd name="connsiteY9" fmla="*/ 197827 h 564173"/>
              <a:gd name="connsiteX10" fmla="*/ 146538 w 256442"/>
              <a:gd name="connsiteY10" fmla="*/ 146538 h 564173"/>
              <a:gd name="connsiteX11" fmla="*/ 175846 w 256442"/>
              <a:gd name="connsiteY11" fmla="*/ 109904 h 564173"/>
              <a:gd name="connsiteX12" fmla="*/ 256442 w 256442"/>
              <a:gd name="connsiteY12" fmla="*/ 0 h 564173"/>
              <a:gd name="connsiteX0" fmla="*/ 131884 w 256442"/>
              <a:gd name="connsiteY0" fmla="*/ 564173 h 564173"/>
              <a:gd name="connsiteX1" fmla="*/ 124557 w 256442"/>
              <a:gd name="connsiteY1" fmla="*/ 490904 h 564173"/>
              <a:gd name="connsiteX2" fmla="*/ 87923 w 256442"/>
              <a:gd name="connsiteY2" fmla="*/ 432288 h 564173"/>
              <a:gd name="connsiteX3" fmla="*/ 80596 w 256442"/>
              <a:gd name="connsiteY3" fmla="*/ 410307 h 564173"/>
              <a:gd name="connsiteX4" fmla="*/ 65942 w 256442"/>
              <a:gd name="connsiteY4" fmla="*/ 388327 h 564173"/>
              <a:gd name="connsiteX5" fmla="*/ 7327 w 256442"/>
              <a:gd name="connsiteY5" fmla="*/ 307731 h 564173"/>
              <a:gd name="connsiteX6" fmla="*/ 0 w 256442"/>
              <a:gd name="connsiteY6" fmla="*/ 285750 h 564173"/>
              <a:gd name="connsiteX7" fmla="*/ 29308 w 256442"/>
              <a:gd name="connsiteY7" fmla="*/ 234461 h 564173"/>
              <a:gd name="connsiteX8" fmla="*/ 124557 w 256442"/>
              <a:gd name="connsiteY8" fmla="*/ 234461 h 564173"/>
              <a:gd name="connsiteX9" fmla="*/ 161192 w 256442"/>
              <a:gd name="connsiteY9" fmla="*/ 197827 h 564173"/>
              <a:gd name="connsiteX10" fmla="*/ 146538 w 256442"/>
              <a:gd name="connsiteY10" fmla="*/ 146538 h 564173"/>
              <a:gd name="connsiteX11" fmla="*/ 175846 w 256442"/>
              <a:gd name="connsiteY11" fmla="*/ 109904 h 564173"/>
              <a:gd name="connsiteX12" fmla="*/ 256442 w 256442"/>
              <a:gd name="connsiteY12" fmla="*/ 0 h 564173"/>
              <a:gd name="connsiteX0" fmla="*/ 131884 w 256442"/>
              <a:gd name="connsiteY0" fmla="*/ 564173 h 564173"/>
              <a:gd name="connsiteX1" fmla="*/ 124557 w 256442"/>
              <a:gd name="connsiteY1" fmla="*/ 490904 h 564173"/>
              <a:gd name="connsiteX2" fmla="*/ 87923 w 256442"/>
              <a:gd name="connsiteY2" fmla="*/ 432288 h 564173"/>
              <a:gd name="connsiteX3" fmla="*/ 80596 w 256442"/>
              <a:gd name="connsiteY3" fmla="*/ 410307 h 564173"/>
              <a:gd name="connsiteX4" fmla="*/ 65942 w 256442"/>
              <a:gd name="connsiteY4" fmla="*/ 388327 h 564173"/>
              <a:gd name="connsiteX5" fmla="*/ 7327 w 256442"/>
              <a:gd name="connsiteY5" fmla="*/ 307731 h 564173"/>
              <a:gd name="connsiteX6" fmla="*/ 0 w 256442"/>
              <a:gd name="connsiteY6" fmla="*/ 285750 h 564173"/>
              <a:gd name="connsiteX7" fmla="*/ 29308 w 256442"/>
              <a:gd name="connsiteY7" fmla="*/ 234461 h 564173"/>
              <a:gd name="connsiteX8" fmla="*/ 124557 w 256442"/>
              <a:gd name="connsiteY8" fmla="*/ 234461 h 564173"/>
              <a:gd name="connsiteX9" fmla="*/ 161192 w 256442"/>
              <a:gd name="connsiteY9" fmla="*/ 197827 h 564173"/>
              <a:gd name="connsiteX10" fmla="*/ 183173 w 256442"/>
              <a:gd name="connsiteY10" fmla="*/ 146538 h 564173"/>
              <a:gd name="connsiteX11" fmla="*/ 175846 w 256442"/>
              <a:gd name="connsiteY11" fmla="*/ 109904 h 564173"/>
              <a:gd name="connsiteX12" fmla="*/ 256442 w 256442"/>
              <a:gd name="connsiteY12" fmla="*/ 0 h 564173"/>
              <a:gd name="connsiteX0" fmla="*/ 131884 w 256442"/>
              <a:gd name="connsiteY0" fmla="*/ 564173 h 564173"/>
              <a:gd name="connsiteX1" fmla="*/ 124557 w 256442"/>
              <a:gd name="connsiteY1" fmla="*/ 490904 h 564173"/>
              <a:gd name="connsiteX2" fmla="*/ 87923 w 256442"/>
              <a:gd name="connsiteY2" fmla="*/ 432288 h 564173"/>
              <a:gd name="connsiteX3" fmla="*/ 80596 w 256442"/>
              <a:gd name="connsiteY3" fmla="*/ 410307 h 564173"/>
              <a:gd name="connsiteX4" fmla="*/ 65942 w 256442"/>
              <a:gd name="connsiteY4" fmla="*/ 388327 h 564173"/>
              <a:gd name="connsiteX5" fmla="*/ 7327 w 256442"/>
              <a:gd name="connsiteY5" fmla="*/ 307731 h 564173"/>
              <a:gd name="connsiteX6" fmla="*/ 0 w 256442"/>
              <a:gd name="connsiteY6" fmla="*/ 285750 h 564173"/>
              <a:gd name="connsiteX7" fmla="*/ 29308 w 256442"/>
              <a:gd name="connsiteY7" fmla="*/ 234461 h 564173"/>
              <a:gd name="connsiteX8" fmla="*/ 124557 w 256442"/>
              <a:gd name="connsiteY8" fmla="*/ 234461 h 564173"/>
              <a:gd name="connsiteX9" fmla="*/ 161192 w 256442"/>
              <a:gd name="connsiteY9" fmla="*/ 197827 h 564173"/>
              <a:gd name="connsiteX10" fmla="*/ 183173 w 256442"/>
              <a:gd name="connsiteY10" fmla="*/ 146538 h 564173"/>
              <a:gd name="connsiteX11" fmla="*/ 197827 w 256442"/>
              <a:gd name="connsiteY11" fmla="*/ 109904 h 564173"/>
              <a:gd name="connsiteX12" fmla="*/ 256442 w 256442"/>
              <a:gd name="connsiteY12" fmla="*/ 0 h 564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6442" h="564173">
                <a:moveTo>
                  <a:pt x="131884" y="564173"/>
                </a:moveTo>
                <a:cubicBezTo>
                  <a:pt x="129442" y="539750"/>
                  <a:pt x="131884" y="512885"/>
                  <a:pt x="124557" y="490904"/>
                </a:cubicBezTo>
                <a:cubicBezTo>
                  <a:pt x="117230" y="468923"/>
                  <a:pt x="95250" y="445721"/>
                  <a:pt x="87923" y="432288"/>
                </a:cubicBezTo>
                <a:cubicBezTo>
                  <a:pt x="80596" y="418855"/>
                  <a:pt x="83038" y="417634"/>
                  <a:pt x="80596" y="410307"/>
                </a:cubicBezTo>
                <a:cubicBezTo>
                  <a:pt x="77811" y="401953"/>
                  <a:pt x="78153" y="405423"/>
                  <a:pt x="65942" y="388327"/>
                </a:cubicBezTo>
                <a:cubicBezTo>
                  <a:pt x="53731" y="371231"/>
                  <a:pt x="18317" y="324827"/>
                  <a:pt x="7327" y="307731"/>
                </a:cubicBezTo>
                <a:cubicBezTo>
                  <a:pt x="-3663" y="290635"/>
                  <a:pt x="2442" y="293077"/>
                  <a:pt x="0" y="285750"/>
                </a:cubicBezTo>
                <a:cubicBezTo>
                  <a:pt x="2442" y="271096"/>
                  <a:pt x="8549" y="243009"/>
                  <a:pt x="29308" y="234461"/>
                </a:cubicBezTo>
                <a:cubicBezTo>
                  <a:pt x="50067" y="225913"/>
                  <a:pt x="102576" y="240567"/>
                  <a:pt x="124557" y="234461"/>
                </a:cubicBezTo>
                <a:cubicBezTo>
                  <a:pt x="146538" y="228355"/>
                  <a:pt x="151423" y="212481"/>
                  <a:pt x="161192" y="197827"/>
                </a:cubicBezTo>
                <a:cubicBezTo>
                  <a:pt x="170961" y="183173"/>
                  <a:pt x="177067" y="161192"/>
                  <a:pt x="183173" y="146538"/>
                </a:cubicBezTo>
                <a:cubicBezTo>
                  <a:pt x="189279" y="131884"/>
                  <a:pt x="188058" y="122116"/>
                  <a:pt x="197827" y="109904"/>
                </a:cubicBezTo>
                <a:cubicBezTo>
                  <a:pt x="216144" y="85481"/>
                  <a:pt x="239651" y="22897"/>
                  <a:pt x="256442" y="0"/>
                </a:cubicBezTo>
              </a:path>
            </a:pathLst>
          </a:custGeom>
          <a:ln w="38100">
            <a:solidFill>
              <a:schemeClr val="accent4"/>
            </a:solidFill>
          </a:ln>
        </p:spPr>
        <p:style>
          <a:lnRef idx="1">
            <a:schemeClr val="accent1"/>
          </a:lnRef>
          <a:fillRef idx="0">
            <a:schemeClr val="accent1"/>
          </a:fillRef>
          <a:effectRef idx="0">
            <a:schemeClr val="accent1"/>
          </a:effectRef>
          <a:fontRef idx="minor">
            <a:schemeClr val="tx1"/>
          </a:fontRef>
        </p:style>
        <p:txBody>
          <a:bodyPr rtlCol="0" anchor="t"/>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Trebuchet MS" panose="020B0603020202020204"/>
              <a:ea typeface="+mn-ea"/>
              <a:cs typeface="+mn-cs"/>
            </a:endParaRPr>
          </a:p>
        </p:txBody>
      </p:sp>
      <p:sp>
        <p:nvSpPr>
          <p:cNvPr id="34" name="SLUCSR00184">
            <a:extLst>
              <a:ext uri="{FF2B5EF4-FFF2-40B4-BE49-F238E27FC236}">
                <a16:creationId xmlns:a16="http://schemas.microsoft.com/office/drawing/2014/main" id="{E0DBADC3-89F4-4CEE-8461-6D28BAF80D9D}"/>
              </a:ext>
            </a:extLst>
          </p:cNvPr>
          <p:cNvSpPr/>
          <p:nvPr/>
        </p:nvSpPr>
        <p:spPr>
          <a:xfrm>
            <a:off x="6461647" y="1704430"/>
            <a:ext cx="2640865" cy="69056"/>
          </a:xfrm>
          <a:custGeom>
            <a:avLst/>
            <a:gdLst>
              <a:gd name="connsiteX0" fmla="*/ 0 w 854742"/>
              <a:gd name="connsiteY0" fmla="*/ 21981 h 21981"/>
              <a:gd name="connsiteX1" fmla="*/ 168519 w 854742"/>
              <a:gd name="connsiteY1" fmla="*/ 7327 h 21981"/>
              <a:gd name="connsiteX2" fmla="*/ 190500 w 854742"/>
              <a:gd name="connsiteY2" fmla="*/ 0 h 21981"/>
              <a:gd name="connsiteX3" fmla="*/ 703385 w 854742"/>
              <a:gd name="connsiteY3" fmla="*/ 7327 h 21981"/>
              <a:gd name="connsiteX4" fmla="*/ 798635 w 854742"/>
              <a:gd name="connsiteY4" fmla="*/ 14654 h 21981"/>
              <a:gd name="connsiteX0" fmla="*/ 0 w 828432"/>
              <a:gd name="connsiteY0" fmla="*/ 26586 h 144275"/>
              <a:gd name="connsiteX1" fmla="*/ 168519 w 828432"/>
              <a:gd name="connsiteY1" fmla="*/ 11932 h 144275"/>
              <a:gd name="connsiteX2" fmla="*/ 190500 w 828432"/>
              <a:gd name="connsiteY2" fmla="*/ 4605 h 144275"/>
              <a:gd name="connsiteX3" fmla="*/ 703385 w 828432"/>
              <a:gd name="connsiteY3" fmla="*/ 11932 h 144275"/>
              <a:gd name="connsiteX4" fmla="*/ 828432 w 828432"/>
              <a:gd name="connsiteY4" fmla="*/ 144275 h 144275"/>
              <a:gd name="connsiteX0" fmla="*/ 0 w 804593"/>
              <a:gd name="connsiteY0" fmla="*/ 37092 h 37092"/>
              <a:gd name="connsiteX1" fmla="*/ 168519 w 804593"/>
              <a:gd name="connsiteY1" fmla="*/ 22438 h 37092"/>
              <a:gd name="connsiteX2" fmla="*/ 190500 w 804593"/>
              <a:gd name="connsiteY2" fmla="*/ 15111 h 37092"/>
              <a:gd name="connsiteX3" fmla="*/ 703385 w 804593"/>
              <a:gd name="connsiteY3" fmla="*/ 22438 h 37092"/>
              <a:gd name="connsiteX4" fmla="*/ 804593 w 804593"/>
              <a:gd name="connsiteY4" fmla="*/ 0 h 37092"/>
              <a:gd name="connsiteX0" fmla="*/ 0 w 703385"/>
              <a:gd name="connsiteY0" fmla="*/ 21981 h 21981"/>
              <a:gd name="connsiteX1" fmla="*/ 168519 w 703385"/>
              <a:gd name="connsiteY1" fmla="*/ 7327 h 21981"/>
              <a:gd name="connsiteX2" fmla="*/ 190500 w 703385"/>
              <a:gd name="connsiteY2" fmla="*/ 0 h 21981"/>
              <a:gd name="connsiteX3" fmla="*/ 703385 w 703385"/>
              <a:gd name="connsiteY3" fmla="*/ 7327 h 21981"/>
              <a:gd name="connsiteX0" fmla="*/ 0 w 798737"/>
              <a:gd name="connsiteY0" fmla="*/ 26560 h 26560"/>
              <a:gd name="connsiteX1" fmla="*/ 168519 w 798737"/>
              <a:gd name="connsiteY1" fmla="*/ 11906 h 26560"/>
              <a:gd name="connsiteX2" fmla="*/ 190500 w 798737"/>
              <a:gd name="connsiteY2" fmla="*/ 4579 h 26560"/>
              <a:gd name="connsiteX3" fmla="*/ 798737 w 798737"/>
              <a:gd name="connsiteY3" fmla="*/ 0 h 26560"/>
            </a:gdLst>
            <a:ahLst/>
            <a:cxnLst>
              <a:cxn ang="0">
                <a:pos x="connsiteX0" y="connsiteY0"/>
              </a:cxn>
              <a:cxn ang="0">
                <a:pos x="connsiteX1" y="connsiteY1"/>
              </a:cxn>
              <a:cxn ang="0">
                <a:pos x="connsiteX2" y="connsiteY2"/>
              </a:cxn>
              <a:cxn ang="0">
                <a:pos x="connsiteX3" y="connsiteY3"/>
              </a:cxn>
            </a:cxnLst>
            <a:rect l="l" t="t" r="r" b="b"/>
            <a:pathLst>
              <a:path w="798737" h="26560">
                <a:moveTo>
                  <a:pt x="0" y="26560"/>
                </a:moveTo>
                <a:cubicBezTo>
                  <a:pt x="42102" y="23753"/>
                  <a:pt x="120369" y="20661"/>
                  <a:pt x="168519" y="11906"/>
                </a:cubicBezTo>
                <a:cubicBezTo>
                  <a:pt x="176118" y="10524"/>
                  <a:pt x="183173" y="7021"/>
                  <a:pt x="190500" y="4579"/>
                </a:cubicBezTo>
                <a:lnTo>
                  <a:pt x="798737" y="0"/>
                </a:lnTo>
              </a:path>
            </a:pathLst>
          </a:custGeom>
          <a:ln w="38100">
            <a:solidFill>
              <a:schemeClr val="accent4"/>
            </a:solidFill>
          </a:ln>
        </p:spPr>
        <p:style>
          <a:lnRef idx="1">
            <a:schemeClr val="accent1"/>
          </a:lnRef>
          <a:fillRef idx="0">
            <a:schemeClr val="accent1"/>
          </a:fillRef>
          <a:effectRef idx="0">
            <a:schemeClr val="accent1"/>
          </a:effectRef>
          <a:fontRef idx="minor">
            <a:schemeClr val="tx1"/>
          </a:fontRef>
        </p:style>
        <p:txBody>
          <a:bodyPr rtlCol="0" anchor="t"/>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sp>
        <p:nvSpPr>
          <p:cNvPr id="35" name="SLUCUS00020">
            <a:extLst>
              <a:ext uri="{FF2B5EF4-FFF2-40B4-BE49-F238E27FC236}">
                <a16:creationId xmlns:a16="http://schemas.microsoft.com/office/drawing/2014/main" id="{296A4487-68D3-417C-9DFB-A4CDFF4A2DEB}"/>
              </a:ext>
            </a:extLst>
          </p:cNvPr>
          <p:cNvSpPr/>
          <p:nvPr/>
        </p:nvSpPr>
        <p:spPr>
          <a:xfrm>
            <a:off x="5600951" y="1923404"/>
            <a:ext cx="1678969" cy="1700339"/>
          </a:xfrm>
          <a:custGeom>
            <a:avLst/>
            <a:gdLst>
              <a:gd name="connsiteX0" fmla="*/ 0 w 537482"/>
              <a:gd name="connsiteY0" fmla="*/ 0 h 598714"/>
              <a:gd name="connsiteX1" fmla="*/ 435429 w 537482"/>
              <a:gd name="connsiteY1" fmla="*/ 6804 h 598714"/>
              <a:gd name="connsiteX2" fmla="*/ 469447 w 537482"/>
              <a:gd name="connsiteY2" fmla="*/ 34018 h 598714"/>
              <a:gd name="connsiteX3" fmla="*/ 496661 w 537482"/>
              <a:gd name="connsiteY3" fmla="*/ 61232 h 598714"/>
              <a:gd name="connsiteX4" fmla="*/ 503465 w 537482"/>
              <a:gd name="connsiteY4" fmla="*/ 81643 h 598714"/>
              <a:gd name="connsiteX5" fmla="*/ 517072 w 537482"/>
              <a:gd name="connsiteY5" fmla="*/ 102054 h 598714"/>
              <a:gd name="connsiteX6" fmla="*/ 523875 w 537482"/>
              <a:gd name="connsiteY6" fmla="*/ 238125 h 598714"/>
              <a:gd name="connsiteX7" fmla="*/ 530679 w 537482"/>
              <a:gd name="connsiteY7" fmla="*/ 326571 h 598714"/>
              <a:gd name="connsiteX8" fmla="*/ 537482 w 537482"/>
              <a:gd name="connsiteY8" fmla="*/ 598714 h 598714"/>
              <a:gd name="connsiteX0" fmla="*/ 0 w 537482"/>
              <a:gd name="connsiteY0" fmla="*/ 0 h 598714"/>
              <a:gd name="connsiteX1" fmla="*/ 435429 w 537482"/>
              <a:gd name="connsiteY1" fmla="*/ 6804 h 598714"/>
              <a:gd name="connsiteX2" fmla="*/ 469447 w 537482"/>
              <a:gd name="connsiteY2" fmla="*/ 34018 h 598714"/>
              <a:gd name="connsiteX3" fmla="*/ 503465 w 537482"/>
              <a:gd name="connsiteY3" fmla="*/ 81643 h 598714"/>
              <a:gd name="connsiteX4" fmla="*/ 517072 w 537482"/>
              <a:gd name="connsiteY4" fmla="*/ 102054 h 598714"/>
              <a:gd name="connsiteX5" fmla="*/ 523875 w 537482"/>
              <a:gd name="connsiteY5" fmla="*/ 238125 h 598714"/>
              <a:gd name="connsiteX6" fmla="*/ 530679 w 537482"/>
              <a:gd name="connsiteY6" fmla="*/ 326571 h 598714"/>
              <a:gd name="connsiteX7" fmla="*/ 537482 w 537482"/>
              <a:gd name="connsiteY7" fmla="*/ 598714 h 598714"/>
              <a:gd name="connsiteX0" fmla="*/ 0 w 537482"/>
              <a:gd name="connsiteY0" fmla="*/ 0 h 598714"/>
              <a:gd name="connsiteX1" fmla="*/ 435429 w 537482"/>
              <a:gd name="connsiteY1" fmla="*/ 6804 h 598714"/>
              <a:gd name="connsiteX2" fmla="*/ 469447 w 537482"/>
              <a:gd name="connsiteY2" fmla="*/ 34018 h 598714"/>
              <a:gd name="connsiteX3" fmla="*/ 517072 w 537482"/>
              <a:gd name="connsiteY3" fmla="*/ 102054 h 598714"/>
              <a:gd name="connsiteX4" fmla="*/ 523875 w 537482"/>
              <a:gd name="connsiteY4" fmla="*/ 238125 h 598714"/>
              <a:gd name="connsiteX5" fmla="*/ 530679 w 537482"/>
              <a:gd name="connsiteY5" fmla="*/ 326571 h 598714"/>
              <a:gd name="connsiteX6" fmla="*/ 537482 w 537482"/>
              <a:gd name="connsiteY6" fmla="*/ 598714 h 598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482" h="598714">
                <a:moveTo>
                  <a:pt x="0" y="0"/>
                </a:moveTo>
                <a:lnTo>
                  <a:pt x="435429" y="6804"/>
                </a:lnTo>
                <a:cubicBezTo>
                  <a:pt x="457783" y="7471"/>
                  <a:pt x="458491" y="17584"/>
                  <a:pt x="469447" y="34018"/>
                </a:cubicBezTo>
                <a:cubicBezTo>
                  <a:pt x="483054" y="49893"/>
                  <a:pt x="508001" y="68036"/>
                  <a:pt x="517072" y="102054"/>
                </a:cubicBezTo>
                <a:cubicBezTo>
                  <a:pt x="519340" y="147411"/>
                  <a:pt x="521128" y="192795"/>
                  <a:pt x="523875" y="238125"/>
                </a:cubicBezTo>
                <a:cubicBezTo>
                  <a:pt x="525664" y="267640"/>
                  <a:pt x="529520" y="297025"/>
                  <a:pt x="530679" y="326571"/>
                </a:cubicBezTo>
                <a:cubicBezTo>
                  <a:pt x="537601" y="503092"/>
                  <a:pt x="537482" y="503452"/>
                  <a:pt x="537482" y="598714"/>
                </a:cubicBezTo>
              </a:path>
            </a:pathLst>
          </a:custGeom>
          <a:ln w="38100">
            <a:solidFill>
              <a:schemeClr val="accent4"/>
            </a:solidFill>
          </a:ln>
        </p:spPr>
        <p:style>
          <a:lnRef idx="1">
            <a:schemeClr val="accent1"/>
          </a:lnRef>
          <a:fillRef idx="0">
            <a:schemeClr val="accent1"/>
          </a:fillRef>
          <a:effectRef idx="0">
            <a:schemeClr val="accent1"/>
          </a:effectRef>
          <a:fontRef idx="minor">
            <a:schemeClr val="tx1"/>
          </a:fontRef>
        </p:style>
        <p:txBody>
          <a:bodyPr rtlCol="0" anchor="t"/>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Trebuchet MS" panose="020B0603020202020204"/>
              <a:ea typeface="+mn-ea"/>
              <a:cs typeface="+mn-cs"/>
            </a:endParaRPr>
          </a:p>
        </p:txBody>
      </p:sp>
      <p:sp>
        <p:nvSpPr>
          <p:cNvPr id="36" name="SLUCUS00020AC">
            <a:extLst>
              <a:ext uri="{FF2B5EF4-FFF2-40B4-BE49-F238E27FC236}">
                <a16:creationId xmlns:a16="http://schemas.microsoft.com/office/drawing/2014/main" id="{946D4102-CA7A-43BC-9DD1-D4CFF8C84E4C}"/>
              </a:ext>
            </a:extLst>
          </p:cNvPr>
          <p:cNvSpPr/>
          <p:nvPr/>
        </p:nvSpPr>
        <p:spPr>
          <a:xfrm>
            <a:off x="5580539" y="2244351"/>
            <a:ext cx="2982574" cy="314870"/>
          </a:xfrm>
          <a:custGeom>
            <a:avLst/>
            <a:gdLst>
              <a:gd name="connsiteX0" fmla="*/ 0 w 591910"/>
              <a:gd name="connsiteY0" fmla="*/ 0 h 61232"/>
              <a:gd name="connsiteX1" fmla="*/ 258535 w 591910"/>
              <a:gd name="connsiteY1" fmla="*/ 6803 h 61232"/>
              <a:gd name="connsiteX2" fmla="*/ 278946 w 591910"/>
              <a:gd name="connsiteY2" fmla="*/ 13607 h 61232"/>
              <a:gd name="connsiteX3" fmla="*/ 544285 w 591910"/>
              <a:gd name="connsiteY3" fmla="*/ 27214 h 61232"/>
              <a:gd name="connsiteX4" fmla="*/ 585107 w 591910"/>
              <a:gd name="connsiteY4" fmla="*/ 40821 h 61232"/>
              <a:gd name="connsiteX5" fmla="*/ 591910 w 591910"/>
              <a:gd name="connsiteY5" fmla="*/ 61232 h 61232"/>
              <a:gd name="connsiteX0" fmla="*/ 0 w 557892"/>
              <a:gd name="connsiteY0" fmla="*/ 0 h 74839"/>
              <a:gd name="connsiteX1" fmla="*/ 224517 w 557892"/>
              <a:gd name="connsiteY1" fmla="*/ 20410 h 74839"/>
              <a:gd name="connsiteX2" fmla="*/ 244928 w 557892"/>
              <a:gd name="connsiteY2" fmla="*/ 27214 h 74839"/>
              <a:gd name="connsiteX3" fmla="*/ 510267 w 557892"/>
              <a:gd name="connsiteY3" fmla="*/ 40821 h 74839"/>
              <a:gd name="connsiteX4" fmla="*/ 551089 w 557892"/>
              <a:gd name="connsiteY4" fmla="*/ 54428 h 74839"/>
              <a:gd name="connsiteX5" fmla="*/ 557892 w 557892"/>
              <a:gd name="connsiteY5" fmla="*/ 74839 h 7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7892" h="74839">
                <a:moveTo>
                  <a:pt x="0" y="0"/>
                </a:moveTo>
                <a:cubicBezTo>
                  <a:pt x="86178" y="2268"/>
                  <a:pt x="183696" y="15874"/>
                  <a:pt x="224517" y="20410"/>
                </a:cubicBezTo>
                <a:cubicBezTo>
                  <a:pt x="265338" y="24946"/>
                  <a:pt x="237774" y="26703"/>
                  <a:pt x="244928" y="27214"/>
                </a:cubicBezTo>
                <a:cubicBezTo>
                  <a:pt x="333265" y="33524"/>
                  <a:pt x="510267" y="40821"/>
                  <a:pt x="510267" y="40821"/>
                </a:cubicBezTo>
                <a:lnTo>
                  <a:pt x="551089" y="54428"/>
                </a:lnTo>
                <a:cubicBezTo>
                  <a:pt x="557893" y="56696"/>
                  <a:pt x="557892" y="74839"/>
                  <a:pt x="557892" y="74839"/>
                </a:cubicBezTo>
              </a:path>
            </a:pathLst>
          </a:custGeom>
          <a:ln w="38100">
            <a:solidFill>
              <a:schemeClr val="accent4"/>
            </a:solidFill>
          </a:ln>
        </p:spPr>
        <p:style>
          <a:lnRef idx="1">
            <a:schemeClr val="accent1"/>
          </a:lnRef>
          <a:fillRef idx="0">
            <a:schemeClr val="accent1"/>
          </a:fillRef>
          <a:effectRef idx="0">
            <a:schemeClr val="accent1"/>
          </a:effectRef>
          <a:fontRef idx="minor">
            <a:schemeClr val="tx1"/>
          </a:fontRef>
        </p:style>
        <p:txBody>
          <a:bodyPr rtlCol="0" anchor="t"/>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Trebuchet MS" panose="020B0603020202020204"/>
              <a:ea typeface="+mn-ea"/>
              <a:cs typeface="+mn-cs"/>
            </a:endParaRPr>
          </a:p>
        </p:txBody>
      </p:sp>
      <p:sp>
        <p:nvSpPr>
          <p:cNvPr id="37" name="Isosceles Triangle 36">
            <a:extLst>
              <a:ext uri="{FF2B5EF4-FFF2-40B4-BE49-F238E27FC236}">
                <a16:creationId xmlns:a16="http://schemas.microsoft.com/office/drawing/2014/main" id="{494E86C1-6C07-47B9-9E61-24049A7D4F31}"/>
              </a:ext>
            </a:extLst>
          </p:cNvPr>
          <p:cNvSpPr/>
          <p:nvPr/>
        </p:nvSpPr>
        <p:spPr>
          <a:xfrm>
            <a:off x="8443113" y="2755345"/>
            <a:ext cx="380907" cy="312496"/>
          </a:xfrm>
          <a:prstGeom prst="triangle">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38" name="Isosceles Triangle 37">
            <a:extLst>
              <a:ext uri="{FF2B5EF4-FFF2-40B4-BE49-F238E27FC236}">
                <a16:creationId xmlns:a16="http://schemas.microsoft.com/office/drawing/2014/main" id="{AA0F340A-5CB7-4080-82A4-4AC5662631B0}"/>
              </a:ext>
            </a:extLst>
          </p:cNvPr>
          <p:cNvSpPr/>
          <p:nvPr/>
        </p:nvSpPr>
        <p:spPr>
          <a:xfrm>
            <a:off x="5348736" y="4107108"/>
            <a:ext cx="380907" cy="312496"/>
          </a:xfrm>
          <a:prstGeom prst="triangle">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39" name="Isosceles Triangle 38">
            <a:extLst>
              <a:ext uri="{FF2B5EF4-FFF2-40B4-BE49-F238E27FC236}">
                <a16:creationId xmlns:a16="http://schemas.microsoft.com/office/drawing/2014/main" id="{06F53EF2-2E0C-4493-BABC-8CD5B7AFC33D}"/>
              </a:ext>
            </a:extLst>
          </p:cNvPr>
          <p:cNvSpPr/>
          <p:nvPr/>
        </p:nvSpPr>
        <p:spPr>
          <a:xfrm>
            <a:off x="6955814" y="3471154"/>
            <a:ext cx="380907" cy="312496"/>
          </a:xfrm>
          <a:prstGeom prst="triangle">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40" name="Isosceles Triangle 39">
            <a:extLst>
              <a:ext uri="{FF2B5EF4-FFF2-40B4-BE49-F238E27FC236}">
                <a16:creationId xmlns:a16="http://schemas.microsoft.com/office/drawing/2014/main" id="{6F420EC2-65F7-42BD-B7C2-4053652C5A31}"/>
              </a:ext>
            </a:extLst>
          </p:cNvPr>
          <p:cNvSpPr/>
          <p:nvPr/>
        </p:nvSpPr>
        <p:spPr>
          <a:xfrm>
            <a:off x="9916375" y="2733729"/>
            <a:ext cx="380907" cy="312496"/>
          </a:xfrm>
          <a:prstGeom prst="triangle">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41" name="Isosceles Triangle 40">
            <a:extLst>
              <a:ext uri="{FF2B5EF4-FFF2-40B4-BE49-F238E27FC236}">
                <a16:creationId xmlns:a16="http://schemas.microsoft.com/office/drawing/2014/main" id="{A728B2FA-EA65-49DC-97F6-2C34BA735BE6}"/>
              </a:ext>
            </a:extLst>
          </p:cNvPr>
          <p:cNvSpPr/>
          <p:nvPr/>
        </p:nvSpPr>
        <p:spPr>
          <a:xfrm>
            <a:off x="7023441" y="2063995"/>
            <a:ext cx="380907" cy="312496"/>
          </a:xfrm>
          <a:prstGeom prst="triangle">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pic>
        <p:nvPicPr>
          <p:cNvPr id="42" name="Picture 41" descr="A picture containing drawing&#10;&#10;Description automatically generated">
            <a:extLst>
              <a:ext uri="{FF2B5EF4-FFF2-40B4-BE49-F238E27FC236}">
                <a16:creationId xmlns:a16="http://schemas.microsoft.com/office/drawing/2014/main" id="{6E48FC32-F504-4D77-81A6-84C8AD68064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177489"/>
            <a:ext cx="1326454" cy="680511"/>
          </a:xfrm>
          <a:prstGeom prst="rect">
            <a:avLst/>
          </a:prstGeom>
        </p:spPr>
      </p:pic>
      <p:grpSp>
        <p:nvGrpSpPr>
          <p:cNvPr id="43" name="Group 42">
            <a:extLst>
              <a:ext uri="{FF2B5EF4-FFF2-40B4-BE49-F238E27FC236}">
                <a16:creationId xmlns:a16="http://schemas.microsoft.com/office/drawing/2014/main" id="{FD54DD14-6E8A-47C7-B4E5-01DB3C3043B5}"/>
              </a:ext>
            </a:extLst>
          </p:cNvPr>
          <p:cNvGrpSpPr/>
          <p:nvPr/>
        </p:nvGrpSpPr>
        <p:grpSpPr>
          <a:xfrm>
            <a:off x="300223" y="1150996"/>
            <a:ext cx="4303474" cy="5015816"/>
            <a:chOff x="-1191990" y="377797"/>
            <a:chExt cx="4303474" cy="5015816"/>
          </a:xfrm>
        </p:grpSpPr>
        <p:pic>
          <p:nvPicPr>
            <p:cNvPr id="44" name="Picture 43">
              <a:extLst>
                <a:ext uri="{FF2B5EF4-FFF2-40B4-BE49-F238E27FC236}">
                  <a16:creationId xmlns:a16="http://schemas.microsoft.com/office/drawing/2014/main" id="{3642CC42-0809-4193-9651-93AF406EE92B}"/>
                </a:ext>
              </a:extLst>
            </p:cNvPr>
            <p:cNvPicPr>
              <a:picLocks noChangeAspect="1"/>
            </p:cNvPicPr>
            <p:nvPr/>
          </p:nvPicPr>
          <p:blipFill>
            <a:blip r:embed="rId4">
              <a:alphaModFix amt="35000"/>
            </a:blip>
            <a:stretch>
              <a:fillRect/>
            </a:stretch>
          </p:blipFill>
          <p:spPr>
            <a:xfrm>
              <a:off x="597986" y="377797"/>
              <a:ext cx="2513498" cy="2611389"/>
            </a:xfrm>
            <a:prstGeom prst="rect">
              <a:avLst/>
            </a:prstGeom>
            <a:ln>
              <a:noFill/>
            </a:ln>
            <a:effectLst/>
          </p:spPr>
        </p:pic>
        <p:pic>
          <p:nvPicPr>
            <p:cNvPr id="45" name="Picture 44">
              <a:extLst>
                <a:ext uri="{FF2B5EF4-FFF2-40B4-BE49-F238E27FC236}">
                  <a16:creationId xmlns:a16="http://schemas.microsoft.com/office/drawing/2014/main" id="{C6296834-F7F2-4476-A7FA-65A2A75AC6DD}"/>
                </a:ext>
              </a:extLst>
            </p:cNvPr>
            <p:cNvPicPr>
              <a:picLocks noChangeAspect="1"/>
            </p:cNvPicPr>
            <p:nvPr/>
          </p:nvPicPr>
          <p:blipFill>
            <a:blip r:embed="rId5">
              <a:alphaModFix amt="35000"/>
            </a:blip>
            <a:stretch>
              <a:fillRect/>
            </a:stretch>
          </p:blipFill>
          <p:spPr>
            <a:xfrm>
              <a:off x="-1191990" y="2767989"/>
              <a:ext cx="2569159" cy="2625624"/>
            </a:xfrm>
            <a:prstGeom prst="rect">
              <a:avLst/>
            </a:prstGeom>
            <a:ln>
              <a:noFill/>
            </a:ln>
            <a:effectLst/>
          </p:spPr>
        </p:pic>
      </p:grpSp>
      <p:sp>
        <p:nvSpPr>
          <p:cNvPr id="51" name="Rectangle: Rounded Corners 50">
            <a:extLst>
              <a:ext uri="{FF2B5EF4-FFF2-40B4-BE49-F238E27FC236}">
                <a16:creationId xmlns:a16="http://schemas.microsoft.com/office/drawing/2014/main" id="{81D34C7F-DC2D-4083-8E69-394D8BB7E061}"/>
              </a:ext>
            </a:extLst>
          </p:cNvPr>
          <p:cNvSpPr/>
          <p:nvPr/>
        </p:nvSpPr>
        <p:spPr>
          <a:xfrm>
            <a:off x="7918966" y="3794293"/>
            <a:ext cx="3589776" cy="690409"/>
          </a:xfrm>
          <a:prstGeom prst="roundRect">
            <a:avLst/>
          </a:prstGeom>
          <a:noFill/>
          <a:ln>
            <a:noFill/>
          </a:ln>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0">
                  <a:noFill/>
                </a:ln>
                <a:solidFill>
                  <a:prstClr val="black">
                    <a:lumMod val="75000"/>
                    <a:lumOff val="25000"/>
                  </a:prstClr>
                </a:solidFill>
                <a:effectLst>
                  <a:outerShdw blurRad="50800" dist="38100" dir="2700000" algn="tl" rotWithShape="0">
                    <a:prstClr val="black">
                      <a:alpha val="40000"/>
                    </a:prstClr>
                  </a:outerShdw>
                </a:effectLst>
                <a:uLnTx/>
                <a:uFillTx/>
                <a:latin typeface="Trebuchet MS" panose="020B0603020202020204"/>
                <a:ea typeface="+mn-ea"/>
                <a:cs typeface="+mn-cs"/>
              </a:rPr>
              <a:t>Snow Event</a:t>
            </a:r>
          </a:p>
        </p:txBody>
      </p:sp>
      <p:sp>
        <p:nvSpPr>
          <p:cNvPr id="53" name="Rectangle 52">
            <a:extLst>
              <a:ext uri="{FF2B5EF4-FFF2-40B4-BE49-F238E27FC236}">
                <a16:creationId xmlns:a16="http://schemas.microsoft.com/office/drawing/2014/main" id="{B452AB9C-EF9C-4258-9A8E-2934150AB660}"/>
              </a:ext>
            </a:extLst>
          </p:cNvPr>
          <p:cNvSpPr/>
          <p:nvPr/>
        </p:nvSpPr>
        <p:spPr>
          <a:xfrm>
            <a:off x="307325" y="1382735"/>
            <a:ext cx="4462830" cy="2308324"/>
          </a:xfrm>
          <a:prstGeom prst="rect">
            <a:avLst/>
          </a:prstGeom>
          <a:noFill/>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w="0"/>
                <a:solidFill>
                  <a:srgbClr val="00AA4F">
                    <a:lumMod val="75000"/>
                  </a:srgbClr>
                </a:solidFill>
                <a:effectLst>
                  <a:outerShdw blurRad="38100" dist="25400" dir="5400000" algn="ctr" rotWithShape="0">
                    <a:srgbClr val="6E747A">
                      <a:alpha val="43000"/>
                    </a:srgbClr>
                  </a:outerShdw>
                </a:effectLst>
                <a:uLnTx/>
                <a:uFillTx/>
                <a:latin typeface="Trebuchet MS" panose="020B0603020202020204"/>
                <a:ea typeface="+mn-ea"/>
                <a:cs typeface="+mn-cs"/>
              </a:rPr>
              <a:t>Average difference between expected and real-time speeds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0"/>
                <a:solidFill>
                  <a:srgbClr val="00AA4F">
                    <a:lumMod val="75000"/>
                  </a:srgbClr>
                </a:solidFill>
                <a:effectLst>
                  <a:outerShdw blurRad="38100" dist="25400" dir="5400000" algn="ctr" rotWithShape="0">
                    <a:srgbClr val="6E747A">
                      <a:alpha val="43000"/>
                    </a:srgbClr>
                  </a:outerShdw>
                </a:effectLst>
                <a:uLnTx/>
                <a:uFillTx/>
                <a:latin typeface="Trebuchet MS" panose="020B0603020202020204"/>
                <a:ea typeface="+mn-ea"/>
                <a:cs typeface="+mn-cs"/>
              </a:rPr>
              <a:t>≤ 10 mph</a:t>
            </a:r>
          </a:p>
        </p:txBody>
      </p:sp>
      <p:pic>
        <p:nvPicPr>
          <p:cNvPr id="49" name="Picture 4" descr="Inrix lays off a 'handful of people' as traffic data provider reorganizes -  GeekWire">
            <a:extLst>
              <a:ext uri="{FF2B5EF4-FFF2-40B4-BE49-F238E27FC236}">
                <a16:creationId xmlns:a16="http://schemas.microsoft.com/office/drawing/2014/main" id="{D14960D2-EF2F-4FFC-9C46-2CA0669D9E20}"/>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3891" r="4007"/>
          <a:stretch/>
        </p:blipFill>
        <p:spPr bwMode="auto">
          <a:xfrm>
            <a:off x="10956611" y="37647"/>
            <a:ext cx="863928" cy="938021"/>
          </a:xfrm>
          <a:prstGeom prst="roundRect">
            <a:avLst/>
          </a:prstGeom>
          <a:noFill/>
          <a:effectLst>
            <a:softEdge rad="12700"/>
          </a:effectLst>
          <a:extLst>
            <a:ext uri="{909E8E84-426E-40DD-AFC4-6F175D3DCCD1}">
              <a14:hiddenFill xmlns:a14="http://schemas.microsoft.com/office/drawing/2010/main">
                <a:solidFill>
                  <a:srgbClr val="FFFFFF"/>
                </a:solidFill>
              </a14:hiddenFill>
            </a:ext>
          </a:extLst>
        </p:spPr>
      </p:pic>
      <p:sp>
        <p:nvSpPr>
          <p:cNvPr id="50" name="SLUCUS00024">
            <a:extLst>
              <a:ext uri="{FF2B5EF4-FFF2-40B4-BE49-F238E27FC236}">
                <a16:creationId xmlns:a16="http://schemas.microsoft.com/office/drawing/2014/main" id="{F5BFB255-5C6E-43B1-A2E6-3A717D9E46C7}"/>
              </a:ext>
            </a:extLst>
          </p:cNvPr>
          <p:cNvSpPr/>
          <p:nvPr/>
        </p:nvSpPr>
        <p:spPr>
          <a:xfrm>
            <a:off x="5536949" y="1662956"/>
            <a:ext cx="3481460" cy="2934947"/>
          </a:xfrm>
          <a:custGeom>
            <a:avLst/>
            <a:gdLst>
              <a:gd name="connsiteX0" fmla="*/ 0 w 1056147"/>
              <a:gd name="connsiteY0" fmla="*/ 1258661 h 1258661"/>
              <a:gd name="connsiteX1" fmla="*/ 40822 w 1056147"/>
              <a:gd name="connsiteY1" fmla="*/ 1251857 h 1258661"/>
              <a:gd name="connsiteX2" fmla="*/ 81643 w 1056147"/>
              <a:gd name="connsiteY2" fmla="*/ 1238250 h 1258661"/>
              <a:gd name="connsiteX3" fmla="*/ 102054 w 1056147"/>
              <a:gd name="connsiteY3" fmla="*/ 1204232 h 1258661"/>
              <a:gd name="connsiteX4" fmla="*/ 163286 w 1056147"/>
              <a:gd name="connsiteY4" fmla="*/ 1190625 h 1258661"/>
              <a:gd name="connsiteX5" fmla="*/ 183697 w 1056147"/>
              <a:gd name="connsiteY5" fmla="*/ 1183822 h 1258661"/>
              <a:gd name="connsiteX6" fmla="*/ 210911 w 1056147"/>
              <a:gd name="connsiteY6" fmla="*/ 1177018 h 1258661"/>
              <a:gd name="connsiteX7" fmla="*/ 251732 w 1056147"/>
              <a:gd name="connsiteY7" fmla="*/ 1163411 h 1258661"/>
              <a:gd name="connsiteX8" fmla="*/ 292554 w 1056147"/>
              <a:gd name="connsiteY8" fmla="*/ 1136197 h 1258661"/>
              <a:gd name="connsiteX9" fmla="*/ 326572 w 1056147"/>
              <a:gd name="connsiteY9" fmla="*/ 1088572 h 1258661"/>
              <a:gd name="connsiteX10" fmla="*/ 333375 w 1056147"/>
              <a:gd name="connsiteY10" fmla="*/ 1068161 h 1258661"/>
              <a:gd name="connsiteX11" fmla="*/ 340179 w 1056147"/>
              <a:gd name="connsiteY11" fmla="*/ 1040947 h 1258661"/>
              <a:gd name="connsiteX12" fmla="*/ 360590 w 1056147"/>
              <a:gd name="connsiteY12" fmla="*/ 1034143 h 1258661"/>
              <a:gd name="connsiteX13" fmla="*/ 374197 w 1056147"/>
              <a:gd name="connsiteY13" fmla="*/ 1013732 h 1258661"/>
              <a:gd name="connsiteX14" fmla="*/ 381000 w 1056147"/>
              <a:gd name="connsiteY14" fmla="*/ 993322 h 1258661"/>
              <a:gd name="connsiteX15" fmla="*/ 401411 w 1056147"/>
              <a:gd name="connsiteY15" fmla="*/ 986518 h 1258661"/>
              <a:gd name="connsiteX16" fmla="*/ 421822 w 1056147"/>
              <a:gd name="connsiteY16" fmla="*/ 925286 h 1258661"/>
              <a:gd name="connsiteX17" fmla="*/ 428625 w 1056147"/>
              <a:gd name="connsiteY17" fmla="*/ 904875 h 1258661"/>
              <a:gd name="connsiteX18" fmla="*/ 449036 w 1056147"/>
              <a:gd name="connsiteY18" fmla="*/ 891268 h 1258661"/>
              <a:gd name="connsiteX19" fmla="*/ 455840 w 1056147"/>
              <a:gd name="connsiteY19" fmla="*/ 870857 h 1258661"/>
              <a:gd name="connsiteX20" fmla="*/ 476250 w 1056147"/>
              <a:gd name="connsiteY20" fmla="*/ 864054 h 1258661"/>
              <a:gd name="connsiteX21" fmla="*/ 496661 w 1056147"/>
              <a:gd name="connsiteY21" fmla="*/ 850447 h 1258661"/>
              <a:gd name="connsiteX22" fmla="*/ 517072 w 1056147"/>
              <a:gd name="connsiteY22" fmla="*/ 809625 h 1258661"/>
              <a:gd name="connsiteX23" fmla="*/ 551090 w 1056147"/>
              <a:gd name="connsiteY23" fmla="*/ 775607 h 1258661"/>
              <a:gd name="connsiteX24" fmla="*/ 578304 w 1056147"/>
              <a:gd name="connsiteY24" fmla="*/ 748393 h 1258661"/>
              <a:gd name="connsiteX25" fmla="*/ 632732 w 1056147"/>
              <a:gd name="connsiteY25" fmla="*/ 700768 h 1258661"/>
              <a:gd name="connsiteX26" fmla="*/ 646340 w 1056147"/>
              <a:gd name="connsiteY26" fmla="*/ 687161 h 1258661"/>
              <a:gd name="connsiteX27" fmla="*/ 687161 w 1056147"/>
              <a:gd name="connsiteY27" fmla="*/ 666750 h 1258661"/>
              <a:gd name="connsiteX28" fmla="*/ 707572 w 1056147"/>
              <a:gd name="connsiteY28" fmla="*/ 646340 h 1258661"/>
              <a:gd name="connsiteX29" fmla="*/ 734786 w 1056147"/>
              <a:gd name="connsiteY29" fmla="*/ 639536 h 1258661"/>
              <a:gd name="connsiteX30" fmla="*/ 755197 w 1056147"/>
              <a:gd name="connsiteY30" fmla="*/ 632732 h 1258661"/>
              <a:gd name="connsiteX31" fmla="*/ 789215 w 1056147"/>
              <a:gd name="connsiteY31" fmla="*/ 605518 h 1258661"/>
              <a:gd name="connsiteX32" fmla="*/ 802822 w 1056147"/>
              <a:gd name="connsiteY32" fmla="*/ 585107 h 1258661"/>
              <a:gd name="connsiteX33" fmla="*/ 823232 w 1056147"/>
              <a:gd name="connsiteY33" fmla="*/ 571500 h 1258661"/>
              <a:gd name="connsiteX34" fmla="*/ 830036 w 1056147"/>
              <a:gd name="connsiteY34" fmla="*/ 551090 h 1258661"/>
              <a:gd name="connsiteX35" fmla="*/ 864054 w 1056147"/>
              <a:gd name="connsiteY35" fmla="*/ 517072 h 1258661"/>
              <a:gd name="connsiteX36" fmla="*/ 884465 w 1056147"/>
              <a:gd name="connsiteY36" fmla="*/ 476250 h 1258661"/>
              <a:gd name="connsiteX37" fmla="*/ 891268 w 1056147"/>
              <a:gd name="connsiteY37" fmla="*/ 455840 h 1258661"/>
              <a:gd name="connsiteX38" fmla="*/ 898072 w 1056147"/>
              <a:gd name="connsiteY38" fmla="*/ 428625 h 1258661"/>
              <a:gd name="connsiteX39" fmla="*/ 925286 w 1056147"/>
              <a:gd name="connsiteY39" fmla="*/ 387804 h 1258661"/>
              <a:gd name="connsiteX40" fmla="*/ 932090 w 1056147"/>
              <a:gd name="connsiteY40" fmla="*/ 353786 h 1258661"/>
              <a:gd name="connsiteX41" fmla="*/ 945697 w 1056147"/>
              <a:gd name="connsiteY41" fmla="*/ 312965 h 1258661"/>
              <a:gd name="connsiteX42" fmla="*/ 966107 w 1056147"/>
              <a:gd name="connsiteY42" fmla="*/ 251732 h 1258661"/>
              <a:gd name="connsiteX43" fmla="*/ 986518 w 1056147"/>
              <a:gd name="connsiteY43" fmla="*/ 190500 h 1258661"/>
              <a:gd name="connsiteX44" fmla="*/ 1013732 w 1056147"/>
              <a:gd name="connsiteY44" fmla="*/ 156482 h 1258661"/>
              <a:gd name="connsiteX45" fmla="*/ 1054554 w 1056147"/>
              <a:gd name="connsiteY45" fmla="*/ 34018 h 1258661"/>
              <a:gd name="connsiteX46" fmla="*/ 1054554 w 1056147"/>
              <a:gd name="connsiteY46" fmla="*/ 0 h 1258661"/>
              <a:gd name="connsiteX0" fmla="*/ 0 w 1056147"/>
              <a:gd name="connsiteY0" fmla="*/ 1258661 h 1258661"/>
              <a:gd name="connsiteX1" fmla="*/ 40822 w 1056147"/>
              <a:gd name="connsiteY1" fmla="*/ 1251857 h 1258661"/>
              <a:gd name="connsiteX2" fmla="*/ 81643 w 1056147"/>
              <a:gd name="connsiteY2" fmla="*/ 1238250 h 1258661"/>
              <a:gd name="connsiteX3" fmla="*/ 102054 w 1056147"/>
              <a:gd name="connsiteY3" fmla="*/ 1204232 h 1258661"/>
              <a:gd name="connsiteX4" fmla="*/ 163286 w 1056147"/>
              <a:gd name="connsiteY4" fmla="*/ 1190625 h 1258661"/>
              <a:gd name="connsiteX5" fmla="*/ 183697 w 1056147"/>
              <a:gd name="connsiteY5" fmla="*/ 1183822 h 1258661"/>
              <a:gd name="connsiteX6" fmla="*/ 210911 w 1056147"/>
              <a:gd name="connsiteY6" fmla="*/ 1177018 h 1258661"/>
              <a:gd name="connsiteX7" fmla="*/ 251732 w 1056147"/>
              <a:gd name="connsiteY7" fmla="*/ 1163411 h 1258661"/>
              <a:gd name="connsiteX8" fmla="*/ 292554 w 1056147"/>
              <a:gd name="connsiteY8" fmla="*/ 1136197 h 1258661"/>
              <a:gd name="connsiteX9" fmla="*/ 326572 w 1056147"/>
              <a:gd name="connsiteY9" fmla="*/ 1088572 h 1258661"/>
              <a:gd name="connsiteX10" fmla="*/ 333375 w 1056147"/>
              <a:gd name="connsiteY10" fmla="*/ 1068161 h 1258661"/>
              <a:gd name="connsiteX11" fmla="*/ 360590 w 1056147"/>
              <a:gd name="connsiteY11" fmla="*/ 1034143 h 1258661"/>
              <a:gd name="connsiteX12" fmla="*/ 374197 w 1056147"/>
              <a:gd name="connsiteY12" fmla="*/ 1013732 h 1258661"/>
              <a:gd name="connsiteX13" fmla="*/ 381000 w 1056147"/>
              <a:gd name="connsiteY13" fmla="*/ 993322 h 1258661"/>
              <a:gd name="connsiteX14" fmla="*/ 401411 w 1056147"/>
              <a:gd name="connsiteY14" fmla="*/ 986518 h 1258661"/>
              <a:gd name="connsiteX15" fmla="*/ 421822 w 1056147"/>
              <a:gd name="connsiteY15" fmla="*/ 925286 h 1258661"/>
              <a:gd name="connsiteX16" fmla="*/ 428625 w 1056147"/>
              <a:gd name="connsiteY16" fmla="*/ 904875 h 1258661"/>
              <a:gd name="connsiteX17" fmla="*/ 449036 w 1056147"/>
              <a:gd name="connsiteY17" fmla="*/ 891268 h 1258661"/>
              <a:gd name="connsiteX18" fmla="*/ 455840 w 1056147"/>
              <a:gd name="connsiteY18" fmla="*/ 870857 h 1258661"/>
              <a:gd name="connsiteX19" fmla="*/ 476250 w 1056147"/>
              <a:gd name="connsiteY19" fmla="*/ 864054 h 1258661"/>
              <a:gd name="connsiteX20" fmla="*/ 496661 w 1056147"/>
              <a:gd name="connsiteY20" fmla="*/ 850447 h 1258661"/>
              <a:gd name="connsiteX21" fmla="*/ 517072 w 1056147"/>
              <a:gd name="connsiteY21" fmla="*/ 809625 h 1258661"/>
              <a:gd name="connsiteX22" fmla="*/ 551090 w 1056147"/>
              <a:gd name="connsiteY22" fmla="*/ 775607 h 1258661"/>
              <a:gd name="connsiteX23" fmla="*/ 578304 w 1056147"/>
              <a:gd name="connsiteY23" fmla="*/ 748393 h 1258661"/>
              <a:gd name="connsiteX24" fmla="*/ 632732 w 1056147"/>
              <a:gd name="connsiteY24" fmla="*/ 700768 h 1258661"/>
              <a:gd name="connsiteX25" fmla="*/ 646340 w 1056147"/>
              <a:gd name="connsiteY25" fmla="*/ 687161 h 1258661"/>
              <a:gd name="connsiteX26" fmla="*/ 687161 w 1056147"/>
              <a:gd name="connsiteY26" fmla="*/ 666750 h 1258661"/>
              <a:gd name="connsiteX27" fmla="*/ 707572 w 1056147"/>
              <a:gd name="connsiteY27" fmla="*/ 646340 h 1258661"/>
              <a:gd name="connsiteX28" fmla="*/ 734786 w 1056147"/>
              <a:gd name="connsiteY28" fmla="*/ 639536 h 1258661"/>
              <a:gd name="connsiteX29" fmla="*/ 755197 w 1056147"/>
              <a:gd name="connsiteY29" fmla="*/ 632732 h 1258661"/>
              <a:gd name="connsiteX30" fmla="*/ 789215 w 1056147"/>
              <a:gd name="connsiteY30" fmla="*/ 605518 h 1258661"/>
              <a:gd name="connsiteX31" fmla="*/ 802822 w 1056147"/>
              <a:gd name="connsiteY31" fmla="*/ 585107 h 1258661"/>
              <a:gd name="connsiteX32" fmla="*/ 823232 w 1056147"/>
              <a:gd name="connsiteY32" fmla="*/ 571500 h 1258661"/>
              <a:gd name="connsiteX33" fmla="*/ 830036 w 1056147"/>
              <a:gd name="connsiteY33" fmla="*/ 551090 h 1258661"/>
              <a:gd name="connsiteX34" fmla="*/ 864054 w 1056147"/>
              <a:gd name="connsiteY34" fmla="*/ 517072 h 1258661"/>
              <a:gd name="connsiteX35" fmla="*/ 884465 w 1056147"/>
              <a:gd name="connsiteY35" fmla="*/ 476250 h 1258661"/>
              <a:gd name="connsiteX36" fmla="*/ 891268 w 1056147"/>
              <a:gd name="connsiteY36" fmla="*/ 455840 h 1258661"/>
              <a:gd name="connsiteX37" fmla="*/ 898072 w 1056147"/>
              <a:gd name="connsiteY37" fmla="*/ 428625 h 1258661"/>
              <a:gd name="connsiteX38" fmla="*/ 925286 w 1056147"/>
              <a:gd name="connsiteY38" fmla="*/ 387804 h 1258661"/>
              <a:gd name="connsiteX39" fmla="*/ 932090 w 1056147"/>
              <a:gd name="connsiteY39" fmla="*/ 353786 h 1258661"/>
              <a:gd name="connsiteX40" fmla="*/ 945697 w 1056147"/>
              <a:gd name="connsiteY40" fmla="*/ 312965 h 1258661"/>
              <a:gd name="connsiteX41" fmla="*/ 966107 w 1056147"/>
              <a:gd name="connsiteY41" fmla="*/ 251732 h 1258661"/>
              <a:gd name="connsiteX42" fmla="*/ 986518 w 1056147"/>
              <a:gd name="connsiteY42" fmla="*/ 190500 h 1258661"/>
              <a:gd name="connsiteX43" fmla="*/ 1013732 w 1056147"/>
              <a:gd name="connsiteY43" fmla="*/ 156482 h 1258661"/>
              <a:gd name="connsiteX44" fmla="*/ 1054554 w 1056147"/>
              <a:gd name="connsiteY44" fmla="*/ 34018 h 1258661"/>
              <a:gd name="connsiteX45" fmla="*/ 1054554 w 1056147"/>
              <a:gd name="connsiteY45" fmla="*/ 0 h 1258661"/>
              <a:gd name="connsiteX0" fmla="*/ 0 w 1056147"/>
              <a:gd name="connsiteY0" fmla="*/ 1258661 h 1258661"/>
              <a:gd name="connsiteX1" fmla="*/ 40822 w 1056147"/>
              <a:gd name="connsiteY1" fmla="*/ 1251857 h 1258661"/>
              <a:gd name="connsiteX2" fmla="*/ 81643 w 1056147"/>
              <a:gd name="connsiteY2" fmla="*/ 1238250 h 1258661"/>
              <a:gd name="connsiteX3" fmla="*/ 102054 w 1056147"/>
              <a:gd name="connsiteY3" fmla="*/ 1204232 h 1258661"/>
              <a:gd name="connsiteX4" fmla="*/ 163286 w 1056147"/>
              <a:gd name="connsiteY4" fmla="*/ 1190625 h 1258661"/>
              <a:gd name="connsiteX5" fmla="*/ 183697 w 1056147"/>
              <a:gd name="connsiteY5" fmla="*/ 1183822 h 1258661"/>
              <a:gd name="connsiteX6" fmla="*/ 210911 w 1056147"/>
              <a:gd name="connsiteY6" fmla="*/ 1177018 h 1258661"/>
              <a:gd name="connsiteX7" fmla="*/ 251732 w 1056147"/>
              <a:gd name="connsiteY7" fmla="*/ 1163411 h 1258661"/>
              <a:gd name="connsiteX8" fmla="*/ 292554 w 1056147"/>
              <a:gd name="connsiteY8" fmla="*/ 1136197 h 1258661"/>
              <a:gd name="connsiteX9" fmla="*/ 326572 w 1056147"/>
              <a:gd name="connsiteY9" fmla="*/ 1088572 h 1258661"/>
              <a:gd name="connsiteX10" fmla="*/ 333375 w 1056147"/>
              <a:gd name="connsiteY10" fmla="*/ 1068161 h 1258661"/>
              <a:gd name="connsiteX11" fmla="*/ 360590 w 1056147"/>
              <a:gd name="connsiteY11" fmla="*/ 1034143 h 1258661"/>
              <a:gd name="connsiteX12" fmla="*/ 374197 w 1056147"/>
              <a:gd name="connsiteY12" fmla="*/ 1013732 h 1258661"/>
              <a:gd name="connsiteX13" fmla="*/ 381000 w 1056147"/>
              <a:gd name="connsiteY13" fmla="*/ 993322 h 1258661"/>
              <a:gd name="connsiteX14" fmla="*/ 401411 w 1056147"/>
              <a:gd name="connsiteY14" fmla="*/ 986518 h 1258661"/>
              <a:gd name="connsiteX15" fmla="*/ 421822 w 1056147"/>
              <a:gd name="connsiteY15" fmla="*/ 925286 h 1258661"/>
              <a:gd name="connsiteX16" fmla="*/ 428625 w 1056147"/>
              <a:gd name="connsiteY16" fmla="*/ 904875 h 1258661"/>
              <a:gd name="connsiteX17" fmla="*/ 449036 w 1056147"/>
              <a:gd name="connsiteY17" fmla="*/ 891268 h 1258661"/>
              <a:gd name="connsiteX18" fmla="*/ 455840 w 1056147"/>
              <a:gd name="connsiteY18" fmla="*/ 870857 h 1258661"/>
              <a:gd name="connsiteX19" fmla="*/ 476250 w 1056147"/>
              <a:gd name="connsiteY19" fmla="*/ 864054 h 1258661"/>
              <a:gd name="connsiteX20" fmla="*/ 496661 w 1056147"/>
              <a:gd name="connsiteY20" fmla="*/ 850447 h 1258661"/>
              <a:gd name="connsiteX21" fmla="*/ 517072 w 1056147"/>
              <a:gd name="connsiteY21" fmla="*/ 809625 h 1258661"/>
              <a:gd name="connsiteX22" fmla="*/ 551090 w 1056147"/>
              <a:gd name="connsiteY22" fmla="*/ 775607 h 1258661"/>
              <a:gd name="connsiteX23" fmla="*/ 578304 w 1056147"/>
              <a:gd name="connsiteY23" fmla="*/ 748393 h 1258661"/>
              <a:gd name="connsiteX24" fmla="*/ 632732 w 1056147"/>
              <a:gd name="connsiteY24" fmla="*/ 700768 h 1258661"/>
              <a:gd name="connsiteX25" fmla="*/ 646340 w 1056147"/>
              <a:gd name="connsiteY25" fmla="*/ 687161 h 1258661"/>
              <a:gd name="connsiteX26" fmla="*/ 687161 w 1056147"/>
              <a:gd name="connsiteY26" fmla="*/ 666750 h 1258661"/>
              <a:gd name="connsiteX27" fmla="*/ 707572 w 1056147"/>
              <a:gd name="connsiteY27" fmla="*/ 646340 h 1258661"/>
              <a:gd name="connsiteX28" fmla="*/ 755197 w 1056147"/>
              <a:gd name="connsiteY28" fmla="*/ 632732 h 1258661"/>
              <a:gd name="connsiteX29" fmla="*/ 789215 w 1056147"/>
              <a:gd name="connsiteY29" fmla="*/ 605518 h 1258661"/>
              <a:gd name="connsiteX30" fmla="*/ 802822 w 1056147"/>
              <a:gd name="connsiteY30" fmla="*/ 585107 h 1258661"/>
              <a:gd name="connsiteX31" fmla="*/ 823232 w 1056147"/>
              <a:gd name="connsiteY31" fmla="*/ 571500 h 1258661"/>
              <a:gd name="connsiteX32" fmla="*/ 830036 w 1056147"/>
              <a:gd name="connsiteY32" fmla="*/ 551090 h 1258661"/>
              <a:gd name="connsiteX33" fmla="*/ 864054 w 1056147"/>
              <a:gd name="connsiteY33" fmla="*/ 517072 h 1258661"/>
              <a:gd name="connsiteX34" fmla="*/ 884465 w 1056147"/>
              <a:gd name="connsiteY34" fmla="*/ 476250 h 1258661"/>
              <a:gd name="connsiteX35" fmla="*/ 891268 w 1056147"/>
              <a:gd name="connsiteY35" fmla="*/ 455840 h 1258661"/>
              <a:gd name="connsiteX36" fmla="*/ 898072 w 1056147"/>
              <a:gd name="connsiteY36" fmla="*/ 428625 h 1258661"/>
              <a:gd name="connsiteX37" fmla="*/ 925286 w 1056147"/>
              <a:gd name="connsiteY37" fmla="*/ 387804 h 1258661"/>
              <a:gd name="connsiteX38" fmla="*/ 932090 w 1056147"/>
              <a:gd name="connsiteY38" fmla="*/ 353786 h 1258661"/>
              <a:gd name="connsiteX39" fmla="*/ 945697 w 1056147"/>
              <a:gd name="connsiteY39" fmla="*/ 312965 h 1258661"/>
              <a:gd name="connsiteX40" fmla="*/ 966107 w 1056147"/>
              <a:gd name="connsiteY40" fmla="*/ 251732 h 1258661"/>
              <a:gd name="connsiteX41" fmla="*/ 986518 w 1056147"/>
              <a:gd name="connsiteY41" fmla="*/ 190500 h 1258661"/>
              <a:gd name="connsiteX42" fmla="*/ 1013732 w 1056147"/>
              <a:gd name="connsiteY42" fmla="*/ 156482 h 1258661"/>
              <a:gd name="connsiteX43" fmla="*/ 1054554 w 1056147"/>
              <a:gd name="connsiteY43" fmla="*/ 34018 h 1258661"/>
              <a:gd name="connsiteX44" fmla="*/ 1054554 w 1056147"/>
              <a:gd name="connsiteY44" fmla="*/ 0 h 1258661"/>
              <a:gd name="connsiteX0" fmla="*/ 0 w 1056147"/>
              <a:gd name="connsiteY0" fmla="*/ 1258661 h 1258661"/>
              <a:gd name="connsiteX1" fmla="*/ 40822 w 1056147"/>
              <a:gd name="connsiteY1" fmla="*/ 1251857 h 1258661"/>
              <a:gd name="connsiteX2" fmla="*/ 81643 w 1056147"/>
              <a:gd name="connsiteY2" fmla="*/ 1238250 h 1258661"/>
              <a:gd name="connsiteX3" fmla="*/ 102054 w 1056147"/>
              <a:gd name="connsiteY3" fmla="*/ 1204232 h 1258661"/>
              <a:gd name="connsiteX4" fmla="*/ 163286 w 1056147"/>
              <a:gd name="connsiteY4" fmla="*/ 1190625 h 1258661"/>
              <a:gd name="connsiteX5" fmla="*/ 183697 w 1056147"/>
              <a:gd name="connsiteY5" fmla="*/ 1183822 h 1258661"/>
              <a:gd name="connsiteX6" fmla="*/ 210911 w 1056147"/>
              <a:gd name="connsiteY6" fmla="*/ 1177018 h 1258661"/>
              <a:gd name="connsiteX7" fmla="*/ 251732 w 1056147"/>
              <a:gd name="connsiteY7" fmla="*/ 1163411 h 1258661"/>
              <a:gd name="connsiteX8" fmla="*/ 292554 w 1056147"/>
              <a:gd name="connsiteY8" fmla="*/ 1136197 h 1258661"/>
              <a:gd name="connsiteX9" fmla="*/ 326572 w 1056147"/>
              <a:gd name="connsiteY9" fmla="*/ 1088572 h 1258661"/>
              <a:gd name="connsiteX10" fmla="*/ 333375 w 1056147"/>
              <a:gd name="connsiteY10" fmla="*/ 1068161 h 1258661"/>
              <a:gd name="connsiteX11" fmla="*/ 360590 w 1056147"/>
              <a:gd name="connsiteY11" fmla="*/ 1034143 h 1258661"/>
              <a:gd name="connsiteX12" fmla="*/ 374197 w 1056147"/>
              <a:gd name="connsiteY12" fmla="*/ 1013732 h 1258661"/>
              <a:gd name="connsiteX13" fmla="*/ 381000 w 1056147"/>
              <a:gd name="connsiteY13" fmla="*/ 993322 h 1258661"/>
              <a:gd name="connsiteX14" fmla="*/ 401411 w 1056147"/>
              <a:gd name="connsiteY14" fmla="*/ 986518 h 1258661"/>
              <a:gd name="connsiteX15" fmla="*/ 421822 w 1056147"/>
              <a:gd name="connsiteY15" fmla="*/ 925286 h 1258661"/>
              <a:gd name="connsiteX16" fmla="*/ 428625 w 1056147"/>
              <a:gd name="connsiteY16" fmla="*/ 904875 h 1258661"/>
              <a:gd name="connsiteX17" fmla="*/ 449036 w 1056147"/>
              <a:gd name="connsiteY17" fmla="*/ 891268 h 1258661"/>
              <a:gd name="connsiteX18" fmla="*/ 455840 w 1056147"/>
              <a:gd name="connsiteY18" fmla="*/ 870857 h 1258661"/>
              <a:gd name="connsiteX19" fmla="*/ 476250 w 1056147"/>
              <a:gd name="connsiteY19" fmla="*/ 864054 h 1258661"/>
              <a:gd name="connsiteX20" fmla="*/ 496661 w 1056147"/>
              <a:gd name="connsiteY20" fmla="*/ 850447 h 1258661"/>
              <a:gd name="connsiteX21" fmla="*/ 517072 w 1056147"/>
              <a:gd name="connsiteY21" fmla="*/ 809625 h 1258661"/>
              <a:gd name="connsiteX22" fmla="*/ 551090 w 1056147"/>
              <a:gd name="connsiteY22" fmla="*/ 775607 h 1258661"/>
              <a:gd name="connsiteX23" fmla="*/ 578304 w 1056147"/>
              <a:gd name="connsiteY23" fmla="*/ 748393 h 1258661"/>
              <a:gd name="connsiteX24" fmla="*/ 632732 w 1056147"/>
              <a:gd name="connsiteY24" fmla="*/ 700768 h 1258661"/>
              <a:gd name="connsiteX25" fmla="*/ 646340 w 1056147"/>
              <a:gd name="connsiteY25" fmla="*/ 687161 h 1258661"/>
              <a:gd name="connsiteX26" fmla="*/ 687161 w 1056147"/>
              <a:gd name="connsiteY26" fmla="*/ 666750 h 1258661"/>
              <a:gd name="connsiteX27" fmla="*/ 707572 w 1056147"/>
              <a:gd name="connsiteY27" fmla="*/ 646340 h 1258661"/>
              <a:gd name="connsiteX28" fmla="*/ 755197 w 1056147"/>
              <a:gd name="connsiteY28" fmla="*/ 632732 h 1258661"/>
              <a:gd name="connsiteX29" fmla="*/ 789215 w 1056147"/>
              <a:gd name="connsiteY29" fmla="*/ 605518 h 1258661"/>
              <a:gd name="connsiteX30" fmla="*/ 802822 w 1056147"/>
              <a:gd name="connsiteY30" fmla="*/ 585107 h 1258661"/>
              <a:gd name="connsiteX31" fmla="*/ 823232 w 1056147"/>
              <a:gd name="connsiteY31" fmla="*/ 571500 h 1258661"/>
              <a:gd name="connsiteX32" fmla="*/ 864054 w 1056147"/>
              <a:gd name="connsiteY32" fmla="*/ 517072 h 1258661"/>
              <a:gd name="connsiteX33" fmla="*/ 884465 w 1056147"/>
              <a:gd name="connsiteY33" fmla="*/ 476250 h 1258661"/>
              <a:gd name="connsiteX34" fmla="*/ 891268 w 1056147"/>
              <a:gd name="connsiteY34" fmla="*/ 455840 h 1258661"/>
              <a:gd name="connsiteX35" fmla="*/ 898072 w 1056147"/>
              <a:gd name="connsiteY35" fmla="*/ 428625 h 1258661"/>
              <a:gd name="connsiteX36" fmla="*/ 925286 w 1056147"/>
              <a:gd name="connsiteY36" fmla="*/ 387804 h 1258661"/>
              <a:gd name="connsiteX37" fmla="*/ 932090 w 1056147"/>
              <a:gd name="connsiteY37" fmla="*/ 353786 h 1258661"/>
              <a:gd name="connsiteX38" fmla="*/ 945697 w 1056147"/>
              <a:gd name="connsiteY38" fmla="*/ 312965 h 1258661"/>
              <a:gd name="connsiteX39" fmla="*/ 966107 w 1056147"/>
              <a:gd name="connsiteY39" fmla="*/ 251732 h 1258661"/>
              <a:gd name="connsiteX40" fmla="*/ 986518 w 1056147"/>
              <a:gd name="connsiteY40" fmla="*/ 190500 h 1258661"/>
              <a:gd name="connsiteX41" fmla="*/ 1013732 w 1056147"/>
              <a:gd name="connsiteY41" fmla="*/ 156482 h 1258661"/>
              <a:gd name="connsiteX42" fmla="*/ 1054554 w 1056147"/>
              <a:gd name="connsiteY42" fmla="*/ 34018 h 1258661"/>
              <a:gd name="connsiteX43" fmla="*/ 1054554 w 1056147"/>
              <a:gd name="connsiteY43" fmla="*/ 0 h 1258661"/>
              <a:gd name="connsiteX0" fmla="*/ 0 w 1056147"/>
              <a:gd name="connsiteY0" fmla="*/ 1258661 h 1258661"/>
              <a:gd name="connsiteX1" fmla="*/ 40822 w 1056147"/>
              <a:gd name="connsiteY1" fmla="*/ 1251857 h 1258661"/>
              <a:gd name="connsiteX2" fmla="*/ 81643 w 1056147"/>
              <a:gd name="connsiteY2" fmla="*/ 1238250 h 1258661"/>
              <a:gd name="connsiteX3" fmla="*/ 102054 w 1056147"/>
              <a:gd name="connsiteY3" fmla="*/ 1204232 h 1258661"/>
              <a:gd name="connsiteX4" fmla="*/ 163286 w 1056147"/>
              <a:gd name="connsiteY4" fmla="*/ 1190625 h 1258661"/>
              <a:gd name="connsiteX5" fmla="*/ 183697 w 1056147"/>
              <a:gd name="connsiteY5" fmla="*/ 1183822 h 1258661"/>
              <a:gd name="connsiteX6" fmla="*/ 210911 w 1056147"/>
              <a:gd name="connsiteY6" fmla="*/ 1177018 h 1258661"/>
              <a:gd name="connsiteX7" fmla="*/ 251732 w 1056147"/>
              <a:gd name="connsiteY7" fmla="*/ 1163411 h 1258661"/>
              <a:gd name="connsiteX8" fmla="*/ 292554 w 1056147"/>
              <a:gd name="connsiteY8" fmla="*/ 1136197 h 1258661"/>
              <a:gd name="connsiteX9" fmla="*/ 326572 w 1056147"/>
              <a:gd name="connsiteY9" fmla="*/ 1088572 h 1258661"/>
              <a:gd name="connsiteX10" fmla="*/ 333375 w 1056147"/>
              <a:gd name="connsiteY10" fmla="*/ 1068161 h 1258661"/>
              <a:gd name="connsiteX11" fmla="*/ 360590 w 1056147"/>
              <a:gd name="connsiteY11" fmla="*/ 1034143 h 1258661"/>
              <a:gd name="connsiteX12" fmla="*/ 374197 w 1056147"/>
              <a:gd name="connsiteY12" fmla="*/ 1013732 h 1258661"/>
              <a:gd name="connsiteX13" fmla="*/ 381000 w 1056147"/>
              <a:gd name="connsiteY13" fmla="*/ 993322 h 1258661"/>
              <a:gd name="connsiteX14" fmla="*/ 401411 w 1056147"/>
              <a:gd name="connsiteY14" fmla="*/ 986518 h 1258661"/>
              <a:gd name="connsiteX15" fmla="*/ 421822 w 1056147"/>
              <a:gd name="connsiteY15" fmla="*/ 925286 h 1258661"/>
              <a:gd name="connsiteX16" fmla="*/ 428625 w 1056147"/>
              <a:gd name="connsiteY16" fmla="*/ 904875 h 1258661"/>
              <a:gd name="connsiteX17" fmla="*/ 449036 w 1056147"/>
              <a:gd name="connsiteY17" fmla="*/ 891268 h 1258661"/>
              <a:gd name="connsiteX18" fmla="*/ 476250 w 1056147"/>
              <a:gd name="connsiteY18" fmla="*/ 864054 h 1258661"/>
              <a:gd name="connsiteX19" fmla="*/ 496661 w 1056147"/>
              <a:gd name="connsiteY19" fmla="*/ 850447 h 1258661"/>
              <a:gd name="connsiteX20" fmla="*/ 517072 w 1056147"/>
              <a:gd name="connsiteY20" fmla="*/ 809625 h 1258661"/>
              <a:gd name="connsiteX21" fmla="*/ 551090 w 1056147"/>
              <a:gd name="connsiteY21" fmla="*/ 775607 h 1258661"/>
              <a:gd name="connsiteX22" fmla="*/ 578304 w 1056147"/>
              <a:gd name="connsiteY22" fmla="*/ 748393 h 1258661"/>
              <a:gd name="connsiteX23" fmla="*/ 632732 w 1056147"/>
              <a:gd name="connsiteY23" fmla="*/ 700768 h 1258661"/>
              <a:gd name="connsiteX24" fmla="*/ 646340 w 1056147"/>
              <a:gd name="connsiteY24" fmla="*/ 687161 h 1258661"/>
              <a:gd name="connsiteX25" fmla="*/ 687161 w 1056147"/>
              <a:gd name="connsiteY25" fmla="*/ 666750 h 1258661"/>
              <a:gd name="connsiteX26" fmla="*/ 707572 w 1056147"/>
              <a:gd name="connsiteY26" fmla="*/ 646340 h 1258661"/>
              <a:gd name="connsiteX27" fmla="*/ 755197 w 1056147"/>
              <a:gd name="connsiteY27" fmla="*/ 632732 h 1258661"/>
              <a:gd name="connsiteX28" fmla="*/ 789215 w 1056147"/>
              <a:gd name="connsiteY28" fmla="*/ 605518 h 1258661"/>
              <a:gd name="connsiteX29" fmla="*/ 802822 w 1056147"/>
              <a:gd name="connsiteY29" fmla="*/ 585107 h 1258661"/>
              <a:gd name="connsiteX30" fmla="*/ 823232 w 1056147"/>
              <a:gd name="connsiteY30" fmla="*/ 571500 h 1258661"/>
              <a:gd name="connsiteX31" fmla="*/ 864054 w 1056147"/>
              <a:gd name="connsiteY31" fmla="*/ 517072 h 1258661"/>
              <a:gd name="connsiteX32" fmla="*/ 884465 w 1056147"/>
              <a:gd name="connsiteY32" fmla="*/ 476250 h 1258661"/>
              <a:gd name="connsiteX33" fmla="*/ 891268 w 1056147"/>
              <a:gd name="connsiteY33" fmla="*/ 455840 h 1258661"/>
              <a:gd name="connsiteX34" fmla="*/ 898072 w 1056147"/>
              <a:gd name="connsiteY34" fmla="*/ 428625 h 1258661"/>
              <a:gd name="connsiteX35" fmla="*/ 925286 w 1056147"/>
              <a:gd name="connsiteY35" fmla="*/ 387804 h 1258661"/>
              <a:gd name="connsiteX36" fmla="*/ 932090 w 1056147"/>
              <a:gd name="connsiteY36" fmla="*/ 353786 h 1258661"/>
              <a:gd name="connsiteX37" fmla="*/ 945697 w 1056147"/>
              <a:gd name="connsiteY37" fmla="*/ 312965 h 1258661"/>
              <a:gd name="connsiteX38" fmla="*/ 966107 w 1056147"/>
              <a:gd name="connsiteY38" fmla="*/ 251732 h 1258661"/>
              <a:gd name="connsiteX39" fmla="*/ 986518 w 1056147"/>
              <a:gd name="connsiteY39" fmla="*/ 190500 h 1258661"/>
              <a:gd name="connsiteX40" fmla="*/ 1013732 w 1056147"/>
              <a:gd name="connsiteY40" fmla="*/ 156482 h 1258661"/>
              <a:gd name="connsiteX41" fmla="*/ 1054554 w 1056147"/>
              <a:gd name="connsiteY41" fmla="*/ 34018 h 1258661"/>
              <a:gd name="connsiteX42" fmla="*/ 1054554 w 1056147"/>
              <a:gd name="connsiteY42" fmla="*/ 0 h 1258661"/>
              <a:gd name="connsiteX0" fmla="*/ 0 w 1056147"/>
              <a:gd name="connsiteY0" fmla="*/ 1258661 h 1258661"/>
              <a:gd name="connsiteX1" fmla="*/ 40822 w 1056147"/>
              <a:gd name="connsiteY1" fmla="*/ 1251857 h 1258661"/>
              <a:gd name="connsiteX2" fmla="*/ 81643 w 1056147"/>
              <a:gd name="connsiteY2" fmla="*/ 1238250 h 1258661"/>
              <a:gd name="connsiteX3" fmla="*/ 102054 w 1056147"/>
              <a:gd name="connsiteY3" fmla="*/ 1204232 h 1258661"/>
              <a:gd name="connsiteX4" fmla="*/ 163286 w 1056147"/>
              <a:gd name="connsiteY4" fmla="*/ 1190625 h 1258661"/>
              <a:gd name="connsiteX5" fmla="*/ 183697 w 1056147"/>
              <a:gd name="connsiteY5" fmla="*/ 1183822 h 1258661"/>
              <a:gd name="connsiteX6" fmla="*/ 210911 w 1056147"/>
              <a:gd name="connsiteY6" fmla="*/ 1177018 h 1258661"/>
              <a:gd name="connsiteX7" fmla="*/ 251732 w 1056147"/>
              <a:gd name="connsiteY7" fmla="*/ 1163411 h 1258661"/>
              <a:gd name="connsiteX8" fmla="*/ 292554 w 1056147"/>
              <a:gd name="connsiteY8" fmla="*/ 1136197 h 1258661"/>
              <a:gd name="connsiteX9" fmla="*/ 326572 w 1056147"/>
              <a:gd name="connsiteY9" fmla="*/ 1088572 h 1258661"/>
              <a:gd name="connsiteX10" fmla="*/ 333375 w 1056147"/>
              <a:gd name="connsiteY10" fmla="*/ 1068161 h 1258661"/>
              <a:gd name="connsiteX11" fmla="*/ 360590 w 1056147"/>
              <a:gd name="connsiteY11" fmla="*/ 1034143 h 1258661"/>
              <a:gd name="connsiteX12" fmla="*/ 374197 w 1056147"/>
              <a:gd name="connsiteY12" fmla="*/ 1013732 h 1258661"/>
              <a:gd name="connsiteX13" fmla="*/ 381000 w 1056147"/>
              <a:gd name="connsiteY13" fmla="*/ 993322 h 1258661"/>
              <a:gd name="connsiteX14" fmla="*/ 421822 w 1056147"/>
              <a:gd name="connsiteY14" fmla="*/ 925286 h 1258661"/>
              <a:gd name="connsiteX15" fmla="*/ 428625 w 1056147"/>
              <a:gd name="connsiteY15" fmla="*/ 904875 h 1258661"/>
              <a:gd name="connsiteX16" fmla="*/ 449036 w 1056147"/>
              <a:gd name="connsiteY16" fmla="*/ 891268 h 1258661"/>
              <a:gd name="connsiteX17" fmla="*/ 476250 w 1056147"/>
              <a:gd name="connsiteY17" fmla="*/ 864054 h 1258661"/>
              <a:gd name="connsiteX18" fmla="*/ 496661 w 1056147"/>
              <a:gd name="connsiteY18" fmla="*/ 850447 h 1258661"/>
              <a:gd name="connsiteX19" fmla="*/ 517072 w 1056147"/>
              <a:gd name="connsiteY19" fmla="*/ 809625 h 1258661"/>
              <a:gd name="connsiteX20" fmla="*/ 551090 w 1056147"/>
              <a:gd name="connsiteY20" fmla="*/ 775607 h 1258661"/>
              <a:gd name="connsiteX21" fmla="*/ 578304 w 1056147"/>
              <a:gd name="connsiteY21" fmla="*/ 748393 h 1258661"/>
              <a:gd name="connsiteX22" fmla="*/ 632732 w 1056147"/>
              <a:gd name="connsiteY22" fmla="*/ 700768 h 1258661"/>
              <a:gd name="connsiteX23" fmla="*/ 646340 w 1056147"/>
              <a:gd name="connsiteY23" fmla="*/ 687161 h 1258661"/>
              <a:gd name="connsiteX24" fmla="*/ 687161 w 1056147"/>
              <a:gd name="connsiteY24" fmla="*/ 666750 h 1258661"/>
              <a:gd name="connsiteX25" fmla="*/ 707572 w 1056147"/>
              <a:gd name="connsiteY25" fmla="*/ 646340 h 1258661"/>
              <a:gd name="connsiteX26" fmla="*/ 755197 w 1056147"/>
              <a:gd name="connsiteY26" fmla="*/ 632732 h 1258661"/>
              <a:gd name="connsiteX27" fmla="*/ 789215 w 1056147"/>
              <a:gd name="connsiteY27" fmla="*/ 605518 h 1258661"/>
              <a:gd name="connsiteX28" fmla="*/ 802822 w 1056147"/>
              <a:gd name="connsiteY28" fmla="*/ 585107 h 1258661"/>
              <a:gd name="connsiteX29" fmla="*/ 823232 w 1056147"/>
              <a:gd name="connsiteY29" fmla="*/ 571500 h 1258661"/>
              <a:gd name="connsiteX30" fmla="*/ 864054 w 1056147"/>
              <a:gd name="connsiteY30" fmla="*/ 517072 h 1258661"/>
              <a:gd name="connsiteX31" fmla="*/ 884465 w 1056147"/>
              <a:gd name="connsiteY31" fmla="*/ 476250 h 1258661"/>
              <a:gd name="connsiteX32" fmla="*/ 891268 w 1056147"/>
              <a:gd name="connsiteY32" fmla="*/ 455840 h 1258661"/>
              <a:gd name="connsiteX33" fmla="*/ 898072 w 1056147"/>
              <a:gd name="connsiteY33" fmla="*/ 428625 h 1258661"/>
              <a:gd name="connsiteX34" fmla="*/ 925286 w 1056147"/>
              <a:gd name="connsiteY34" fmla="*/ 387804 h 1258661"/>
              <a:gd name="connsiteX35" fmla="*/ 932090 w 1056147"/>
              <a:gd name="connsiteY35" fmla="*/ 353786 h 1258661"/>
              <a:gd name="connsiteX36" fmla="*/ 945697 w 1056147"/>
              <a:gd name="connsiteY36" fmla="*/ 312965 h 1258661"/>
              <a:gd name="connsiteX37" fmla="*/ 966107 w 1056147"/>
              <a:gd name="connsiteY37" fmla="*/ 251732 h 1258661"/>
              <a:gd name="connsiteX38" fmla="*/ 986518 w 1056147"/>
              <a:gd name="connsiteY38" fmla="*/ 190500 h 1258661"/>
              <a:gd name="connsiteX39" fmla="*/ 1013732 w 1056147"/>
              <a:gd name="connsiteY39" fmla="*/ 156482 h 1258661"/>
              <a:gd name="connsiteX40" fmla="*/ 1054554 w 1056147"/>
              <a:gd name="connsiteY40" fmla="*/ 34018 h 1258661"/>
              <a:gd name="connsiteX41" fmla="*/ 1054554 w 1056147"/>
              <a:gd name="connsiteY41" fmla="*/ 0 h 1258661"/>
              <a:gd name="connsiteX0" fmla="*/ 0 w 1056147"/>
              <a:gd name="connsiteY0" fmla="*/ 1258661 h 1258661"/>
              <a:gd name="connsiteX1" fmla="*/ 40822 w 1056147"/>
              <a:gd name="connsiteY1" fmla="*/ 1251857 h 1258661"/>
              <a:gd name="connsiteX2" fmla="*/ 81643 w 1056147"/>
              <a:gd name="connsiteY2" fmla="*/ 1238250 h 1258661"/>
              <a:gd name="connsiteX3" fmla="*/ 102054 w 1056147"/>
              <a:gd name="connsiteY3" fmla="*/ 1204232 h 1258661"/>
              <a:gd name="connsiteX4" fmla="*/ 163286 w 1056147"/>
              <a:gd name="connsiteY4" fmla="*/ 1190625 h 1258661"/>
              <a:gd name="connsiteX5" fmla="*/ 183697 w 1056147"/>
              <a:gd name="connsiteY5" fmla="*/ 1183822 h 1258661"/>
              <a:gd name="connsiteX6" fmla="*/ 210911 w 1056147"/>
              <a:gd name="connsiteY6" fmla="*/ 1177018 h 1258661"/>
              <a:gd name="connsiteX7" fmla="*/ 251732 w 1056147"/>
              <a:gd name="connsiteY7" fmla="*/ 1163411 h 1258661"/>
              <a:gd name="connsiteX8" fmla="*/ 292554 w 1056147"/>
              <a:gd name="connsiteY8" fmla="*/ 1136197 h 1258661"/>
              <a:gd name="connsiteX9" fmla="*/ 326572 w 1056147"/>
              <a:gd name="connsiteY9" fmla="*/ 1088572 h 1258661"/>
              <a:gd name="connsiteX10" fmla="*/ 333375 w 1056147"/>
              <a:gd name="connsiteY10" fmla="*/ 1068161 h 1258661"/>
              <a:gd name="connsiteX11" fmla="*/ 374197 w 1056147"/>
              <a:gd name="connsiteY11" fmla="*/ 1013732 h 1258661"/>
              <a:gd name="connsiteX12" fmla="*/ 381000 w 1056147"/>
              <a:gd name="connsiteY12" fmla="*/ 993322 h 1258661"/>
              <a:gd name="connsiteX13" fmla="*/ 421822 w 1056147"/>
              <a:gd name="connsiteY13" fmla="*/ 925286 h 1258661"/>
              <a:gd name="connsiteX14" fmla="*/ 428625 w 1056147"/>
              <a:gd name="connsiteY14" fmla="*/ 904875 h 1258661"/>
              <a:gd name="connsiteX15" fmla="*/ 449036 w 1056147"/>
              <a:gd name="connsiteY15" fmla="*/ 891268 h 1258661"/>
              <a:gd name="connsiteX16" fmla="*/ 476250 w 1056147"/>
              <a:gd name="connsiteY16" fmla="*/ 864054 h 1258661"/>
              <a:gd name="connsiteX17" fmla="*/ 496661 w 1056147"/>
              <a:gd name="connsiteY17" fmla="*/ 850447 h 1258661"/>
              <a:gd name="connsiteX18" fmla="*/ 517072 w 1056147"/>
              <a:gd name="connsiteY18" fmla="*/ 809625 h 1258661"/>
              <a:gd name="connsiteX19" fmla="*/ 551090 w 1056147"/>
              <a:gd name="connsiteY19" fmla="*/ 775607 h 1258661"/>
              <a:gd name="connsiteX20" fmla="*/ 578304 w 1056147"/>
              <a:gd name="connsiteY20" fmla="*/ 748393 h 1258661"/>
              <a:gd name="connsiteX21" fmla="*/ 632732 w 1056147"/>
              <a:gd name="connsiteY21" fmla="*/ 700768 h 1258661"/>
              <a:gd name="connsiteX22" fmla="*/ 646340 w 1056147"/>
              <a:gd name="connsiteY22" fmla="*/ 687161 h 1258661"/>
              <a:gd name="connsiteX23" fmla="*/ 687161 w 1056147"/>
              <a:gd name="connsiteY23" fmla="*/ 666750 h 1258661"/>
              <a:gd name="connsiteX24" fmla="*/ 707572 w 1056147"/>
              <a:gd name="connsiteY24" fmla="*/ 646340 h 1258661"/>
              <a:gd name="connsiteX25" fmla="*/ 755197 w 1056147"/>
              <a:gd name="connsiteY25" fmla="*/ 632732 h 1258661"/>
              <a:gd name="connsiteX26" fmla="*/ 789215 w 1056147"/>
              <a:gd name="connsiteY26" fmla="*/ 605518 h 1258661"/>
              <a:gd name="connsiteX27" fmla="*/ 802822 w 1056147"/>
              <a:gd name="connsiteY27" fmla="*/ 585107 h 1258661"/>
              <a:gd name="connsiteX28" fmla="*/ 823232 w 1056147"/>
              <a:gd name="connsiteY28" fmla="*/ 571500 h 1258661"/>
              <a:gd name="connsiteX29" fmla="*/ 864054 w 1056147"/>
              <a:gd name="connsiteY29" fmla="*/ 517072 h 1258661"/>
              <a:gd name="connsiteX30" fmla="*/ 884465 w 1056147"/>
              <a:gd name="connsiteY30" fmla="*/ 476250 h 1258661"/>
              <a:gd name="connsiteX31" fmla="*/ 891268 w 1056147"/>
              <a:gd name="connsiteY31" fmla="*/ 455840 h 1258661"/>
              <a:gd name="connsiteX32" fmla="*/ 898072 w 1056147"/>
              <a:gd name="connsiteY32" fmla="*/ 428625 h 1258661"/>
              <a:gd name="connsiteX33" fmla="*/ 925286 w 1056147"/>
              <a:gd name="connsiteY33" fmla="*/ 387804 h 1258661"/>
              <a:gd name="connsiteX34" fmla="*/ 932090 w 1056147"/>
              <a:gd name="connsiteY34" fmla="*/ 353786 h 1258661"/>
              <a:gd name="connsiteX35" fmla="*/ 945697 w 1056147"/>
              <a:gd name="connsiteY35" fmla="*/ 312965 h 1258661"/>
              <a:gd name="connsiteX36" fmla="*/ 966107 w 1056147"/>
              <a:gd name="connsiteY36" fmla="*/ 251732 h 1258661"/>
              <a:gd name="connsiteX37" fmla="*/ 986518 w 1056147"/>
              <a:gd name="connsiteY37" fmla="*/ 190500 h 1258661"/>
              <a:gd name="connsiteX38" fmla="*/ 1013732 w 1056147"/>
              <a:gd name="connsiteY38" fmla="*/ 156482 h 1258661"/>
              <a:gd name="connsiteX39" fmla="*/ 1054554 w 1056147"/>
              <a:gd name="connsiteY39" fmla="*/ 34018 h 1258661"/>
              <a:gd name="connsiteX40" fmla="*/ 1054554 w 1056147"/>
              <a:gd name="connsiteY40" fmla="*/ 0 h 1258661"/>
              <a:gd name="connsiteX0" fmla="*/ 0 w 1056147"/>
              <a:gd name="connsiteY0" fmla="*/ 1258661 h 1258661"/>
              <a:gd name="connsiteX1" fmla="*/ 40822 w 1056147"/>
              <a:gd name="connsiteY1" fmla="*/ 1251857 h 1258661"/>
              <a:gd name="connsiteX2" fmla="*/ 81643 w 1056147"/>
              <a:gd name="connsiteY2" fmla="*/ 1238250 h 1258661"/>
              <a:gd name="connsiteX3" fmla="*/ 163286 w 1056147"/>
              <a:gd name="connsiteY3" fmla="*/ 1190625 h 1258661"/>
              <a:gd name="connsiteX4" fmla="*/ 183697 w 1056147"/>
              <a:gd name="connsiteY4" fmla="*/ 1183822 h 1258661"/>
              <a:gd name="connsiteX5" fmla="*/ 210911 w 1056147"/>
              <a:gd name="connsiteY5" fmla="*/ 1177018 h 1258661"/>
              <a:gd name="connsiteX6" fmla="*/ 251732 w 1056147"/>
              <a:gd name="connsiteY6" fmla="*/ 1163411 h 1258661"/>
              <a:gd name="connsiteX7" fmla="*/ 292554 w 1056147"/>
              <a:gd name="connsiteY7" fmla="*/ 1136197 h 1258661"/>
              <a:gd name="connsiteX8" fmla="*/ 326572 w 1056147"/>
              <a:gd name="connsiteY8" fmla="*/ 1088572 h 1258661"/>
              <a:gd name="connsiteX9" fmla="*/ 333375 w 1056147"/>
              <a:gd name="connsiteY9" fmla="*/ 1068161 h 1258661"/>
              <a:gd name="connsiteX10" fmla="*/ 374197 w 1056147"/>
              <a:gd name="connsiteY10" fmla="*/ 1013732 h 1258661"/>
              <a:gd name="connsiteX11" fmla="*/ 381000 w 1056147"/>
              <a:gd name="connsiteY11" fmla="*/ 993322 h 1258661"/>
              <a:gd name="connsiteX12" fmla="*/ 421822 w 1056147"/>
              <a:gd name="connsiteY12" fmla="*/ 925286 h 1258661"/>
              <a:gd name="connsiteX13" fmla="*/ 428625 w 1056147"/>
              <a:gd name="connsiteY13" fmla="*/ 904875 h 1258661"/>
              <a:gd name="connsiteX14" fmla="*/ 449036 w 1056147"/>
              <a:gd name="connsiteY14" fmla="*/ 891268 h 1258661"/>
              <a:gd name="connsiteX15" fmla="*/ 476250 w 1056147"/>
              <a:gd name="connsiteY15" fmla="*/ 864054 h 1258661"/>
              <a:gd name="connsiteX16" fmla="*/ 496661 w 1056147"/>
              <a:gd name="connsiteY16" fmla="*/ 850447 h 1258661"/>
              <a:gd name="connsiteX17" fmla="*/ 517072 w 1056147"/>
              <a:gd name="connsiteY17" fmla="*/ 809625 h 1258661"/>
              <a:gd name="connsiteX18" fmla="*/ 551090 w 1056147"/>
              <a:gd name="connsiteY18" fmla="*/ 775607 h 1258661"/>
              <a:gd name="connsiteX19" fmla="*/ 578304 w 1056147"/>
              <a:gd name="connsiteY19" fmla="*/ 748393 h 1258661"/>
              <a:gd name="connsiteX20" fmla="*/ 632732 w 1056147"/>
              <a:gd name="connsiteY20" fmla="*/ 700768 h 1258661"/>
              <a:gd name="connsiteX21" fmla="*/ 646340 w 1056147"/>
              <a:gd name="connsiteY21" fmla="*/ 687161 h 1258661"/>
              <a:gd name="connsiteX22" fmla="*/ 687161 w 1056147"/>
              <a:gd name="connsiteY22" fmla="*/ 666750 h 1258661"/>
              <a:gd name="connsiteX23" fmla="*/ 707572 w 1056147"/>
              <a:gd name="connsiteY23" fmla="*/ 646340 h 1258661"/>
              <a:gd name="connsiteX24" fmla="*/ 755197 w 1056147"/>
              <a:gd name="connsiteY24" fmla="*/ 632732 h 1258661"/>
              <a:gd name="connsiteX25" fmla="*/ 789215 w 1056147"/>
              <a:gd name="connsiteY25" fmla="*/ 605518 h 1258661"/>
              <a:gd name="connsiteX26" fmla="*/ 802822 w 1056147"/>
              <a:gd name="connsiteY26" fmla="*/ 585107 h 1258661"/>
              <a:gd name="connsiteX27" fmla="*/ 823232 w 1056147"/>
              <a:gd name="connsiteY27" fmla="*/ 571500 h 1258661"/>
              <a:gd name="connsiteX28" fmla="*/ 864054 w 1056147"/>
              <a:gd name="connsiteY28" fmla="*/ 517072 h 1258661"/>
              <a:gd name="connsiteX29" fmla="*/ 884465 w 1056147"/>
              <a:gd name="connsiteY29" fmla="*/ 476250 h 1258661"/>
              <a:gd name="connsiteX30" fmla="*/ 891268 w 1056147"/>
              <a:gd name="connsiteY30" fmla="*/ 455840 h 1258661"/>
              <a:gd name="connsiteX31" fmla="*/ 898072 w 1056147"/>
              <a:gd name="connsiteY31" fmla="*/ 428625 h 1258661"/>
              <a:gd name="connsiteX32" fmla="*/ 925286 w 1056147"/>
              <a:gd name="connsiteY32" fmla="*/ 387804 h 1258661"/>
              <a:gd name="connsiteX33" fmla="*/ 932090 w 1056147"/>
              <a:gd name="connsiteY33" fmla="*/ 353786 h 1258661"/>
              <a:gd name="connsiteX34" fmla="*/ 945697 w 1056147"/>
              <a:gd name="connsiteY34" fmla="*/ 312965 h 1258661"/>
              <a:gd name="connsiteX35" fmla="*/ 966107 w 1056147"/>
              <a:gd name="connsiteY35" fmla="*/ 251732 h 1258661"/>
              <a:gd name="connsiteX36" fmla="*/ 986518 w 1056147"/>
              <a:gd name="connsiteY36" fmla="*/ 190500 h 1258661"/>
              <a:gd name="connsiteX37" fmla="*/ 1013732 w 1056147"/>
              <a:gd name="connsiteY37" fmla="*/ 156482 h 1258661"/>
              <a:gd name="connsiteX38" fmla="*/ 1054554 w 1056147"/>
              <a:gd name="connsiteY38" fmla="*/ 34018 h 1258661"/>
              <a:gd name="connsiteX39" fmla="*/ 1054554 w 1056147"/>
              <a:gd name="connsiteY39" fmla="*/ 0 h 1258661"/>
              <a:gd name="connsiteX0" fmla="*/ 0 w 1056147"/>
              <a:gd name="connsiteY0" fmla="*/ 1258661 h 1258661"/>
              <a:gd name="connsiteX1" fmla="*/ 40822 w 1056147"/>
              <a:gd name="connsiteY1" fmla="*/ 1251857 h 1258661"/>
              <a:gd name="connsiteX2" fmla="*/ 81643 w 1056147"/>
              <a:gd name="connsiteY2" fmla="*/ 1238250 h 1258661"/>
              <a:gd name="connsiteX3" fmla="*/ 163286 w 1056147"/>
              <a:gd name="connsiteY3" fmla="*/ 1190625 h 1258661"/>
              <a:gd name="connsiteX4" fmla="*/ 210911 w 1056147"/>
              <a:gd name="connsiteY4" fmla="*/ 1177018 h 1258661"/>
              <a:gd name="connsiteX5" fmla="*/ 251732 w 1056147"/>
              <a:gd name="connsiteY5" fmla="*/ 1163411 h 1258661"/>
              <a:gd name="connsiteX6" fmla="*/ 292554 w 1056147"/>
              <a:gd name="connsiteY6" fmla="*/ 1136197 h 1258661"/>
              <a:gd name="connsiteX7" fmla="*/ 326572 w 1056147"/>
              <a:gd name="connsiteY7" fmla="*/ 1088572 h 1258661"/>
              <a:gd name="connsiteX8" fmla="*/ 333375 w 1056147"/>
              <a:gd name="connsiteY8" fmla="*/ 1068161 h 1258661"/>
              <a:gd name="connsiteX9" fmla="*/ 374197 w 1056147"/>
              <a:gd name="connsiteY9" fmla="*/ 1013732 h 1258661"/>
              <a:gd name="connsiteX10" fmla="*/ 381000 w 1056147"/>
              <a:gd name="connsiteY10" fmla="*/ 993322 h 1258661"/>
              <a:gd name="connsiteX11" fmla="*/ 421822 w 1056147"/>
              <a:gd name="connsiteY11" fmla="*/ 925286 h 1258661"/>
              <a:gd name="connsiteX12" fmla="*/ 428625 w 1056147"/>
              <a:gd name="connsiteY12" fmla="*/ 904875 h 1258661"/>
              <a:gd name="connsiteX13" fmla="*/ 449036 w 1056147"/>
              <a:gd name="connsiteY13" fmla="*/ 891268 h 1258661"/>
              <a:gd name="connsiteX14" fmla="*/ 476250 w 1056147"/>
              <a:gd name="connsiteY14" fmla="*/ 864054 h 1258661"/>
              <a:gd name="connsiteX15" fmla="*/ 496661 w 1056147"/>
              <a:gd name="connsiteY15" fmla="*/ 850447 h 1258661"/>
              <a:gd name="connsiteX16" fmla="*/ 517072 w 1056147"/>
              <a:gd name="connsiteY16" fmla="*/ 809625 h 1258661"/>
              <a:gd name="connsiteX17" fmla="*/ 551090 w 1056147"/>
              <a:gd name="connsiteY17" fmla="*/ 775607 h 1258661"/>
              <a:gd name="connsiteX18" fmla="*/ 578304 w 1056147"/>
              <a:gd name="connsiteY18" fmla="*/ 748393 h 1258661"/>
              <a:gd name="connsiteX19" fmla="*/ 632732 w 1056147"/>
              <a:gd name="connsiteY19" fmla="*/ 700768 h 1258661"/>
              <a:gd name="connsiteX20" fmla="*/ 646340 w 1056147"/>
              <a:gd name="connsiteY20" fmla="*/ 687161 h 1258661"/>
              <a:gd name="connsiteX21" fmla="*/ 687161 w 1056147"/>
              <a:gd name="connsiteY21" fmla="*/ 666750 h 1258661"/>
              <a:gd name="connsiteX22" fmla="*/ 707572 w 1056147"/>
              <a:gd name="connsiteY22" fmla="*/ 646340 h 1258661"/>
              <a:gd name="connsiteX23" fmla="*/ 755197 w 1056147"/>
              <a:gd name="connsiteY23" fmla="*/ 632732 h 1258661"/>
              <a:gd name="connsiteX24" fmla="*/ 789215 w 1056147"/>
              <a:gd name="connsiteY24" fmla="*/ 605518 h 1258661"/>
              <a:gd name="connsiteX25" fmla="*/ 802822 w 1056147"/>
              <a:gd name="connsiteY25" fmla="*/ 585107 h 1258661"/>
              <a:gd name="connsiteX26" fmla="*/ 823232 w 1056147"/>
              <a:gd name="connsiteY26" fmla="*/ 571500 h 1258661"/>
              <a:gd name="connsiteX27" fmla="*/ 864054 w 1056147"/>
              <a:gd name="connsiteY27" fmla="*/ 517072 h 1258661"/>
              <a:gd name="connsiteX28" fmla="*/ 884465 w 1056147"/>
              <a:gd name="connsiteY28" fmla="*/ 476250 h 1258661"/>
              <a:gd name="connsiteX29" fmla="*/ 891268 w 1056147"/>
              <a:gd name="connsiteY29" fmla="*/ 455840 h 1258661"/>
              <a:gd name="connsiteX30" fmla="*/ 898072 w 1056147"/>
              <a:gd name="connsiteY30" fmla="*/ 428625 h 1258661"/>
              <a:gd name="connsiteX31" fmla="*/ 925286 w 1056147"/>
              <a:gd name="connsiteY31" fmla="*/ 387804 h 1258661"/>
              <a:gd name="connsiteX32" fmla="*/ 932090 w 1056147"/>
              <a:gd name="connsiteY32" fmla="*/ 353786 h 1258661"/>
              <a:gd name="connsiteX33" fmla="*/ 945697 w 1056147"/>
              <a:gd name="connsiteY33" fmla="*/ 312965 h 1258661"/>
              <a:gd name="connsiteX34" fmla="*/ 966107 w 1056147"/>
              <a:gd name="connsiteY34" fmla="*/ 251732 h 1258661"/>
              <a:gd name="connsiteX35" fmla="*/ 986518 w 1056147"/>
              <a:gd name="connsiteY35" fmla="*/ 190500 h 1258661"/>
              <a:gd name="connsiteX36" fmla="*/ 1013732 w 1056147"/>
              <a:gd name="connsiteY36" fmla="*/ 156482 h 1258661"/>
              <a:gd name="connsiteX37" fmla="*/ 1054554 w 1056147"/>
              <a:gd name="connsiteY37" fmla="*/ 34018 h 1258661"/>
              <a:gd name="connsiteX38" fmla="*/ 1054554 w 1056147"/>
              <a:gd name="connsiteY38" fmla="*/ 0 h 1258661"/>
              <a:gd name="connsiteX0" fmla="*/ 0 w 1056147"/>
              <a:gd name="connsiteY0" fmla="*/ 1258661 h 1258661"/>
              <a:gd name="connsiteX1" fmla="*/ 40822 w 1056147"/>
              <a:gd name="connsiteY1" fmla="*/ 1251857 h 1258661"/>
              <a:gd name="connsiteX2" fmla="*/ 81643 w 1056147"/>
              <a:gd name="connsiteY2" fmla="*/ 1238250 h 1258661"/>
              <a:gd name="connsiteX3" fmla="*/ 163286 w 1056147"/>
              <a:gd name="connsiteY3" fmla="*/ 1190625 h 1258661"/>
              <a:gd name="connsiteX4" fmla="*/ 210911 w 1056147"/>
              <a:gd name="connsiteY4" fmla="*/ 1177018 h 1258661"/>
              <a:gd name="connsiteX5" fmla="*/ 251732 w 1056147"/>
              <a:gd name="connsiteY5" fmla="*/ 1163411 h 1258661"/>
              <a:gd name="connsiteX6" fmla="*/ 292554 w 1056147"/>
              <a:gd name="connsiteY6" fmla="*/ 1136197 h 1258661"/>
              <a:gd name="connsiteX7" fmla="*/ 326572 w 1056147"/>
              <a:gd name="connsiteY7" fmla="*/ 1088572 h 1258661"/>
              <a:gd name="connsiteX8" fmla="*/ 333375 w 1056147"/>
              <a:gd name="connsiteY8" fmla="*/ 1068161 h 1258661"/>
              <a:gd name="connsiteX9" fmla="*/ 374197 w 1056147"/>
              <a:gd name="connsiteY9" fmla="*/ 1013732 h 1258661"/>
              <a:gd name="connsiteX10" fmla="*/ 381000 w 1056147"/>
              <a:gd name="connsiteY10" fmla="*/ 993322 h 1258661"/>
              <a:gd name="connsiteX11" fmla="*/ 421822 w 1056147"/>
              <a:gd name="connsiteY11" fmla="*/ 925286 h 1258661"/>
              <a:gd name="connsiteX12" fmla="*/ 449036 w 1056147"/>
              <a:gd name="connsiteY12" fmla="*/ 891268 h 1258661"/>
              <a:gd name="connsiteX13" fmla="*/ 476250 w 1056147"/>
              <a:gd name="connsiteY13" fmla="*/ 864054 h 1258661"/>
              <a:gd name="connsiteX14" fmla="*/ 496661 w 1056147"/>
              <a:gd name="connsiteY14" fmla="*/ 850447 h 1258661"/>
              <a:gd name="connsiteX15" fmla="*/ 517072 w 1056147"/>
              <a:gd name="connsiteY15" fmla="*/ 809625 h 1258661"/>
              <a:gd name="connsiteX16" fmla="*/ 551090 w 1056147"/>
              <a:gd name="connsiteY16" fmla="*/ 775607 h 1258661"/>
              <a:gd name="connsiteX17" fmla="*/ 578304 w 1056147"/>
              <a:gd name="connsiteY17" fmla="*/ 748393 h 1258661"/>
              <a:gd name="connsiteX18" fmla="*/ 632732 w 1056147"/>
              <a:gd name="connsiteY18" fmla="*/ 700768 h 1258661"/>
              <a:gd name="connsiteX19" fmla="*/ 646340 w 1056147"/>
              <a:gd name="connsiteY19" fmla="*/ 687161 h 1258661"/>
              <a:gd name="connsiteX20" fmla="*/ 687161 w 1056147"/>
              <a:gd name="connsiteY20" fmla="*/ 666750 h 1258661"/>
              <a:gd name="connsiteX21" fmla="*/ 707572 w 1056147"/>
              <a:gd name="connsiteY21" fmla="*/ 646340 h 1258661"/>
              <a:gd name="connsiteX22" fmla="*/ 755197 w 1056147"/>
              <a:gd name="connsiteY22" fmla="*/ 632732 h 1258661"/>
              <a:gd name="connsiteX23" fmla="*/ 789215 w 1056147"/>
              <a:gd name="connsiteY23" fmla="*/ 605518 h 1258661"/>
              <a:gd name="connsiteX24" fmla="*/ 802822 w 1056147"/>
              <a:gd name="connsiteY24" fmla="*/ 585107 h 1258661"/>
              <a:gd name="connsiteX25" fmla="*/ 823232 w 1056147"/>
              <a:gd name="connsiteY25" fmla="*/ 571500 h 1258661"/>
              <a:gd name="connsiteX26" fmla="*/ 864054 w 1056147"/>
              <a:gd name="connsiteY26" fmla="*/ 517072 h 1258661"/>
              <a:gd name="connsiteX27" fmla="*/ 884465 w 1056147"/>
              <a:gd name="connsiteY27" fmla="*/ 476250 h 1258661"/>
              <a:gd name="connsiteX28" fmla="*/ 891268 w 1056147"/>
              <a:gd name="connsiteY28" fmla="*/ 455840 h 1258661"/>
              <a:gd name="connsiteX29" fmla="*/ 898072 w 1056147"/>
              <a:gd name="connsiteY29" fmla="*/ 428625 h 1258661"/>
              <a:gd name="connsiteX30" fmla="*/ 925286 w 1056147"/>
              <a:gd name="connsiteY30" fmla="*/ 387804 h 1258661"/>
              <a:gd name="connsiteX31" fmla="*/ 932090 w 1056147"/>
              <a:gd name="connsiteY31" fmla="*/ 353786 h 1258661"/>
              <a:gd name="connsiteX32" fmla="*/ 945697 w 1056147"/>
              <a:gd name="connsiteY32" fmla="*/ 312965 h 1258661"/>
              <a:gd name="connsiteX33" fmla="*/ 966107 w 1056147"/>
              <a:gd name="connsiteY33" fmla="*/ 251732 h 1258661"/>
              <a:gd name="connsiteX34" fmla="*/ 986518 w 1056147"/>
              <a:gd name="connsiteY34" fmla="*/ 190500 h 1258661"/>
              <a:gd name="connsiteX35" fmla="*/ 1013732 w 1056147"/>
              <a:gd name="connsiteY35" fmla="*/ 156482 h 1258661"/>
              <a:gd name="connsiteX36" fmla="*/ 1054554 w 1056147"/>
              <a:gd name="connsiteY36" fmla="*/ 34018 h 1258661"/>
              <a:gd name="connsiteX37" fmla="*/ 1054554 w 1056147"/>
              <a:gd name="connsiteY37" fmla="*/ 0 h 1258661"/>
              <a:gd name="connsiteX0" fmla="*/ 0 w 1056147"/>
              <a:gd name="connsiteY0" fmla="*/ 1258661 h 1258661"/>
              <a:gd name="connsiteX1" fmla="*/ 40822 w 1056147"/>
              <a:gd name="connsiteY1" fmla="*/ 1251857 h 1258661"/>
              <a:gd name="connsiteX2" fmla="*/ 81643 w 1056147"/>
              <a:gd name="connsiteY2" fmla="*/ 1238250 h 1258661"/>
              <a:gd name="connsiteX3" fmla="*/ 163286 w 1056147"/>
              <a:gd name="connsiteY3" fmla="*/ 1190625 h 1258661"/>
              <a:gd name="connsiteX4" fmla="*/ 210911 w 1056147"/>
              <a:gd name="connsiteY4" fmla="*/ 1177018 h 1258661"/>
              <a:gd name="connsiteX5" fmla="*/ 251732 w 1056147"/>
              <a:gd name="connsiteY5" fmla="*/ 1163411 h 1258661"/>
              <a:gd name="connsiteX6" fmla="*/ 292554 w 1056147"/>
              <a:gd name="connsiteY6" fmla="*/ 1136197 h 1258661"/>
              <a:gd name="connsiteX7" fmla="*/ 326572 w 1056147"/>
              <a:gd name="connsiteY7" fmla="*/ 1088572 h 1258661"/>
              <a:gd name="connsiteX8" fmla="*/ 333375 w 1056147"/>
              <a:gd name="connsiteY8" fmla="*/ 1068161 h 1258661"/>
              <a:gd name="connsiteX9" fmla="*/ 374197 w 1056147"/>
              <a:gd name="connsiteY9" fmla="*/ 1013732 h 1258661"/>
              <a:gd name="connsiteX10" fmla="*/ 381000 w 1056147"/>
              <a:gd name="connsiteY10" fmla="*/ 993322 h 1258661"/>
              <a:gd name="connsiteX11" fmla="*/ 421822 w 1056147"/>
              <a:gd name="connsiteY11" fmla="*/ 925286 h 1258661"/>
              <a:gd name="connsiteX12" fmla="*/ 449036 w 1056147"/>
              <a:gd name="connsiteY12" fmla="*/ 891268 h 1258661"/>
              <a:gd name="connsiteX13" fmla="*/ 476250 w 1056147"/>
              <a:gd name="connsiteY13" fmla="*/ 864054 h 1258661"/>
              <a:gd name="connsiteX14" fmla="*/ 496661 w 1056147"/>
              <a:gd name="connsiteY14" fmla="*/ 850447 h 1258661"/>
              <a:gd name="connsiteX15" fmla="*/ 517072 w 1056147"/>
              <a:gd name="connsiteY15" fmla="*/ 809625 h 1258661"/>
              <a:gd name="connsiteX16" fmla="*/ 551090 w 1056147"/>
              <a:gd name="connsiteY16" fmla="*/ 775607 h 1258661"/>
              <a:gd name="connsiteX17" fmla="*/ 578304 w 1056147"/>
              <a:gd name="connsiteY17" fmla="*/ 748393 h 1258661"/>
              <a:gd name="connsiteX18" fmla="*/ 632732 w 1056147"/>
              <a:gd name="connsiteY18" fmla="*/ 700768 h 1258661"/>
              <a:gd name="connsiteX19" fmla="*/ 646340 w 1056147"/>
              <a:gd name="connsiteY19" fmla="*/ 687161 h 1258661"/>
              <a:gd name="connsiteX20" fmla="*/ 687161 w 1056147"/>
              <a:gd name="connsiteY20" fmla="*/ 666750 h 1258661"/>
              <a:gd name="connsiteX21" fmla="*/ 707572 w 1056147"/>
              <a:gd name="connsiteY21" fmla="*/ 646340 h 1258661"/>
              <a:gd name="connsiteX22" fmla="*/ 755197 w 1056147"/>
              <a:gd name="connsiteY22" fmla="*/ 632732 h 1258661"/>
              <a:gd name="connsiteX23" fmla="*/ 789215 w 1056147"/>
              <a:gd name="connsiteY23" fmla="*/ 605518 h 1258661"/>
              <a:gd name="connsiteX24" fmla="*/ 823232 w 1056147"/>
              <a:gd name="connsiteY24" fmla="*/ 571500 h 1258661"/>
              <a:gd name="connsiteX25" fmla="*/ 864054 w 1056147"/>
              <a:gd name="connsiteY25" fmla="*/ 517072 h 1258661"/>
              <a:gd name="connsiteX26" fmla="*/ 884465 w 1056147"/>
              <a:gd name="connsiteY26" fmla="*/ 476250 h 1258661"/>
              <a:gd name="connsiteX27" fmla="*/ 891268 w 1056147"/>
              <a:gd name="connsiteY27" fmla="*/ 455840 h 1258661"/>
              <a:gd name="connsiteX28" fmla="*/ 898072 w 1056147"/>
              <a:gd name="connsiteY28" fmla="*/ 428625 h 1258661"/>
              <a:gd name="connsiteX29" fmla="*/ 925286 w 1056147"/>
              <a:gd name="connsiteY29" fmla="*/ 387804 h 1258661"/>
              <a:gd name="connsiteX30" fmla="*/ 932090 w 1056147"/>
              <a:gd name="connsiteY30" fmla="*/ 353786 h 1258661"/>
              <a:gd name="connsiteX31" fmla="*/ 945697 w 1056147"/>
              <a:gd name="connsiteY31" fmla="*/ 312965 h 1258661"/>
              <a:gd name="connsiteX32" fmla="*/ 966107 w 1056147"/>
              <a:gd name="connsiteY32" fmla="*/ 251732 h 1258661"/>
              <a:gd name="connsiteX33" fmla="*/ 986518 w 1056147"/>
              <a:gd name="connsiteY33" fmla="*/ 190500 h 1258661"/>
              <a:gd name="connsiteX34" fmla="*/ 1013732 w 1056147"/>
              <a:gd name="connsiteY34" fmla="*/ 156482 h 1258661"/>
              <a:gd name="connsiteX35" fmla="*/ 1054554 w 1056147"/>
              <a:gd name="connsiteY35" fmla="*/ 34018 h 1258661"/>
              <a:gd name="connsiteX36" fmla="*/ 1054554 w 1056147"/>
              <a:gd name="connsiteY36" fmla="*/ 0 h 1258661"/>
              <a:gd name="connsiteX0" fmla="*/ 0 w 1056147"/>
              <a:gd name="connsiteY0" fmla="*/ 1258661 h 1258661"/>
              <a:gd name="connsiteX1" fmla="*/ 40822 w 1056147"/>
              <a:gd name="connsiteY1" fmla="*/ 1251857 h 1258661"/>
              <a:gd name="connsiteX2" fmla="*/ 81643 w 1056147"/>
              <a:gd name="connsiteY2" fmla="*/ 1238250 h 1258661"/>
              <a:gd name="connsiteX3" fmla="*/ 163286 w 1056147"/>
              <a:gd name="connsiteY3" fmla="*/ 1190625 h 1258661"/>
              <a:gd name="connsiteX4" fmla="*/ 210911 w 1056147"/>
              <a:gd name="connsiteY4" fmla="*/ 1177018 h 1258661"/>
              <a:gd name="connsiteX5" fmla="*/ 251732 w 1056147"/>
              <a:gd name="connsiteY5" fmla="*/ 1163411 h 1258661"/>
              <a:gd name="connsiteX6" fmla="*/ 292554 w 1056147"/>
              <a:gd name="connsiteY6" fmla="*/ 1136197 h 1258661"/>
              <a:gd name="connsiteX7" fmla="*/ 326572 w 1056147"/>
              <a:gd name="connsiteY7" fmla="*/ 1088572 h 1258661"/>
              <a:gd name="connsiteX8" fmla="*/ 333375 w 1056147"/>
              <a:gd name="connsiteY8" fmla="*/ 1068161 h 1258661"/>
              <a:gd name="connsiteX9" fmla="*/ 374197 w 1056147"/>
              <a:gd name="connsiteY9" fmla="*/ 1013732 h 1258661"/>
              <a:gd name="connsiteX10" fmla="*/ 381000 w 1056147"/>
              <a:gd name="connsiteY10" fmla="*/ 993322 h 1258661"/>
              <a:gd name="connsiteX11" fmla="*/ 421822 w 1056147"/>
              <a:gd name="connsiteY11" fmla="*/ 925286 h 1258661"/>
              <a:gd name="connsiteX12" fmla="*/ 449036 w 1056147"/>
              <a:gd name="connsiteY12" fmla="*/ 891268 h 1258661"/>
              <a:gd name="connsiteX13" fmla="*/ 476250 w 1056147"/>
              <a:gd name="connsiteY13" fmla="*/ 864054 h 1258661"/>
              <a:gd name="connsiteX14" fmla="*/ 496661 w 1056147"/>
              <a:gd name="connsiteY14" fmla="*/ 850447 h 1258661"/>
              <a:gd name="connsiteX15" fmla="*/ 517072 w 1056147"/>
              <a:gd name="connsiteY15" fmla="*/ 809625 h 1258661"/>
              <a:gd name="connsiteX16" fmla="*/ 551090 w 1056147"/>
              <a:gd name="connsiteY16" fmla="*/ 775607 h 1258661"/>
              <a:gd name="connsiteX17" fmla="*/ 578304 w 1056147"/>
              <a:gd name="connsiteY17" fmla="*/ 748393 h 1258661"/>
              <a:gd name="connsiteX18" fmla="*/ 632732 w 1056147"/>
              <a:gd name="connsiteY18" fmla="*/ 700768 h 1258661"/>
              <a:gd name="connsiteX19" fmla="*/ 646340 w 1056147"/>
              <a:gd name="connsiteY19" fmla="*/ 687161 h 1258661"/>
              <a:gd name="connsiteX20" fmla="*/ 687161 w 1056147"/>
              <a:gd name="connsiteY20" fmla="*/ 666750 h 1258661"/>
              <a:gd name="connsiteX21" fmla="*/ 707572 w 1056147"/>
              <a:gd name="connsiteY21" fmla="*/ 646340 h 1258661"/>
              <a:gd name="connsiteX22" fmla="*/ 755197 w 1056147"/>
              <a:gd name="connsiteY22" fmla="*/ 632732 h 1258661"/>
              <a:gd name="connsiteX23" fmla="*/ 789215 w 1056147"/>
              <a:gd name="connsiteY23" fmla="*/ 605518 h 1258661"/>
              <a:gd name="connsiteX24" fmla="*/ 823232 w 1056147"/>
              <a:gd name="connsiteY24" fmla="*/ 571500 h 1258661"/>
              <a:gd name="connsiteX25" fmla="*/ 864054 w 1056147"/>
              <a:gd name="connsiteY25" fmla="*/ 517072 h 1258661"/>
              <a:gd name="connsiteX26" fmla="*/ 891268 w 1056147"/>
              <a:gd name="connsiteY26" fmla="*/ 455840 h 1258661"/>
              <a:gd name="connsiteX27" fmla="*/ 898072 w 1056147"/>
              <a:gd name="connsiteY27" fmla="*/ 428625 h 1258661"/>
              <a:gd name="connsiteX28" fmla="*/ 925286 w 1056147"/>
              <a:gd name="connsiteY28" fmla="*/ 387804 h 1258661"/>
              <a:gd name="connsiteX29" fmla="*/ 932090 w 1056147"/>
              <a:gd name="connsiteY29" fmla="*/ 353786 h 1258661"/>
              <a:gd name="connsiteX30" fmla="*/ 945697 w 1056147"/>
              <a:gd name="connsiteY30" fmla="*/ 312965 h 1258661"/>
              <a:gd name="connsiteX31" fmla="*/ 966107 w 1056147"/>
              <a:gd name="connsiteY31" fmla="*/ 251732 h 1258661"/>
              <a:gd name="connsiteX32" fmla="*/ 986518 w 1056147"/>
              <a:gd name="connsiteY32" fmla="*/ 190500 h 1258661"/>
              <a:gd name="connsiteX33" fmla="*/ 1013732 w 1056147"/>
              <a:gd name="connsiteY33" fmla="*/ 156482 h 1258661"/>
              <a:gd name="connsiteX34" fmla="*/ 1054554 w 1056147"/>
              <a:gd name="connsiteY34" fmla="*/ 34018 h 1258661"/>
              <a:gd name="connsiteX35" fmla="*/ 1054554 w 1056147"/>
              <a:gd name="connsiteY35" fmla="*/ 0 h 1258661"/>
              <a:gd name="connsiteX0" fmla="*/ 0 w 1056147"/>
              <a:gd name="connsiteY0" fmla="*/ 1258661 h 1258661"/>
              <a:gd name="connsiteX1" fmla="*/ 40822 w 1056147"/>
              <a:gd name="connsiteY1" fmla="*/ 1251857 h 1258661"/>
              <a:gd name="connsiteX2" fmla="*/ 81643 w 1056147"/>
              <a:gd name="connsiteY2" fmla="*/ 1238250 h 1258661"/>
              <a:gd name="connsiteX3" fmla="*/ 163286 w 1056147"/>
              <a:gd name="connsiteY3" fmla="*/ 1190625 h 1258661"/>
              <a:gd name="connsiteX4" fmla="*/ 210911 w 1056147"/>
              <a:gd name="connsiteY4" fmla="*/ 1177018 h 1258661"/>
              <a:gd name="connsiteX5" fmla="*/ 251732 w 1056147"/>
              <a:gd name="connsiteY5" fmla="*/ 1163411 h 1258661"/>
              <a:gd name="connsiteX6" fmla="*/ 292554 w 1056147"/>
              <a:gd name="connsiteY6" fmla="*/ 1136197 h 1258661"/>
              <a:gd name="connsiteX7" fmla="*/ 326572 w 1056147"/>
              <a:gd name="connsiteY7" fmla="*/ 1088572 h 1258661"/>
              <a:gd name="connsiteX8" fmla="*/ 333375 w 1056147"/>
              <a:gd name="connsiteY8" fmla="*/ 1068161 h 1258661"/>
              <a:gd name="connsiteX9" fmla="*/ 374197 w 1056147"/>
              <a:gd name="connsiteY9" fmla="*/ 1013732 h 1258661"/>
              <a:gd name="connsiteX10" fmla="*/ 381000 w 1056147"/>
              <a:gd name="connsiteY10" fmla="*/ 993322 h 1258661"/>
              <a:gd name="connsiteX11" fmla="*/ 421822 w 1056147"/>
              <a:gd name="connsiteY11" fmla="*/ 925286 h 1258661"/>
              <a:gd name="connsiteX12" fmla="*/ 449036 w 1056147"/>
              <a:gd name="connsiteY12" fmla="*/ 891268 h 1258661"/>
              <a:gd name="connsiteX13" fmla="*/ 476250 w 1056147"/>
              <a:gd name="connsiteY13" fmla="*/ 864054 h 1258661"/>
              <a:gd name="connsiteX14" fmla="*/ 496661 w 1056147"/>
              <a:gd name="connsiteY14" fmla="*/ 850447 h 1258661"/>
              <a:gd name="connsiteX15" fmla="*/ 517072 w 1056147"/>
              <a:gd name="connsiteY15" fmla="*/ 809625 h 1258661"/>
              <a:gd name="connsiteX16" fmla="*/ 551090 w 1056147"/>
              <a:gd name="connsiteY16" fmla="*/ 775607 h 1258661"/>
              <a:gd name="connsiteX17" fmla="*/ 578304 w 1056147"/>
              <a:gd name="connsiteY17" fmla="*/ 748393 h 1258661"/>
              <a:gd name="connsiteX18" fmla="*/ 632732 w 1056147"/>
              <a:gd name="connsiteY18" fmla="*/ 700768 h 1258661"/>
              <a:gd name="connsiteX19" fmla="*/ 687161 w 1056147"/>
              <a:gd name="connsiteY19" fmla="*/ 666750 h 1258661"/>
              <a:gd name="connsiteX20" fmla="*/ 707572 w 1056147"/>
              <a:gd name="connsiteY20" fmla="*/ 646340 h 1258661"/>
              <a:gd name="connsiteX21" fmla="*/ 755197 w 1056147"/>
              <a:gd name="connsiteY21" fmla="*/ 632732 h 1258661"/>
              <a:gd name="connsiteX22" fmla="*/ 789215 w 1056147"/>
              <a:gd name="connsiteY22" fmla="*/ 605518 h 1258661"/>
              <a:gd name="connsiteX23" fmla="*/ 823232 w 1056147"/>
              <a:gd name="connsiteY23" fmla="*/ 571500 h 1258661"/>
              <a:gd name="connsiteX24" fmla="*/ 864054 w 1056147"/>
              <a:gd name="connsiteY24" fmla="*/ 517072 h 1258661"/>
              <a:gd name="connsiteX25" fmla="*/ 891268 w 1056147"/>
              <a:gd name="connsiteY25" fmla="*/ 455840 h 1258661"/>
              <a:gd name="connsiteX26" fmla="*/ 898072 w 1056147"/>
              <a:gd name="connsiteY26" fmla="*/ 428625 h 1258661"/>
              <a:gd name="connsiteX27" fmla="*/ 925286 w 1056147"/>
              <a:gd name="connsiteY27" fmla="*/ 387804 h 1258661"/>
              <a:gd name="connsiteX28" fmla="*/ 932090 w 1056147"/>
              <a:gd name="connsiteY28" fmla="*/ 353786 h 1258661"/>
              <a:gd name="connsiteX29" fmla="*/ 945697 w 1056147"/>
              <a:gd name="connsiteY29" fmla="*/ 312965 h 1258661"/>
              <a:gd name="connsiteX30" fmla="*/ 966107 w 1056147"/>
              <a:gd name="connsiteY30" fmla="*/ 251732 h 1258661"/>
              <a:gd name="connsiteX31" fmla="*/ 986518 w 1056147"/>
              <a:gd name="connsiteY31" fmla="*/ 190500 h 1258661"/>
              <a:gd name="connsiteX32" fmla="*/ 1013732 w 1056147"/>
              <a:gd name="connsiteY32" fmla="*/ 156482 h 1258661"/>
              <a:gd name="connsiteX33" fmla="*/ 1054554 w 1056147"/>
              <a:gd name="connsiteY33" fmla="*/ 34018 h 1258661"/>
              <a:gd name="connsiteX34" fmla="*/ 1054554 w 1056147"/>
              <a:gd name="connsiteY34" fmla="*/ 0 h 1258661"/>
              <a:gd name="connsiteX0" fmla="*/ 0 w 1056147"/>
              <a:gd name="connsiteY0" fmla="*/ 1258661 h 1258661"/>
              <a:gd name="connsiteX1" fmla="*/ 40822 w 1056147"/>
              <a:gd name="connsiteY1" fmla="*/ 1251857 h 1258661"/>
              <a:gd name="connsiteX2" fmla="*/ 81643 w 1056147"/>
              <a:gd name="connsiteY2" fmla="*/ 1238250 h 1258661"/>
              <a:gd name="connsiteX3" fmla="*/ 163286 w 1056147"/>
              <a:gd name="connsiteY3" fmla="*/ 1190625 h 1258661"/>
              <a:gd name="connsiteX4" fmla="*/ 210911 w 1056147"/>
              <a:gd name="connsiteY4" fmla="*/ 1177018 h 1258661"/>
              <a:gd name="connsiteX5" fmla="*/ 251732 w 1056147"/>
              <a:gd name="connsiteY5" fmla="*/ 1163411 h 1258661"/>
              <a:gd name="connsiteX6" fmla="*/ 292554 w 1056147"/>
              <a:gd name="connsiteY6" fmla="*/ 1136197 h 1258661"/>
              <a:gd name="connsiteX7" fmla="*/ 326572 w 1056147"/>
              <a:gd name="connsiteY7" fmla="*/ 1088572 h 1258661"/>
              <a:gd name="connsiteX8" fmla="*/ 333375 w 1056147"/>
              <a:gd name="connsiteY8" fmla="*/ 1068161 h 1258661"/>
              <a:gd name="connsiteX9" fmla="*/ 374197 w 1056147"/>
              <a:gd name="connsiteY9" fmla="*/ 1013732 h 1258661"/>
              <a:gd name="connsiteX10" fmla="*/ 381000 w 1056147"/>
              <a:gd name="connsiteY10" fmla="*/ 993322 h 1258661"/>
              <a:gd name="connsiteX11" fmla="*/ 421822 w 1056147"/>
              <a:gd name="connsiteY11" fmla="*/ 925286 h 1258661"/>
              <a:gd name="connsiteX12" fmla="*/ 449036 w 1056147"/>
              <a:gd name="connsiteY12" fmla="*/ 891268 h 1258661"/>
              <a:gd name="connsiteX13" fmla="*/ 476250 w 1056147"/>
              <a:gd name="connsiteY13" fmla="*/ 864054 h 1258661"/>
              <a:gd name="connsiteX14" fmla="*/ 496661 w 1056147"/>
              <a:gd name="connsiteY14" fmla="*/ 850447 h 1258661"/>
              <a:gd name="connsiteX15" fmla="*/ 517072 w 1056147"/>
              <a:gd name="connsiteY15" fmla="*/ 809625 h 1258661"/>
              <a:gd name="connsiteX16" fmla="*/ 578304 w 1056147"/>
              <a:gd name="connsiteY16" fmla="*/ 748393 h 1258661"/>
              <a:gd name="connsiteX17" fmla="*/ 632732 w 1056147"/>
              <a:gd name="connsiteY17" fmla="*/ 700768 h 1258661"/>
              <a:gd name="connsiteX18" fmla="*/ 687161 w 1056147"/>
              <a:gd name="connsiteY18" fmla="*/ 666750 h 1258661"/>
              <a:gd name="connsiteX19" fmla="*/ 707572 w 1056147"/>
              <a:gd name="connsiteY19" fmla="*/ 646340 h 1258661"/>
              <a:gd name="connsiteX20" fmla="*/ 755197 w 1056147"/>
              <a:gd name="connsiteY20" fmla="*/ 632732 h 1258661"/>
              <a:gd name="connsiteX21" fmla="*/ 789215 w 1056147"/>
              <a:gd name="connsiteY21" fmla="*/ 605518 h 1258661"/>
              <a:gd name="connsiteX22" fmla="*/ 823232 w 1056147"/>
              <a:gd name="connsiteY22" fmla="*/ 571500 h 1258661"/>
              <a:gd name="connsiteX23" fmla="*/ 864054 w 1056147"/>
              <a:gd name="connsiteY23" fmla="*/ 517072 h 1258661"/>
              <a:gd name="connsiteX24" fmla="*/ 891268 w 1056147"/>
              <a:gd name="connsiteY24" fmla="*/ 455840 h 1258661"/>
              <a:gd name="connsiteX25" fmla="*/ 898072 w 1056147"/>
              <a:gd name="connsiteY25" fmla="*/ 428625 h 1258661"/>
              <a:gd name="connsiteX26" fmla="*/ 925286 w 1056147"/>
              <a:gd name="connsiteY26" fmla="*/ 387804 h 1258661"/>
              <a:gd name="connsiteX27" fmla="*/ 932090 w 1056147"/>
              <a:gd name="connsiteY27" fmla="*/ 353786 h 1258661"/>
              <a:gd name="connsiteX28" fmla="*/ 945697 w 1056147"/>
              <a:gd name="connsiteY28" fmla="*/ 312965 h 1258661"/>
              <a:gd name="connsiteX29" fmla="*/ 966107 w 1056147"/>
              <a:gd name="connsiteY29" fmla="*/ 251732 h 1258661"/>
              <a:gd name="connsiteX30" fmla="*/ 986518 w 1056147"/>
              <a:gd name="connsiteY30" fmla="*/ 190500 h 1258661"/>
              <a:gd name="connsiteX31" fmla="*/ 1013732 w 1056147"/>
              <a:gd name="connsiteY31" fmla="*/ 156482 h 1258661"/>
              <a:gd name="connsiteX32" fmla="*/ 1054554 w 1056147"/>
              <a:gd name="connsiteY32" fmla="*/ 34018 h 1258661"/>
              <a:gd name="connsiteX33" fmla="*/ 1054554 w 1056147"/>
              <a:gd name="connsiteY33" fmla="*/ 0 h 1258661"/>
              <a:gd name="connsiteX0" fmla="*/ 0 w 1056147"/>
              <a:gd name="connsiteY0" fmla="*/ 1258661 h 1258661"/>
              <a:gd name="connsiteX1" fmla="*/ 40822 w 1056147"/>
              <a:gd name="connsiteY1" fmla="*/ 1251857 h 1258661"/>
              <a:gd name="connsiteX2" fmla="*/ 81643 w 1056147"/>
              <a:gd name="connsiteY2" fmla="*/ 1238250 h 1258661"/>
              <a:gd name="connsiteX3" fmla="*/ 163286 w 1056147"/>
              <a:gd name="connsiteY3" fmla="*/ 1190625 h 1258661"/>
              <a:gd name="connsiteX4" fmla="*/ 210911 w 1056147"/>
              <a:gd name="connsiteY4" fmla="*/ 1177018 h 1258661"/>
              <a:gd name="connsiteX5" fmla="*/ 251732 w 1056147"/>
              <a:gd name="connsiteY5" fmla="*/ 1163411 h 1258661"/>
              <a:gd name="connsiteX6" fmla="*/ 292554 w 1056147"/>
              <a:gd name="connsiteY6" fmla="*/ 1136197 h 1258661"/>
              <a:gd name="connsiteX7" fmla="*/ 326572 w 1056147"/>
              <a:gd name="connsiteY7" fmla="*/ 1088572 h 1258661"/>
              <a:gd name="connsiteX8" fmla="*/ 333375 w 1056147"/>
              <a:gd name="connsiteY8" fmla="*/ 1068161 h 1258661"/>
              <a:gd name="connsiteX9" fmla="*/ 374197 w 1056147"/>
              <a:gd name="connsiteY9" fmla="*/ 1013732 h 1258661"/>
              <a:gd name="connsiteX10" fmla="*/ 381000 w 1056147"/>
              <a:gd name="connsiteY10" fmla="*/ 993322 h 1258661"/>
              <a:gd name="connsiteX11" fmla="*/ 421822 w 1056147"/>
              <a:gd name="connsiteY11" fmla="*/ 925286 h 1258661"/>
              <a:gd name="connsiteX12" fmla="*/ 449036 w 1056147"/>
              <a:gd name="connsiteY12" fmla="*/ 891268 h 1258661"/>
              <a:gd name="connsiteX13" fmla="*/ 476250 w 1056147"/>
              <a:gd name="connsiteY13" fmla="*/ 864054 h 1258661"/>
              <a:gd name="connsiteX14" fmla="*/ 496661 w 1056147"/>
              <a:gd name="connsiteY14" fmla="*/ 850447 h 1258661"/>
              <a:gd name="connsiteX15" fmla="*/ 517072 w 1056147"/>
              <a:gd name="connsiteY15" fmla="*/ 809625 h 1258661"/>
              <a:gd name="connsiteX16" fmla="*/ 632732 w 1056147"/>
              <a:gd name="connsiteY16" fmla="*/ 700768 h 1258661"/>
              <a:gd name="connsiteX17" fmla="*/ 687161 w 1056147"/>
              <a:gd name="connsiteY17" fmla="*/ 666750 h 1258661"/>
              <a:gd name="connsiteX18" fmla="*/ 707572 w 1056147"/>
              <a:gd name="connsiteY18" fmla="*/ 646340 h 1258661"/>
              <a:gd name="connsiteX19" fmla="*/ 755197 w 1056147"/>
              <a:gd name="connsiteY19" fmla="*/ 632732 h 1258661"/>
              <a:gd name="connsiteX20" fmla="*/ 789215 w 1056147"/>
              <a:gd name="connsiteY20" fmla="*/ 605518 h 1258661"/>
              <a:gd name="connsiteX21" fmla="*/ 823232 w 1056147"/>
              <a:gd name="connsiteY21" fmla="*/ 571500 h 1258661"/>
              <a:gd name="connsiteX22" fmla="*/ 864054 w 1056147"/>
              <a:gd name="connsiteY22" fmla="*/ 517072 h 1258661"/>
              <a:gd name="connsiteX23" fmla="*/ 891268 w 1056147"/>
              <a:gd name="connsiteY23" fmla="*/ 455840 h 1258661"/>
              <a:gd name="connsiteX24" fmla="*/ 898072 w 1056147"/>
              <a:gd name="connsiteY24" fmla="*/ 428625 h 1258661"/>
              <a:gd name="connsiteX25" fmla="*/ 925286 w 1056147"/>
              <a:gd name="connsiteY25" fmla="*/ 387804 h 1258661"/>
              <a:gd name="connsiteX26" fmla="*/ 932090 w 1056147"/>
              <a:gd name="connsiteY26" fmla="*/ 353786 h 1258661"/>
              <a:gd name="connsiteX27" fmla="*/ 945697 w 1056147"/>
              <a:gd name="connsiteY27" fmla="*/ 312965 h 1258661"/>
              <a:gd name="connsiteX28" fmla="*/ 966107 w 1056147"/>
              <a:gd name="connsiteY28" fmla="*/ 251732 h 1258661"/>
              <a:gd name="connsiteX29" fmla="*/ 986518 w 1056147"/>
              <a:gd name="connsiteY29" fmla="*/ 190500 h 1258661"/>
              <a:gd name="connsiteX30" fmla="*/ 1013732 w 1056147"/>
              <a:gd name="connsiteY30" fmla="*/ 156482 h 1258661"/>
              <a:gd name="connsiteX31" fmla="*/ 1054554 w 1056147"/>
              <a:gd name="connsiteY31" fmla="*/ 34018 h 1258661"/>
              <a:gd name="connsiteX32" fmla="*/ 1054554 w 1056147"/>
              <a:gd name="connsiteY32" fmla="*/ 0 h 1258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056147" h="1258661">
                <a:moveTo>
                  <a:pt x="0" y="1258661"/>
                </a:moveTo>
                <a:cubicBezTo>
                  <a:pt x="13607" y="1256393"/>
                  <a:pt x="27439" y="1255203"/>
                  <a:pt x="40822" y="1251857"/>
                </a:cubicBezTo>
                <a:cubicBezTo>
                  <a:pt x="54737" y="1248378"/>
                  <a:pt x="61232" y="1248455"/>
                  <a:pt x="81643" y="1238250"/>
                </a:cubicBezTo>
                <a:cubicBezTo>
                  <a:pt x="102054" y="1228045"/>
                  <a:pt x="141741" y="1200830"/>
                  <a:pt x="163286" y="1190625"/>
                </a:cubicBezTo>
                <a:cubicBezTo>
                  <a:pt x="184831" y="1180420"/>
                  <a:pt x="196170" y="1181554"/>
                  <a:pt x="210911" y="1177018"/>
                </a:cubicBezTo>
                <a:cubicBezTo>
                  <a:pt x="225652" y="1172482"/>
                  <a:pt x="239798" y="1171367"/>
                  <a:pt x="251732" y="1163411"/>
                </a:cubicBezTo>
                <a:lnTo>
                  <a:pt x="292554" y="1136197"/>
                </a:lnTo>
                <a:cubicBezTo>
                  <a:pt x="297173" y="1130038"/>
                  <a:pt x="321600" y="1098517"/>
                  <a:pt x="326572" y="1088572"/>
                </a:cubicBezTo>
                <a:cubicBezTo>
                  <a:pt x="329779" y="1082157"/>
                  <a:pt x="325438" y="1080634"/>
                  <a:pt x="333375" y="1068161"/>
                </a:cubicBezTo>
                <a:cubicBezTo>
                  <a:pt x="341313" y="1055688"/>
                  <a:pt x="366260" y="1026205"/>
                  <a:pt x="374197" y="1013732"/>
                </a:cubicBezTo>
                <a:cubicBezTo>
                  <a:pt x="382135" y="1001259"/>
                  <a:pt x="373063" y="1008063"/>
                  <a:pt x="381000" y="993322"/>
                </a:cubicBezTo>
                <a:cubicBezTo>
                  <a:pt x="388937" y="978581"/>
                  <a:pt x="410483" y="942295"/>
                  <a:pt x="421822" y="925286"/>
                </a:cubicBezTo>
                <a:cubicBezTo>
                  <a:pt x="433161" y="908277"/>
                  <a:pt x="439965" y="901473"/>
                  <a:pt x="449036" y="891268"/>
                </a:cubicBezTo>
                <a:cubicBezTo>
                  <a:pt x="458107" y="881063"/>
                  <a:pt x="468313" y="870858"/>
                  <a:pt x="476250" y="864054"/>
                </a:cubicBezTo>
                <a:cubicBezTo>
                  <a:pt x="484188" y="857251"/>
                  <a:pt x="489857" y="854983"/>
                  <a:pt x="496661" y="850447"/>
                </a:cubicBezTo>
                <a:cubicBezTo>
                  <a:pt x="503084" y="831178"/>
                  <a:pt x="494394" y="834571"/>
                  <a:pt x="517072" y="809625"/>
                </a:cubicBezTo>
                <a:cubicBezTo>
                  <a:pt x="539750" y="784679"/>
                  <a:pt x="604384" y="724580"/>
                  <a:pt x="632732" y="700768"/>
                </a:cubicBezTo>
                <a:cubicBezTo>
                  <a:pt x="661080" y="676956"/>
                  <a:pt x="674688" y="675821"/>
                  <a:pt x="687161" y="666750"/>
                </a:cubicBezTo>
                <a:cubicBezTo>
                  <a:pt x="699634" y="657679"/>
                  <a:pt x="696233" y="652010"/>
                  <a:pt x="707572" y="646340"/>
                </a:cubicBezTo>
                <a:cubicBezTo>
                  <a:pt x="718911" y="640670"/>
                  <a:pt x="741590" y="639536"/>
                  <a:pt x="755197" y="632732"/>
                </a:cubicBezTo>
                <a:cubicBezTo>
                  <a:pt x="768804" y="625928"/>
                  <a:pt x="777876" y="615723"/>
                  <a:pt x="789215" y="605518"/>
                </a:cubicBezTo>
                <a:cubicBezTo>
                  <a:pt x="800554" y="595313"/>
                  <a:pt x="810759" y="586241"/>
                  <a:pt x="823232" y="571500"/>
                </a:cubicBezTo>
                <a:cubicBezTo>
                  <a:pt x="835705" y="556759"/>
                  <a:pt x="852715" y="536349"/>
                  <a:pt x="864054" y="517072"/>
                </a:cubicBezTo>
                <a:cubicBezTo>
                  <a:pt x="875393" y="497795"/>
                  <a:pt x="885598" y="470581"/>
                  <a:pt x="891268" y="455840"/>
                </a:cubicBezTo>
                <a:cubicBezTo>
                  <a:pt x="896938" y="441099"/>
                  <a:pt x="893890" y="436989"/>
                  <a:pt x="898072" y="428625"/>
                </a:cubicBezTo>
                <a:cubicBezTo>
                  <a:pt x="905386" y="413998"/>
                  <a:pt x="925286" y="387804"/>
                  <a:pt x="925286" y="387804"/>
                </a:cubicBezTo>
                <a:cubicBezTo>
                  <a:pt x="927554" y="376465"/>
                  <a:pt x="929047" y="364942"/>
                  <a:pt x="932090" y="353786"/>
                </a:cubicBezTo>
                <a:cubicBezTo>
                  <a:pt x="935864" y="339948"/>
                  <a:pt x="941161" y="326572"/>
                  <a:pt x="945697" y="312965"/>
                </a:cubicBezTo>
                <a:lnTo>
                  <a:pt x="966107" y="251732"/>
                </a:lnTo>
                <a:lnTo>
                  <a:pt x="986518" y="190500"/>
                </a:lnTo>
                <a:cubicBezTo>
                  <a:pt x="990808" y="177629"/>
                  <a:pt x="1004444" y="165770"/>
                  <a:pt x="1013732" y="156482"/>
                </a:cubicBezTo>
                <a:lnTo>
                  <a:pt x="1054554" y="34018"/>
                </a:lnTo>
                <a:cubicBezTo>
                  <a:pt x="1058140" y="23261"/>
                  <a:pt x="1054554" y="11339"/>
                  <a:pt x="1054554" y="0"/>
                </a:cubicBezTo>
              </a:path>
            </a:pathLst>
          </a:custGeom>
          <a:ln w="5715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t"/>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4938948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FC7604E-C39E-4B97-B57D-382C54B0247B}"/>
              </a:ext>
            </a:extLst>
          </p:cNvPr>
          <p:cNvSpPr>
            <a:spLocks noGrp="1"/>
          </p:cNvSpPr>
          <p:nvPr>
            <p:ph type="title"/>
          </p:nvPr>
        </p:nvSpPr>
        <p:spPr/>
        <p:txBody>
          <a:bodyPr>
            <a:normAutofit/>
          </a:bodyPr>
          <a:lstStyle/>
          <a:p>
            <a:r>
              <a:rPr lang="en-US" sz="4000" dirty="0"/>
              <a:t>Route Level of Service</a:t>
            </a:r>
          </a:p>
        </p:txBody>
      </p:sp>
      <p:pic>
        <p:nvPicPr>
          <p:cNvPr id="42" name="Picture 41" descr="A picture containing drawing&#10;&#10;Description automatically generated">
            <a:extLst>
              <a:ext uri="{FF2B5EF4-FFF2-40B4-BE49-F238E27FC236}">
                <a16:creationId xmlns:a16="http://schemas.microsoft.com/office/drawing/2014/main" id="{6E48FC32-F504-4D77-81A6-84C8AD68064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177489"/>
            <a:ext cx="1326454" cy="680511"/>
          </a:xfrm>
          <a:prstGeom prst="rect">
            <a:avLst/>
          </a:prstGeom>
        </p:spPr>
      </p:pic>
      <p:sp>
        <p:nvSpPr>
          <p:cNvPr id="54" name="Rectangle 53">
            <a:extLst>
              <a:ext uri="{FF2B5EF4-FFF2-40B4-BE49-F238E27FC236}">
                <a16:creationId xmlns:a16="http://schemas.microsoft.com/office/drawing/2014/main" id="{49A7D1DB-EE34-4A3F-AB92-D09BAD1E2CEE}"/>
              </a:ext>
            </a:extLst>
          </p:cNvPr>
          <p:cNvSpPr/>
          <p:nvPr/>
        </p:nvSpPr>
        <p:spPr>
          <a:xfrm>
            <a:off x="174158" y="1582341"/>
            <a:ext cx="5115503" cy="1846659"/>
          </a:xfrm>
          <a:prstGeom prst="rect">
            <a:avLst/>
          </a:prstGeom>
          <a:noFill/>
        </p:spPr>
        <p:txBody>
          <a:bodyPr wrap="non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0"/>
                <a:solidFill>
                  <a:srgbClr val="F68D39">
                    <a:lumMod val="75000"/>
                  </a:srgbClr>
                </a:solidFill>
                <a:effectLst>
                  <a:outerShdw blurRad="38100" dist="25400" dir="5400000" algn="ctr" rotWithShape="0">
                    <a:srgbClr val="6E747A">
                      <a:alpha val="43000"/>
                    </a:srgbClr>
                  </a:outerShdw>
                </a:effectLst>
                <a:uLnTx/>
                <a:uFillTx/>
                <a:latin typeface="Trebuchet MS" panose="020B0603020202020204"/>
                <a:ea typeface="+mn-ea"/>
                <a:cs typeface="+mn-cs"/>
              </a:rPr>
              <a:t>Recovery Goals</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000" b="0" i="0" u="none" strike="noStrike" kern="1200" cap="none" spc="0" normalizeH="0" baseline="0" noProof="0" dirty="0">
                <a:ln w="0"/>
                <a:solidFill>
                  <a:srgbClr val="F68D39">
                    <a:lumMod val="75000"/>
                  </a:srgbClr>
                </a:solidFill>
                <a:effectLst>
                  <a:outerShdw blurRad="38100" dist="25400" dir="5400000" algn="ctr" rotWithShape="0">
                    <a:srgbClr val="6E747A">
                      <a:alpha val="43000"/>
                    </a:srgbClr>
                  </a:outerShdw>
                </a:effectLst>
                <a:uLnTx/>
                <a:uFillTx/>
                <a:latin typeface="Trebuchet MS" panose="020B0603020202020204"/>
                <a:ea typeface="+mn-ea"/>
                <a:cs typeface="+mn-cs"/>
              </a:rPr>
              <a:t>Primary = 2 hours</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000" b="0" i="0" u="none" strike="noStrike" kern="1200" cap="none" spc="0" normalizeH="0" baseline="0" noProof="0" dirty="0">
                <a:ln w="0"/>
                <a:solidFill>
                  <a:srgbClr val="F68D39">
                    <a:lumMod val="75000"/>
                  </a:srgbClr>
                </a:solidFill>
                <a:effectLst>
                  <a:outerShdw blurRad="38100" dist="25400" dir="5400000" algn="ctr" rotWithShape="0">
                    <a:srgbClr val="6E747A">
                      <a:alpha val="43000"/>
                    </a:srgbClr>
                  </a:outerShdw>
                </a:effectLst>
                <a:uLnTx/>
                <a:uFillTx/>
                <a:latin typeface="Trebuchet MS" panose="020B0603020202020204"/>
                <a:ea typeface="+mn-ea"/>
                <a:cs typeface="+mn-cs"/>
              </a:rPr>
              <a:t>Secondary = 4 hours*</a:t>
            </a:r>
          </a:p>
        </p:txBody>
      </p:sp>
      <p:grpSp>
        <p:nvGrpSpPr>
          <p:cNvPr id="50" name="Group 49">
            <a:extLst>
              <a:ext uri="{FF2B5EF4-FFF2-40B4-BE49-F238E27FC236}">
                <a16:creationId xmlns:a16="http://schemas.microsoft.com/office/drawing/2014/main" id="{4FAA1C42-EE8A-4A1E-8383-8791B4F9A2A4}"/>
              </a:ext>
            </a:extLst>
          </p:cNvPr>
          <p:cNvGrpSpPr/>
          <p:nvPr/>
        </p:nvGrpSpPr>
        <p:grpSpPr>
          <a:xfrm>
            <a:off x="5456798" y="1073954"/>
            <a:ext cx="5359335" cy="5707004"/>
            <a:chOff x="5456798" y="1073954"/>
            <a:chExt cx="5359335" cy="5707004"/>
          </a:xfrm>
        </p:grpSpPr>
        <p:pic>
          <p:nvPicPr>
            <p:cNvPr id="46" name="Picture 45">
              <a:extLst>
                <a:ext uri="{FF2B5EF4-FFF2-40B4-BE49-F238E27FC236}">
                  <a16:creationId xmlns:a16="http://schemas.microsoft.com/office/drawing/2014/main" id="{D123782F-A9DD-4C20-B6E0-F97A0CA09496}"/>
                </a:ext>
              </a:extLst>
            </p:cNvPr>
            <p:cNvPicPr>
              <a:picLocks noChangeAspect="1"/>
            </p:cNvPicPr>
            <p:nvPr/>
          </p:nvPicPr>
          <p:blipFill>
            <a:blip r:embed="rId4"/>
            <a:stretch>
              <a:fillRect/>
            </a:stretch>
          </p:blipFill>
          <p:spPr>
            <a:xfrm>
              <a:off x="5456798" y="1073954"/>
              <a:ext cx="5359335" cy="5707004"/>
            </a:xfrm>
            <a:prstGeom prst="rect">
              <a:avLst/>
            </a:prstGeom>
          </p:spPr>
        </p:pic>
        <p:grpSp>
          <p:nvGrpSpPr>
            <p:cNvPr id="49" name="Group 48">
              <a:extLst>
                <a:ext uri="{FF2B5EF4-FFF2-40B4-BE49-F238E27FC236}">
                  <a16:creationId xmlns:a16="http://schemas.microsoft.com/office/drawing/2014/main" id="{DA059473-A2BA-4C71-B5FB-5FE3AA9E2540}"/>
                </a:ext>
              </a:extLst>
            </p:cNvPr>
            <p:cNvGrpSpPr/>
            <p:nvPr/>
          </p:nvGrpSpPr>
          <p:grpSpPr>
            <a:xfrm>
              <a:off x="9226435" y="6030243"/>
              <a:ext cx="1561429" cy="719588"/>
              <a:chOff x="9976450" y="5544167"/>
              <a:chExt cx="1561429" cy="719588"/>
            </a:xfrm>
          </p:grpSpPr>
          <p:pic>
            <p:nvPicPr>
              <p:cNvPr id="48" name="Picture 47">
                <a:extLst>
                  <a:ext uri="{FF2B5EF4-FFF2-40B4-BE49-F238E27FC236}">
                    <a16:creationId xmlns:a16="http://schemas.microsoft.com/office/drawing/2014/main" id="{6D71DE6D-EA9A-4D3D-9F15-CC109A674157}"/>
                  </a:ext>
                </a:extLst>
              </p:cNvPr>
              <p:cNvPicPr>
                <a:picLocks noChangeAspect="1"/>
              </p:cNvPicPr>
              <p:nvPr/>
            </p:nvPicPr>
            <p:blipFill rotWithShape="1">
              <a:blip r:embed="rId5"/>
              <a:srcRect t="80503" r="23511"/>
              <a:stretch/>
            </p:blipFill>
            <p:spPr>
              <a:xfrm>
                <a:off x="9976450" y="5955516"/>
                <a:ext cx="1561429" cy="308239"/>
              </a:xfrm>
              <a:prstGeom prst="rect">
                <a:avLst/>
              </a:prstGeom>
            </p:spPr>
          </p:pic>
          <p:pic>
            <p:nvPicPr>
              <p:cNvPr id="52" name="Picture 51">
                <a:extLst>
                  <a:ext uri="{FF2B5EF4-FFF2-40B4-BE49-F238E27FC236}">
                    <a16:creationId xmlns:a16="http://schemas.microsoft.com/office/drawing/2014/main" id="{8613BB2E-9903-4342-9B30-4F3384023275}"/>
                  </a:ext>
                </a:extLst>
              </p:cNvPr>
              <p:cNvPicPr>
                <a:picLocks noChangeAspect="1"/>
              </p:cNvPicPr>
              <p:nvPr/>
            </p:nvPicPr>
            <p:blipFill rotWithShape="1">
              <a:blip r:embed="rId5"/>
              <a:srcRect t="45419" r="23511" b="27291"/>
              <a:stretch/>
            </p:blipFill>
            <p:spPr>
              <a:xfrm>
                <a:off x="9976450" y="5544167"/>
                <a:ext cx="1561429" cy="431443"/>
              </a:xfrm>
              <a:prstGeom prst="rect">
                <a:avLst/>
              </a:prstGeom>
            </p:spPr>
          </p:pic>
        </p:grpSp>
      </p:grpSp>
      <p:sp>
        <p:nvSpPr>
          <p:cNvPr id="10" name="Rectangle 9">
            <a:extLst>
              <a:ext uri="{FF2B5EF4-FFF2-40B4-BE49-F238E27FC236}">
                <a16:creationId xmlns:a16="http://schemas.microsoft.com/office/drawing/2014/main" id="{3E0D27DC-E967-454B-8FD7-529323D16947}"/>
              </a:ext>
            </a:extLst>
          </p:cNvPr>
          <p:cNvSpPr/>
          <p:nvPr/>
        </p:nvSpPr>
        <p:spPr>
          <a:xfrm>
            <a:off x="2257417" y="6380848"/>
            <a:ext cx="2985946" cy="400110"/>
          </a:xfrm>
          <a:prstGeom prst="rect">
            <a:avLst/>
          </a:prstGeom>
          <a:noFill/>
        </p:spPr>
        <p:txBody>
          <a:bodyPr wrap="non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w="0"/>
                <a:solidFill>
                  <a:srgbClr val="F68D39">
                    <a:lumMod val="75000"/>
                  </a:srgbClr>
                </a:solidFill>
                <a:effectLst>
                  <a:outerShdw blurRad="38100" dist="25400" dir="5400000" algn="ctr" rotWithShape="0">
                    <a:srgbClr val="6E747A">
                      <a:alpha val="43000"/>
                    </a:srgbClr>
                  </a:outerShdw>
                </a:effectLst>
                <a:uLnTx/>
                <a:uFillTx/>
                <a:latin typeface="Trebuchet MS" panose="020B0603020202020204"/>
                <a:ea typeface="+mn-ea"/>
                <a:cs typeface="+mn-cs"/>
              </a:rPr>
              <a:t>*Reduced service 11p-5a</a:t>
            </a:r>
          </a:p>
        </p:txBody>
      </p:sp>
    </p:spTree>
    <p:extLst>
      <p:ext uri="{BB962C8B-B14F-4D97-AF65-F5344CB8AC3E}">
        <p14:creationId xmlns:p14="http://schemas.microsoft.com/office/powerpoint/2010/main" val="42210600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0D4A977-F830-C297-B406-2E29F0D4450F}"/>
              </a:ext>
            </a:extLst>
          </p:cNvPr>
          <p:cNvSpPr/>
          <p:nvPr/>
        </p:nvSpPr>
        <p:spPr>
          <a:xfrm>
            <a:off x="1196008" y="1048258"/>
            <a:ext cx="9667875" cy="5700935"/>
          </a:xfrm>
          <a:prstGeom prst="rect">
            <a:avLst/>
          </a:prstGeom>
          <a:solidFill>
            <a:schemeClr val="bg1"/>
          </a:solidFill>
          <a:ln>
            <a:noFill/>
          </a:ln>
          <a:effectLst>
            <a:softEdge rad="635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3" name="Title 2">
            <a:extLst>
              <a:ext uri="{FF2B5EF4-FFF2-40B4-BE49-F238E27FC236}">
                <a16:creationId xmlns:a16="http://schemas.microsoft.com/office/drawing/2014/main" id="{5619FCAC-4839-4FC4-91F9-A5345CC8DB1E}"/>
              </a:ext>
            </a:extLst>
          </p:cNvPr>
          <p:cNvSpPr>
            <a:spLocks noGrp="1"/>
          </p:cNvSpPr>
          <p:nvPr>
            <p:ph type="title"/>
          </p:nvPr>
        </p:nvSpPr>
        <p:spPr/>
        <p:txBody>
          <a:bodyPr>
            <a:normAutofit/>
          </a:bodyPr>
          <a:lstStyle/>
          <a:p>
            <a:r>
              <a:rPr lang="en-US" dirty="0"/>
              <a:t>Snow &amp; Ice – Reporting</a:t>
            </a:r>
          </a:p>
        </p:txBody>
      </p:sp>
      <p:pic>
        <p:nvPicPr>
          <p:cNvPr id="6" name="Picture 5">
            <a:extLst>
              <a:ext uri="{FF2B5EF4-FFF2-40B4-BE49-F238E27FC236}">
                <a16:creationId xmlns:a16="http://schemas.microsoft.com/office/drawing/2014/main" id="{BBF5A1A5-C964-68EF-1EDB-8CF45969D552}"/>
              </a:ext>
            </a:extLst>
          </p:cNvPr>
          <p:cNvPicPr>
            <a:picLocks noChangeAspect="1"/>
          </p:cNvPicPr>
          <p:nvPr/>
        </p:nvPicPr>
        <p:blipFill rotWithShape="1">
          <a:blip r:embed="rId3"/>
          <a:srcRect l="2298" t="84024" r="19906" b="715"/>
          <a:stretch/>
        </p:blipFill>
        <p:spPr>
          <a:xfrm>
            <a:off x="1276397" y="5304770"/>
            <a:ext cx="9507096" cy="1438227"/>
          </a:xfrm>
          <a:prstGeom prst="rect">
            <a:avLst/>
          </a:prstGeom>
          <a:ln w="38100">
            <a:solidFill>
              <a:schemeClr val="bg1"/>
            </a:solidFill>
          </a:ln>
        </p:spPr>
      </p:pic>
      <p:pic>
        <p:nvPicPr>
          <p:cNvPr id="11" name="Picture 10">
            <a:extLst>
              <a:ext uri="{FF2B5EF4-FFF2-40B4-BE49-F238E27FC236}">
                <a16:creationId xmlns:a16="http://schemas.microsoft.com/office/drawing/2014/main" id="{29CA1E20-385C-4EBD-AEA9-D0FBE6A41A57}"/>
              </a:ext>
            </a:extLst>
          </p:cNvPr>
          <p:cNvPicPr>
            <a:picLocks noChangeAspect="1"/>
          </p:cNvPicPr>
          <p:nvPr/>
        </p:nvPicPr>
        <p:blipFill>
          <a:blip r:embed="rId4"/>
          <a:stretch>
            <a:fillRect/>
          </a:stretch>
        </p:blipFill>
        <p:spPr>
          <a:xfrm>
            <a:off x="1359874" y="4316440"/>
            <a:ext cx="9345172" cy="1099432"/>
          </a:xfrm>
          <a:prstGeom prst="rect">
            <a:avLst/>
          </a:prstGeom>
          <a:ln w="57150">
            <a:solidFill>
              <a:schemeClr val="bg1"/>
            </a:solidFill>
          </a:ln>
        </p:spPr>
      </p:pic>
      <p:sp>
        <p:nvSpPr>
          <p:cNvPr id="8" name="TextBox 7">
            <a:extLst>
              <a:ext uri="{FF2B5EF4-FFF2-40B4-BE49-F238E27FC236}">
                <a16:creationId xmlns:a16="http://schemas.microsoft.com/office/drawing/2014/main" id="{EB05317A-370F-0469-9CA5-94C38DCDFCE1}"/>
              </a:ext>
            </a:extLst>
          </p:cNvPr>
          <p:cNvSpPr txBox="1"/>
          <p:nvPr/>
        </p:nvSpPr>
        <p:spPr>
          <a:xfrm>
            <a:off x="1359874" y="4303424"/>
            <a:ext cx="350845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rebuchet MS" panose="020B0603020202020204"/>
                <a:ea typeface="+mn-ea"/>
                <a:cs typeface="+mn-cs"/>
              </a:rPr>
              <a:t>Route Recovery Map</a:t>
            </a:r>
          </a:p>
        </p:txBody>
      </p:sp>
      <p:pic>
        <p:nvPicPr>
          <p:cNvPr id="15" name="Picture 14">
            <a:extLst>
              <a:ext uri="{FF2B5EF4-FFF2-40B4-BE49-F238E27FC236}">
                <a16:creationId xmlns:a16="http://schemas.microsoft.com/office/drawing/2014/main" id="{B931664E-02E2-D3BC-E535-EF8128AC371B}"/>
              </a:ext>
            </a:extLst>
          </p:cNvPr>
          <p:cNvPicPr>
            <a:picLocks noChangeAspect="1"/>
          </p:cNvPicPr>
          <p:nvPr/>
        </p:nvPicPr>
        <p:blipFill rotWithShape="1">
          <a:blip r:embed="rId5"/>
          <a:srcRect t="12021"/>
          <a:stretch/>
        </p:blipFill>
        <p:spPr>
          <a:xfrm>
            <a:off x="1961935" y="1151987"/>
            <a:ext cx="8268130" cy="2805177"/>
          </a:xfrm>
          <a:prstGeom prst="rect">
            <a:avLst/>
          </a:prstGeom>
        </p:spPr>
      </p:pic>
      <p:pic>
        <p:nvPicPr>
          <p:cNvPr id="5" name="Picture 4" descr="A picture containing drawing&#10;&#10;Description automatically generated">
            <a:extLst>
              <a:ext uri="{FF2B5EF4-FFF2-40B4-BE49-F238E27FC236}">
                <a16:creationId xmlns:a16="http://schemas.microsoft.com/office/drawing/2014/main" id="{BDE2DAC0-1BD8-D559-9F6E-2037CF9FACD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6177489"/>
            <a:ext cx="1326454" cy="680511"/>
          </a:xfrm>
          <a:prstGeom prst="rect">
            <a:avLst/>
          </a:prstGeom>
        </p:spPr>
      </p:pic>
    </p:spTree>
    <p:extLst>
      <p:ext uri="{BB962C8B-B14F-4D97-AF65-F5344CB8AC3E}">
        <p14:creationId xmlns:p14="http://schemas.microsoft.com/office/powerpoint/2010/main" val="110880529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619FCAC-4839-4FC4-91F9-A5345CC8DB1E}"/>
              </a:ext>
            </a:extLst>
          </p:cNvPr>
          <p:cNvSpPr>
            <a:spLocks noGrp="1"/>
          </p:cNvSpPr>
          <p:nvPr>
            <p:ph type="title"/>
          </p:nvPr>
        </p:nvSpPr>
        <p:spPr/>
        <p:txBody>
          <a:bodyPr>
            <a:normAutofit/>
          </a:bodyPr>
          <a:lstStyle/>
          <a:p>
            <a:r>
              <a:rPr lang="en-US" sz="4000" dirty="0"/>
              <a:t>Real-Time Snow and Ice</a:t>
            </a:r>
          </a:p>
        </p:txBody>
      </p:sp>
      <p:sp>
        <p:nvSpPr>
          <p:cNvPr id="2" name="Content Placeholder 1">
            <a:extLst>
              <a:ext uri="{FF2B5EF4-FFF2-40B4-BE49-F238E27FC236}">
                <a16:creationId xmlns:a16="http://schemas.microsoft.com/office/drawing/2014/main" id="{E6466AFF-2136-4196-BA59-61375A1D3C08}"/>
              </a:ext>
            </a:extLst>
          </p:cNvPr>
          <p:cNvSpPr>
            <a:spLocks noGrp="1"/>
          </p:cNvSpPr>
          <p:nvPr>
            <p:ph idx="4294967295"/>
          </p:nvPr>
        </p:nvSpPr>
        <p:spPr>
          <a:xfrm>
            <a:off x="319099" y="1239529"/>
            <a:ext cx="8558213" cy="942975"/>
          </a:xfrm>
        </p:spPr>
        <p:txBody>
          <a:bodyPr>
            <a:noAutofit/>
          </a:bodyPr>
          <a:lstStyle/>
          <a:p>
            <a:pPr marL="0" indent="0">
              <a:buNone/>
            </a:pPr>
            <a:r>
              <a:rPr lang="en-US" b="1" i="1" dirty="0"/>
              <a:t>How do we communicate snow event data in real-time to better help maintenance managers?</a:t>
            </a:r>
          </a:p>
        </p:txBody>
      </p:sp>
      <p:pic>
        <p:nvPicPr>
          <p:cNvPr id="7" name="Picture 6">
            <a:extLst>
              <a:ext uri="{FF2B5EF4-FFF2-40B4-BE49-F238E27FC236}">
                <a16:creationId xmlns:a16="http://schemas.microsoft.com/office/drawing/2014/main" id="{DCE98CC8-399D-7314-44E8-C5E3C9E6F0D1}"/>
              </a:ext>
            </a:extLst>
          </p:cNvPr>
          <p:cNvPicPr>
            <a:picLocks noChangeAspect="1"/>
          </p:cNvPicPr>
          <p:nvPr/>
        </p:nvPicPr>
        <p:blipFill>
          <a:blip r:embed="rId3"/>
          <a:stretch>
            <a:fillRect/>
          </a:stretch>
        </p:blipFill>
        <p:spPr>
          <a:xfrm>
            <a:off x="5990452" y="2634853"/>
            <a:ext cx="3133604" cy="2099563"/>
          </a:xfrm>
          <a:prstGeom prst="roundRect">
            <a:avLst>
              <a:gd name="adj" fmla="val 32444"/>
            </a:avLst>
          </a:prstGeom>
          <a:effectLst>
            <a:softEdge rad="63500"/>
          </a:effectLst>
        </p:spPr>
      </p:pic>
      <p:sp>
        <p:nvSpPr>
          <p:cNvPr id="9" name="Content Placeholder 1">
            <a:extLst>
              <a:ext uri="{FF2B5EF4-FFF2-40B4-BE49-F238E27FC236}">
                <a16:creationId xmlns:a16="http://schemas.microsoft.com/office/drawing/2014/main" id="{F6872FCB-E881-5856-97E9-6CE7C9A87787}"/>
              </a:ext>
            </a:extLst>
          </p:cNvPr>
          <p:cNvSpPr txBox="1">
            <a:spLocks/>
          </p:cNvSpPr>
          <p:nvPr/>
        </p:nvSpPr>
        <p:spPr>
          <a:xfrm>
            <a:off x="318433" y="2347990"/>
            <a:ext cx="5777567" cy="195625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prstClr val="black"/>
                </a:solidFill>
                <a:effectLst/>
                <a:uLnTx/>
                <a:uFillTx/>
                <a:latin typeface="Trebuchet MS" panose="020B0603020202020204"/>
                <a:ea typeface="+mn-ea"/>
                <a:cs typeface="+mn-cs"/>
              </a:rPr>
              <a:t>Problems: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Trebuchet MS" panose="020B0603020202020204"/>
                <a:ea typeface="+mn-ea"/>
                <a:cs typeface="+mn-cs"/>
              </a:rPr>
              <a:t>SNIPE looks backwards AND forwards in time</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Trebuchet MS" panose="020B0603020202020204"/>
                <a:ea typeface="+mn-ea"/>
                <a:cs typeface="+mn-cs"/>
              </a:rPr>
              <a:t>Mapping segments in real-time is not performant</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sp>
        <p:nvSpPr>
          <p:cNvPr id="10" name="Content Placeholder 1">
            <a:extLst>
              <a:ext uri="{FF2B5EF4-FFF2-40B4-BE49-F238E27FC236}">
                <a16:creationId xmlns:a16="http://schemas.microsoft.com/office/drawing/2014/main" id="{3FC4C95D-8B95-BCF7-8366-4F816A57F048}"/>
              </a:ext>
            </a:extLst>
          </p:cNvPr>
          <p:cNvSpPr txBox="1">
            <a:spLocks/>
          </p:cNvSpPr>
          <p:nvPr/>
        </p:nvSpPr>
        <p:spPr>
          <a:xfrm>
            <a:off x="318433" y="4417333"/>
            <a:ext cx="6351494" cy="1428749"/>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prstClr val="black"/>
                </a:solidFill>
                <a:effectLst/>
                <a:uLnTx/>
                <a:uFillTx/>
                <a:latin typeface="Trebuchet MS" panose="020B0603020202020204"/>
                <a:ea typeface="+mn-ea"/>
                <a:cs typeface="+mn-cs"/>
              </a:rPr>
              <a:t>Solution:</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Trebuchet MS" panose="020B0603020202020204"/>
                <a:ea typeface="+mn-ea"/>
                <a:cs typeface="+mn-cs"/>
              </a:rPr>
              <a:t>Show simplified versions of input data on a map using TSMO API &amp; </a:t>
            </a:r>
            <a:r>
              <a:rPr kumimoji="0" lang="en-US" sz="2400" b="0" i="0" u="none" strike="noStrike" kern="1200" cap="none" spc="0" normalizeH="0" baseline="0" noProof="0" dirty="0" err="1">
                <a:ln>
                  <a:noFill/>
                </a:ln>
                <a:solidFill>
                  <a:prstClr val="black"/>
                </a:solidFill>
                <a:effectLst/>
                <a:uLnTx/>
                <a:uFillTx/>
                <a:latin typeface="Trebuchet MS" panose="020B0603020202020204"/>
                <a:ea typeface="+mn-ea"/>
                <a:cs typeface="+mn-cs"/>
              </a:rPr>
              <a:t>GeoEvent</a:t>
            </a:r>
            <a:r>
              <a:rPr kumimoji="0" lang="en-US" sz="2400" b="0" i="0" u="none" strike="noStrike" kern="1200" cap="none" spc="0" normalizeH="0" baseline="0" noProof="0" dirty="0">
                <a:ln>
                  <a:noFill/>
                </a:ln>
                <a:solidFill>
                  <a:prstClr val="black"/>
                </a:solidFill>
                <a:effectLst/>
                <a:uLnTx/>
                <a:uFillTx/>
                <a:latin typeface="Trebuchet MS" panose="020B0603020202020204"/>
                <a:ea typeface="+mn-ea"/>
                <a:cs typeface="+mn-cs"/>
              </a:rPr>
              <a:t> Server</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grpSp>
        <p:nvGrpSpPr>
          <p:cNvPr id="5" name="Group 4">
            <a:extLst>
              <a:ext uri="{FF2B5EF4-FFF2-40B4-BE49-F238E27FC236}">
                <a16:creationId xmlns:a16="http://schemas.microsoft.com/office/drawing/2014/main" id="{93C83FA8-FFD1-109B-F9D2-1951254BC80C}"/>
              </a:ext>
            </a:extLst>
          </p:cNvPr>
          <p:cNvGrpSpPr/>
          <p:nvPr/>
        </p:nvGrpSpPr>
        <p:grpSpPr>
          <a:xfrm>
            <a:off x="8452770" y="-94984"/>
            <a:ext cx="4563508" cy="1107996"/>
            <a:chOff x="8452770" y="-94984"/>
            <a:chExt cx="4563508" cy="1107996"/>
          </a:xfrm>
        </p:grpSpPr>
        <p:pic>
          <p:nvPicPr>
            <p:cNvPr id="6" name="Picture 5">
              <a:extLst>
                <a:ext uri="{FF2B5EF4-FFF2-40B4-BE49-F238E27FC236}">
                  <a16:creationId xmlns:a16="http://schemas.microsoft.com/office/drawing/2014/main" id="{6CA1CC23-D59E-F902-BBDE-9110A96F21CE}"/>
                </a:ext>
              </a:extLst>
            </p:cNvPr>
            <p:cNvPicPr>
              <a:picLocks noChangeAspect="1"/>
            </p:cNvPicPr>
            <p:nvPr/>
          </p:nvPicPr>
          <p:blipFill>
            <a:blip r:embed="rId4"/>
            <a:stretch>
              <a:fillRect/>
            </a:stretch>
          </p:blipFill>
          <p:spPr>
            <a:xfrm>
              <a:off x="8452770" y="32235"/>
              <a:ext cx="2857500" cy="952500"/>
            </a:xfrm>
            <a:prstGeom prst="rect">
              <a:avLst/>
            </a:prstGeom>
          </p:spPr>
        </p:pic>
        <p:sp>
          <p:nvSpPr>
            <p:cNvPr id="11" name="TextBox 10">
              <a:extLst>
                <a:ext uri="{FF2B5EF4-FFF2-40B4-BE49-F238E27FC236}">
                  <a16:creationId xmlns:a16="http://schemas.microsoft.com/office/drawing/2014/main" id="{89785236-AED5-5321-49A5-2ADE9CFB76D0}"/>
                </a:ext>
              </a:extLst>
            </p:cNvPr>
            <p:cNvSpPr txBox="1"/>
            <p:nvPr/>
          </p:nvSpPr>
          <p:spPr>
            <a:xfrm>
              <a:off x="11135070" y="-94984"/>
              <a:ext cx="1881208"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1" i="1" u="none" strike="noStrike" kern="1200" cap="none" spc="0" normalizeH="0" baseline="0" noProof="0" dirty="0">
                  <a:ln>
                    <a:noFill/>
                  </a:ln>
                  <a:solidFill>
                    <a:srgbClr val="19214F"/>
                  </a:solidFill>
                  <a:effectLst/>
                  <a:uLnTx/>
                  <a:uFillTx/>
                  <a:latin typeface="Arial" panose="020B0604020202020204" pitchFamily="34" charset="0"/>
                  <a:ea typeface="+mn-ea"/>
                  <a:cs typeface="Arial" panose="020B0604020202020204" pitchFamily="34" charset="0"/>
                </a:rPr>
                <a:t>-6</a:t>
              </a:r>
            </a:p>
          </p:txBody>
        </p:sp>
      </p:grpSp>
      <p:grpSp>
        <p:nvGrpSpPr>
          <p:cNvPr id="15" name="Group 14">
            <a:extLst>
              <a:ext uri="{FF2B5EF4-FFF2-40B4-BE49-F238E27FC236}">
                <a16:creationId xmlns:a16="http://schemas.microsoft.com/office/drawing/2014/main" id="{C8337F3A-D250-3B38-D72D-FA95AAF4D696}"/>
              </a:ext>
            </a:extLst>
          </p:cNvPr>
          <p:cNvGrpSpPr/>
          <p:nvPr/>
        </p:nvGrpSpPr>
        <p:grpSpPr>
          <a:xfrm>
            <a:off x="2281766" y="5549483"/>
            <a:ext cx="6298595" cy="1411871"/>
            <a:chOff x="2154175" y="5547476"/>
            <a:chExt cx="6298595" cy="1411871"/>
          </a:xfrm>
        </p:grpSpPr>
        <p:pic>
          <p:nvPicPr>
            <p:cNvPr id="8" name="Picture 7">
              <a:extLst>
                <a:ext uri="{FF2B5EF4-FFF2-40B4-BE49-F238E27FC236}">
                  <a16:creationId xmlns:a16="http://schemas.microsoft.com/office/drawing/2014/main" id="{27302D8E-2A1C-4F7C-A9F4-8DC5CBCFCD2C}"/>
                </a:ext>
              </a:extLst>
            </p:cNvPr>
            <p:cNvPicPr>
              <a:picLocks noChangeAspect="1"/>
            </p:cNvPicPr>
            <p:nvPr/>
          </p:nvPicPr>
          <p:blipFill>
            <a:blip r:embed="rId5"/>
            <a:stretch>
              <a:fillRect/>
            </a:stretch>
          </p:blipFill>
          <p:spPr>
            <a:xfrm>
              <a:off x="6034264" y="5602921"/>
              <a:ext cx="1361073" cy="1075248"/>
            </a:xfrm>
            <a:prstGeom prst="rect">
              <a:avLst/>
            </a:prstGeom>
          </p:spPr>
        </p:pic>
        <p:pic>
          <p:nvPicPr>
            <p:cNvPr id="1026" name="Picture 2" descr="ArcGIS Web AppBuilder | Make Your Own Web App, No Coding Required">
              <a:extLst>
                <a:ext uri="{FF2B5EF4-FFF2-40B4-BE49-F238E27FC236}">
                  <a16:creationId xmlns:a16="http://schemas.microsoft.com/office/drawing/2014/main" id="{DAEF8D1E-E111-0C80-F876-39F202350F9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89256" y="5658788"/>
              <a:ext cx="963514" cy="96351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Mapping Products | GIS Software Products - Esri">
              <a:extLst>
                <a:ext uri="{FF2B5EF4-FFF2-40B4-BE49-F238E27FC236}">
                  <a16:creationId xmlns:a16="http://schemas.microsoft.com/office/drawing/2014/main" id="{8F155979-73C0-5628-A5E1-BF04A5D8CDB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41238" y="5658788"/>
              <a:ext cx="963514" cy="96351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203C6250-B8B5-11AF-07A0-DD7D2C30293A}"/>
                </a:ext>
              </a:extLst>
            </p:cNvPr>
            <p:cNvPicPr>
              <a:picLocks noChangeAspect="1"/>
            </p:cNvPicPr>
            <p:nvPr/>
          </p:nvPicPr>
          <p:blipFill>
            <a:blip r:embed="rId8"/>
            <a:stretch>
              <a:fillRect/>
            </a:stretch>
          </p:blipFill>
          <p:spPr>
            <a:xfrm>
              <a:off x="2154175" y="5547476"/>
              <a:ext cx="2164667" cy="1411871"/>
            </a:xfrm>
            <a:prstGeom prst="rect">
              <a:avLst/>
            </a:prstGeom>
          </p:spPr>
        </p:pic>
      </p:grpSp>
      <p:pic>
        <p:nvPicPr>
          <p:cNvPr id="14" name="Picture 13">
            <a:extLst>
              <a:ext uri="{FF2B5EF4-FFF2-40B4-BE49-F238E27FC236}">
                <a16:creationId xmlns:a16="http://schemas.microsoft.com/office/drawing/2014/main" id="{EC2D586C-31F3-1B88-BB36-CCAD6EDAD590}"/>
              </a:ext>
            </a:extLst>
          </p:cNvPr>
          <p:cNvPicPr>
            <a:picLocks noChangeAspect="1"/>
          </p:cNvPicPr>
          <p:nvPr/>
        </p:nvPicPr>
        <p:blipFill rotWithShape="1">
          <a:blip r:embed="rId9"/>
          <a:srcRect l="37546"/>
          <a:stretch/>
        </p:blipFill>
        <p:spPr>
          <a:xfrm>
            <a:off x="8444580" y="1279338"/>
            <a:ext cx="3625567" cy="4810595"/>
          </a:xfrm>
          <a:prstGeom prst="roundRect">
            <a:avLst>
              <a:gd name="adj" fmla="val 50000"/>
            </a:avLst>
          </a:prstGeom>
          <a:effectLst>
            <a:softEdge rad="127000"/>
          </a:effectLst>
        </p:spPr>
      </p:pic>
      <p:pic>
        <p:nvPicPr>
          <p:cNvPr id="4" name="Picture 3" descr="A picture containing drawing&#10;&#10;Description automatically generated">
            <a:extLst>
              <a:ext uri="{FF2B5EF4-FFF2-40B4-BE49-F238E27FC236}">
                <a16:creationId xmlns:a16="http://schemas.microsoft.com/office/drawing/2014/main" id="{D1615932-8639-0F9E-77E1-4D3877E243A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0" y="6177489"/>
            <a:ext cx="1326454" cy="680511"/>
          </a:xfrm>
          <a:prstGeom prst="rect">
            <a:avLst/>
          </a:prstGeom>
        </p:spPr>
      </p:pic>
    </p:spTree>
    <p:extLst>
      <p:ext uri="{BB962C8B-B14F-4D97-AF65-F5344CB8AC3E}">
        <p14:creationId xmlns:p14="http://schemas.microsoft.com/office/powerpoint/2010/main" val="11651425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D191148-6D56-98BF-6C83-FAF595883452}"/>
              </a:ext>
            </a:extLst>
          </p:cNvPr>
          <p:cNvPicPr>
            <a:picLocks noChangeAspect="1"/>
          </p:cNvPicPr>
          <p:nvPr/>
        </p:nvPicPr>
        <p:blipFill rotWithShape="1">
          <a:blip r:embed="rId3"/>
          <a:srcRect l="667" t="453" r="4498" b="15446"/>
          <a:stretch/>
        </p:blipFill>
        <p:spPr>
          <a:xfrm>
            <a:off x="0" y="1013012"/>
            <a:ext cx="12191944" cy="5844988"/>
          </a:xfrm>
          <a:prstGeom prst="rect">
            <a:avLst/>
          </a:prstGeom>
        </p:spPr>
      </p:pic>
      <p:sp>
        <p:nvSpPr>
          <p:cNvPr id="5" name="Title 4">
            <a:extLst>
              <a:ext uri="{FF2B5EF4-FFF2-40B4-BE49-F238E27FC236}">
                <a16:creationId xmlns:a16="http://schemas.microsoft.com/office/drawing/2014/main" id="{BFCAE10D-8113-3891-C91B-8230D1E58C49}"/>
              </a:ext>
            </a:extLst>
          </p:cNvPr>
          <p:cNvSpPr>
            <a:spLocks noGrp="1"/>
          </p:cNvSpPr>
          <p:nvPr>
            <p:ph type="title"/>
          </p:nvPr>
        </p:nvSpPr>
        <p:spPr/>
        <p:txBody>
          <a:bodyPr>
            <a:normAutofit/>
          </a:bodyPr>
          <a:lstStyle/>
          <a:p>
            <a:r>
              <a:rPr lang="en-US" sz="4000" dirty="0"/>
              <a:t>Real-Time Snow and Ice</a:t>
            </a:r>
          </a:p>
        </p:txBody>
      </p:sp>
      <p:pic>
        <p:nvPicPr>
          <p:cNvPr id="6" name="Picture 5">
            <a:extLst>
              <a:ext uri="{FF2B5EF4-FFF2-40B4-BE49-F238E27FC236}">
                <a16:creationId xmlns:a16="http://schemas.microsoft.com/office/drawing/2014/main" id="{F47A9EC8-9CDF-B4C5-8920-0911022FBE08}"/>
              </a:ext>
            </a:extLst>
          </p:cNvPr>
          <p:cNvPicPr>
            <a:picLocks noChangeAspect="1"/>
          </p:cNvPicPr>
          <p:nvPr/>
        </p:nvPicPr>
        <p:blipFill>
          <a:blip r:embed="rId4"/>
          <a:stretch>
            <a:fillRect/>
          </a:stretch>
        </p:blipFill>
        <p:spPr>
          <a:xfrm>
            <a:off x="113553" y="1210589"/>
            <a:ext cx="2543175" cy="1300163"/>
          </a:xfrm>
          <a:prstGeom prst="rect">
            <a:avLst/>
          </a:prstGeom>
        </p:spPr>
      </p:pic>
      <p:sp>
        <p:nvSpPr>
          <p:cNvPr id="2" name="Oval 1">
            <a:extLst>
              <a:ext uri="{FF2B5EF4-FFF2-40B4-BE49-F238E27FC236}">
                <a16:creationId xmlns:a16="http://schemas.microsoft.com/office/drawing/2014/main" id="{002C7ECC-D752-FF90-07C2-CBB249CE8CB2}"/>
              </a:ext>
            </a:extLst>
          </p:cNvPr>
          <p:cNvSpPr/>
          <p:nvPr/>
        </p:nvSpPr>
        <p:spPr>
          <a:xfrm rot="21203265">
            <a:off x="7740383" y="3280406"/>
            <a:ext cx="1105786" cy="352565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grpSp>
        <p:nvGrpSpPr>
          <p:cNvPr id="9" name="Group 8">
            <a:extLst>
              <a:ext uri="{FF2B5EF4-FFF2-40B4-BE49-F238E27FC236}">
                <a16:creationId xmlns:a16="http://schemas.microsoft.com/office/drawing/2014/main" id="{0B785A28-70C5-EC65-8976-B2669A905B43}"/>
              </a:ext>
            </a:extLst>
          </p:cNvPr>
          <p:cNvGrpSpPr/>
          <p:nvPr/>
        </p:nvGrpSpPr>
        <p:grpSpPr>
          <a:xfrm>
            <a:off x="8452770" y="-94984"/>
            <a:ext cx="4563508" cy="1107996"/>
            <a:chOff x="8452770" y="-94984"/>
            <a:chExt cx="4563508" cy="1107996"/>
          </a:xfrm>
        </p:grpSpPr>
        <p:pic>
          <p:nvPicPr>
            <p:cNvPr id="10" name="Picture 9">
              <a:extLst>
                <a:ext uri="{FF2B5EF4-FFF2-40B4-BE49-F238E27FC236}">
                  <a16:creationId xmlns:a16="http://schemas.microsoft.com/office/drawing/2014/main" id="{4DD7C41C-CC60-05F9-621F-011E1E920ECA}"/>
                </a:ext>
              </a:extLst>
            </p:cNvPr>
            <p:cNvPicPr>
              <a:picLocks noChangeAspect="1"/>
            </p:cNvPicPr>
            <p:nvPr/>
          </p:nvPicPr>
          <p:blipFill>
            <a:blip r:embed="rId5"/>
            <a:stretch>
              <a:fillRect/>
            </a:stretch>
          </p:blipFill>
          <p:spPr>
            <a:xfrm>
              <a:off x="8452770" y="32235"/>
              <a:ext cx="2857500" cy="952500"/>
            </a:xfrm>
            <a:prstGeom prst="rect">
              <a:avLst/>
            </a:prstGeom>
          </p:spPr>
        </p:pic>
        <p:sp>
          <p:nvSpPr>
            <p:cNvPr id="11" name="TextBox 10">
              <a:extLst>
                <a:ext uri="{FF2B5EF4-FFF2-40B4-BE49-F238E27FC236}">
                  <a16:creationId xmlns:a16="http://schemas.microsoft.com/office/drawing/2014/main" id="{D3310E8A-0139-BD1D-926C-EEB79A7E90D3}"/>
                </a:ext>
              </a:extLst>
            </p:cNvPr>
            <p:cNvSpPr txBox="1"/>
            <p:nvPr/>
          </p:nvSpPr>
          <p:spPr>
            <a:xfrm>
              <a:off x="11135070" y="-94984"/>
              <a:ext cx="1881208"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1" i="1" u="none" strike="noStrike" kern="1200" cap="none" spc="0" normalizeH="0" baseline="0" noProof="0" dirty="0">
                  <a:ln>
                    <a:noFill/>
                  </a:ln>
                  <a:solidFill>
                    <a:srgbClr val="19214F"/>
                  </a:solidFill>
                  <a:effectLst/>
                  <a:uLnTx/>
                  <a:uFillTx/>
                  <a:latin typeface="Arial" panose="020B0604020202020204" pitchFamily="34" charset="0"/>
                  <a:ea typeface="+mn-ea"/>
                  <a:cs typeface="Arial" panose="020B0604020202020204" pitchFamily="34" charset="0"/>
                </a:rPr>
                <a:t>-6</a:t>
              </a:r>
            </a:p>
          </p:txBody>
        </p:sp>
      </p:grpSp>
      <p:pic>
        <p:nvPicPr>
          <p:cNvPr id="3" name="Picture 2" descr="A picture containing drawing&#10;&#10;Description automatically generated">
            <a:extLst>
              <a:ext uri="{FF2B5EF4-FFF2-40B4-BE49-F238E27FC236}">
                <a16:creationId xmlns:a16="http://schemas.microsoft.com/office/drawing/2014/main" id="{C3CEE7B9-C3AC-C91E-565C-A918ADA7F8D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6177489"/>
            <a:ext cx="1326454" cy="680511"/>
          </a:xfrm>
          <a:prstGeom prst="rect">
            <a:avLst/>
          </a:prstGeom>
        </p:spPr>
      </p:pic>
    </p:spTree>
    <p:extLst>
      <p:ext uri="{BB962C8B-B14F-4D97-AF65-F5344CB8AC3E}">
        <p14:creationId xmlns:p14="http://schemas.microsoft.com/office/powerpoint/2010/main" val="224686222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5">
            <a:extLst>
              <a:ext uri="{FF2B5EF4-FFF2-40B4-BE49-F238E27FC236}">
                <a16:creationId xmlns:a16="http://schemas.microsoft.com/office/drawing/2014/main" id="{C7DB0BBD-E77F-408D-98FD-F4B0DBA1A204}"/>
              </a:ext>
            </a:extLst>
          </p:cNvPr>
          <p:cNvGraphicFramePr>
            <a:graphicFrameLocks noGrp="1"/>
          </p:cNvGraphicFramePr>
          <p:nvPr>
            <p:ph idx="1"/>
          </p:nvPr>
        </p:nvGraphicFramePr>
        <p:xfrm>
          <a:off x="339860" y="1757889"/>
          <a:ext cx="11512279" cy="4419600"/>
        </p:xfrm>
        <a:graphic>
          <a:graphicData uri="http://schemas.openxmlformats.org/drawingml/2006/table">
            <a:tbl>
              <a:tblPr firstRow="1" bandRow="1">
                <a:tableStyleId>{6E25E649-3F16-4E02-A733-19D2CDBF48F0}</a:tableStyleId>
              </a:tblPr>
              <a:tblGrid>
                <a:gridCol w="3406517">
                  <a:extLst>
                    <a:ext uri="{9D8B030D-6E8A-4147-A177-3AD203B41FA5}">
                      <a16:colId xmlns:a16="http://schemas.microsoft.com/office/drawing/2014/main" val="2199221152"/>
                    </a:ext>
                  </a:extLst>
                </a:gridCol>
                <a:gridCol w="2544565">
                  <a:extLst>
                    <a:ext uri="{9D8B030D-6E8A-4147-A177-3AD203B41FA5}">
                      <a16:colId xmlns:a16="http://schemas.microsoft.com/office/drawing/2014/main" val="2984732272"/>
                    </a:ext>
                  </a:extLst>
                </a:gridCol>
                <a:gridCol w="5561197">
                  <a:extLst>
                    <a:ext uri="{9D8B030D-6E8A-4147-A177-3AD203B41FA5}">
                      <a16:colId xmlns:a16="http://schemas.microsoft.com/office/drawing/2014/main" val="3023502553"/>
                    </a:ext>
                  </a:extLst>
                </a:gridCol>
              </a:tblGrid>
              <a:tr h="370840">
                <a:tc>
                  <a:txBody>
                    <a:bodyPr/>
                    <a:lstStyle/>
                    <a:p>
                      <a:r>
                        <a:rPr lang="en-US" sz="3200" dirty="0"/>
                        <a:t>Use Case</a:t>
                      </a:r>
                    </a:p>
                  </a:txBody>
                  <a:tcPr/>
                </a:tc>
                <a:tc>
                  <a:txBody>
                    <a:bodyPr/>
                    <a:lstStyle/>
                    <a:p>
                      <a:r>
                        <a:rPr lang="en-US" sz="3200" dirty="0"/>
                        <a:t>Benefit</a:t>
                      </a:r>
                    </a:p>
                  </a:txBody>
                  <a:tcPr/>
                </a:tc>
                <a:tc>
                  <a:txBody>
                    <a:bodyPr/>
                    <a:lstStyle/>
                    <a:p>
                      <a:r>
                        <a:rPr lang="en-US" sz="3200" dirty="0"/>
                        <a:t>Details</a:t>
                      </a: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4056115337"/>
                  </a:ext>
                </a:extLst>
              </a:tr>
              <a:tr h="370840">
                <a:tc>
                  <a:txBody>
                    <a:bodyPr/>
                    <a:lstStyle/>
                    <a:p>
                      <a:r>
                        <a:rPr lang="en-US" sz="2400" b="0" dirty="0"/>
                        <a:t>Snow &amp; Ice Performance Report</a:t>
                      </a:r>
                    </a:p>
                    <a:p>
                      <a:endParaRPr lang="en-US" sz="2400" b="0" dirty="0"/>
                    </a:p>
                  </a:txBody>
                  <a:tcPr/>
                </a:tc>
                <a:tc>
                  <a:txBody>
                    <a:bodyPr/>
                    <a:lstStyle/>
                    <a:p>
                      <a:r>
                        <a:rPr lang="en-US" sz="2400" b="0" dirty="0"/>
                        <a:t>Time Savings</a:t>
                      </a:r>
                    </a:p>
                  </a:txBody>
                  <a:tcPr/>
                </a:tc>
                <a:tc>
                  <a:txBody>
                    <a:bodyPr/>
                    <a:lstStyle/>
                    <a:p>
                      <a:r>
                        <a:rPr lang="en-US" sz="2400" b="0" dirty="0"/>
                        <a:t>Through automation (APIs &amp; Python Scripts) reduced report processing time and resources from 2-3 people for 3-4 days to a background process that runs for ~2 hours.</a:t>
                      </a: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4127330274"/>
                  </a:ext>
                </a:extLst>
              </a:tr>
              <a:tr h="370840">
                <a:tc>
                  <a:txBody>
                    <a:bodyPr/>
                    <a:lstStyle/>
                    <a:p>
                      <a:r>
                        <a:rPr lang="en-US" sz="2400" b="0" dirty="0"/>
                        <a:t>Real Time Snow &amp; Ice</a:t>
                      </a:r>
                    </a:p>
                    <a:p>
                      <a:endParaRPr lang="en-US" sz="2400" b="0" dirty="0"/>
                    </a:p>
                  </a:txBody>
                  <a:tcPr/>
                </a:tc>
                <a:tc>
                  <a:txBody>
                    <a:bodyPr/>
                    <a:lstStyle/>
                    <a:p>
                      <a:r>
                        <a:rPr lang="en-US" sz="2400" b="0" dirty="0"/>
                        <a:t>Resource Allocation</a:t>
                      </a:r>
                    </a:p>
                  </a:txBody>
                  <a:tcPr/>
                </a:tc>
                <a:tc>
                  <a:txBody>
                    <a:bodyPr/>
                    <a:lstStyle/>
                    <a:p>
                      <a:r>
                        <a:rPr lang="en-US" sz="2400" b="0" dirty="0"/>
                        <a:t>Allows managers to see in real time which routes are experiencing slowdowns according to the Snow &amp; Ice Performance metric to adjust resources where needed.</a:t>
                      </a: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853113017"/>
                  </a:ext>
                </a:extLst>
              </a:tr>
            </a:tbl>
          </a:graphicData>
        </a:graphic>
      </p:graphicFrame>
      <p:sp>
        <p:nvSpPr>
          <p:cNvPr id="3" name="Title 2">
            <a:extLst>
              <a:ext uri="{FF2B5EF4-FFF2-40B4-BE49-F238E27FC236}">
                <a16:creationId xmlns:a16="http://schemas.microsoft.com/office/drawing/2014/main" id="{DA44BC91-F8A1-4D4A-9CE5-A6BE67C5A33D}"/>
              </a:ext>
            </a:extLst>
          </p:cNvPr>
          <p:cNvSpPr>
            <a:spLocks noGrp="1"/>
          </p:cNvSpPr>
          <p:nvPr>
            <p:ph type="title"/>
          </p:nvPr>
        </p:nvSpPr>
        <p:spPr/>
        <p:txBody>
          <a:bodyPr/>
          <a:lstStyle/>
          <a:p>
            <a:r>
              <a:rPr lang="en-US" dirty="0"/>
              <a:t>Making the Business Case</a:t>
            </a:r>
          </a:p>
        </p:txBody>
      </p:sp>
      <p:sp>
        <p:nvSpPr>
          <p:cNvPr id="2" name="TextBox 1">
            <a:extLst>
              <a:ext uri="{FF2B5EF4-FFF2-40B4-BE49-F238E27FC236}">
                <a16:creationId xmlns:a16="http://schemas.microsoft.com/office/drawing/2014/main" id="{E259FDCF-7E53-5624-7E4A-7AE646F03A4D}"/>
              </a:ext>
            </a:extLst>
          </p:cNvPr>
          <p:cNvSpPr txBox="1"/>
          <p:nvPr/>
        </p:nvSpPr>
        <p:spPr>
          <a:xfrm>
            <a:off x="1196008" y="845836"/>
            <a:ext cx="678511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black"/>
                </a:solidFill>
                <a:effectLst/>
                <a:uLnTx/>
                <a:uFillTx/>
                <a:latin typeface="Trebuchet MS" panose="020B0603020202020204"/>
                <a:ea typeface="+mn-ea"/>
                <a:cs typeface="+mn-cs"/>
              </a:rPr>
              <a:t>Benefits of purchasing crowdsourced data</a:t>
            </a:r>
          </a:p>
        </p:txBody>
      </p:sp>
      <p:pic>
        <p:nvPicPr>
          <p:cNvPr id="4" name="Picture 3" descr="A picture containing drawing&#10;&#10;Description automatically generated">
            <a:extLst>
              <a:ext uri="{FF2B5EF4-FFF2-40B4-BE49-F238E27FC236}">
                <a16:creationId xmlns:a16="http://schemas.microsoft.com/office/drawing/2014/main" id="{E0CE22AD-56C8-F0CB-A5DA-0A50CEBAF87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177489"/>
            <a:ext cx="1326454" cy="680511"/>
          </a:xfrm>
          <a:prstGeom prst="rect">
            <a:avLst/>
          </a:prstGeom>
        </p:spPr>
      </p:pic>
    </p:spTree>
    <p:extLst>
      <p:ext uri="{BB962C8B-B14F-4D97-AF65-F5344CB8AC3E}">
        <p14:creationId xmlns:p14="http://schemas.microsoft.com/office/powerpoint/2010/main" val="182509084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F94AA2BD-2E3F-4B1D-8127-5744B81153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3" name="Title 2">
            <a:extLst>
              <a:ext uri="{FF2B5EF4-FFF2-40B4-BE49-F238E27FC236}">
                <a16:creationId xmlns:a16="http://schemas.microsoft.com/office/drawing/2014/main" id="{B72A011C-F35E-9181-1CAD-6A4D2229E048}"/>
              </a:ext>
            </a:extLst>
          </p:cNvPr>
          <p:cNvSpPr>
            <a:spLocks noGrp="1"/>
          </p:cNvSpPr>
          <p:nvPr>
            <p:ph type="title"/>
          </p:nvPr>
        </p:nvSpPr>
        <p:spPr>
          <a:xfrm>
            <a:off x="411480" y="987552"/>
            <a:ext cx="4485861" cy="1088136"/>
          </a:xfrm>
        </p:spPr>
        <p:txBody>
          <a:bodyPr vert="horz" lIns="91440" tIns="45720" rIns="91440" bIns="45720" rtlCol="0" anchor="b">
            <a:normAutofit fontScale="90000"/>
          </a:bodyPr>
          <a:lstStyle/>
          <a:p>
            <a:r>
              <a:rPr lang="en-US" sz="4900" dirty="0">
                <a:solidFill>
                  <a:schemeClr val="tx1"/>
                </a:solidFill>
              </a:rPr>
              <a:t>TOAST</a:t>
            </a:r>
            <a:br>
              <a:rPr lang="en-US" sz="2400" dirty="0">
                <a:solidFill>
                  <a:schemeClr val="tx1"/>
                </a:solidFill>
              </a:rPr>
            </a:br>
            <a:r>
              <a:rPr lang="en-US" sz="2400" i="1" dirty="0">
                <a:solidFill>
                  <a:schemeClr val="tx2"/>
                </a:solidFill>
              </a:rPr>
              <a:t>Traffic Operations Assessment Systems Tool</a:t>
            </a:r>
          </a:p>
        </p:txBody>
      </p:sp>
      <p:sp>
        <p:nvSpPr>
          <p:cNvPr id="29" name="Rectangle 28">
            <a:extLst>
              <a:ext uri="{FF2B5EF4-FFF2-40B4-BE49-F238E27FC236}">
                <a16:creationId xmlns:a16="http://schemas.microsoft.com/office/drawing/2014/main" id="{4BD02261-2DC8-4AA8-9E16-7751AE8924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49223" y="38793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3D752CF2-2291-40B5-B462-C17B174C10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1480" y="2286000"/>
            <a:ext cx="43891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Content Placeholder 4">
            <a:extLst>
              <a:ext uri="{FF2B5EF4-FFF2-40B4-BE49-F238E27FC236}">
                <a16:creationId xmlns:a16="http://schemas.microsoft.com/office/drawing/2014/main" id="{FB1F10E3-8500-1581-5A06-419868A0D818}"/>
              </a:ext>
            </a:extLst>
          </p:cNvPr>
          <p:cNvPicPr>
            <a:picLocks noChangeAspect="1"/>
          </p:cNvPicPr>
          <p:nvPr/>
        </p:nvPicPr>
        <p:blipFill rotWithShape="1">
          <a:blip r:embed="rId3"/>
          <a:srcRect r="-2" b="873"/>
          <a:stretch/>
        </p:blipFill>
        <p:spPr>
          <a:xfrm>
            <a:off x="5308052" y="10"/>
            <a:ext cx="6883948" cy="6857990"/>
          </a:xfrm>
          <a:custGeom>
            <a:avLst/>
            <a:gdLst/>
            <a:ahLst/>
            <a:cxnLst/>
            <a:rect l="l" t="t" r="r" b="b"/>
            <a:pathLst>
              <a:path w="6883948" h="6858000">
                <a:moveTo>
                  <a:pt x="365648" y="0"/>
                </a:moveTo>
                <a:lnTo>
                  <a:pt x="6883948" y="0"/>
                </a:lnTo>
                <a:lnTo>
                  <a:pt x="6883948" y="6858000"/>
                </a:lnTo>
                <a:lnTo>
                  <a:pt x="365648" y="6858000"/>
                </a:lnTo>
                <a:lnTo>
                  <a:pt x="360213" y="6835050"/>
                </a:lnTo>
                <a:cubicBezTo>
                  <a:pt x="128263" y="5788167"/>
                  <a:pt x="0" y="4637179"/>
                  <a:pt x="0" y="3429001"/>
                </a:cubicBezTo>
                <a:cubicBezTo>
                  <a:pt x="0" y="2220824"/>
                  <a:pt x="128263" y="1069835"/>
                  <a:pt x="360213" y="22952"/>
                </a:cubicBezTo>
                <a:close/>
              </a:path>
            </a:pathLst>
          </a:custGeom>
          <a:effectLst>
            <a:outerShdw blurRad="50800" dist="38100" dir="10800000" algn="r" rotWithShape="0">
              <a:schemeClr val="bg1">
                <a:lumMod val="85000"/>
                <a:alpha val="30000"/>
              </a:schemeClr>
            </a:outerShdw>
          </a:effectLst>
        </p:spPr>
      </p:pic>
      <p:graphicFrame>
        <p:nvGraphicFramePr>
          <p:cNvPr id="9" name="Diagram 8">
            <a:extLst>
              <a:ext uri="{FF2B5EF4-FFF2-40B4-BE49-F238E27FC236}">
                <a16:creationId xmlns:a16="http://schemas.microsoft.com/office/drawing/2014/main" id="{AA45CACA-29E0-B119-6FBD-F7783DEC2EC6}"/>
              </a:ext>
            </a:extLst>
          </p:cNvPr>
          <p:cNvGraphicFramePr/>
          <p:nvPr/>
        </p:nvGraphicFramePr>
        <p:xfrm>
          <a:off x="381697" y="2245737"/>
          <a:ext cx="4393851" cy="460863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2" name="Graphic 11" descr="Warning with solid fill">
            <a:extLst>
              <a:ext uri="{FF2B5EF4-FFF2-40B4-BE49-F238E27FC236}">
                <a16:creationId xmlns:a16="http://schemas.microsoft.com/office/drawing/2014/main" id="{FEAEE6C5-74D3-7EB3-5959-72B602B204A0}"/>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060925" y="2535297"/>
            <a:ext cx="552327" cy="552327"/>
          </a:xfrm>
          <a:prstGeom prst="rect">
            <a:avLst/>
          </a:prstGeom>
        </p:spPr>
      </p:pic>
      <p:pic>
        <p:nvPicPr>
          <p:cNvPr id="21" name="Graphic 20" descr="Crash with solid fill">
            <a:extLst>
              <a:ext uri="{FF2B5EF4-FFF2-40B4-BE49-F238E27FC236}">
                <a16:creationId xmlns:a16="http://schemas.microsoft.com/office/drawing/2014/main" id="{421BB439-1B0F-91A9-55EC-1441234788F5}"/>
              </a:ext>
            </a:extLst>
          </p:cNvPr>
          <p:cNvPicPr>
            <a:picLocks noChangeAspect="1"/>
          </p:cNvPicPr>
          <p:nvPr/>
        </p:nvPicPr>
        <p:blipFill rotWithShape="1">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t="40358"/>
          <a:stretch/>
        </p:blipFill>
        <p:spPr>
          <a:xfrm>
            <a:off x="3529584" y="4400697"/>
            <a:ext cx="599009" cy="357261"/>
          </a:xfrm>
          <a:prstGeom prst="rect">
            <a:avLst/>
          </a:prstGeom>
        </p:spPr>
      </p:pic>
      <p:pic>
        <p:nvPicPr>
          <p:cNvPr id="23" name="Graphic 22" descr="Truck with solid fill">
            <a:extLst>
              <a:ext uri="{FF2B5EF4-FFF2-40B4-BE49-F238E27FC236}">
                <a16:creationId xmlns:a16="http://schemas.microsoft.com/office/drawing/2014/main" id="{946B1FC7-EA90-31E3-6293-ADEFCABDA901}"/>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4081743" y="5999823"/>
            <a:ext cx="548640" cy="548640"/>
          </a:xfrm>
          <a:prstGeom prst="rect">
            <a:avLst/>
          </a:prstGeom>
        </p:spPr>
      </p:pic>
      <p:grpSp>
        <p:nvGrpSpPr>
          <p:cNvPr id="34" name="Group 33">
            <a:extLst>
              <a:ext uri="{FF2B5EF4-FFF2-40B4-BE49-F238E27FC236}">
                <a16:creationId xmlns:a16="http://schemas.microsoft.com/office/drawing/2014/main" id="{B83747BA-FBEE-DA8C-335D-00E26F8F50CC}"/>
              </a:ext>
            </a:extLst>
          </p:cNvPr>
          <p:cNvGrpSpPr/>
          <p:nvPr/>
        </p:nvGrpSpPr>
        <p:grpSpPr>
          <a:xfrm>
            <a:off x="3573131" y="5144263"/>
            <a:ext cx="738833" cy="469255"/>
            <a:chOff x="4302967" y="4599433"/>
            <a:chExt cx="738833" cy="469255"/>
          </a:xfrm>
        </p:grpSpPr>
        <p:pic>
          <p:nvPicPr>
            <p:cNvPr id="26" name="Graphic 25" descr="Construction worker male with solid fill">
              <a:extLst>
                <a:ext uri="{FF2B5EF4-FFF2-40B4-BE49-F238E27FC236}">
                  <a16:creationId xmlns:a16="http://schemas.microsoft.com/office/drawing/2014/main" id="{79E90866-12BC-A6A5-F0BF-907C9806F8E7}"/>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4302967" y="4702928"/>
              <a:ext cx="365760" cy="365760"/>
            </a:xfrm>
            <a:prstGeom prst="rect">
              <a:avLst/>
            </a:prstGeom>
          </p:spPr>
        </p:pic>
        <p:pic>
          <p:nvPicPr>
            <p:cNvPr id="30" name="Graphic 29" descr="Firefighter male with solid fill">
              <a:extLst>
                <a:ext uri="{FF2B5EF4-FFF2-40B4-BE49-F238E27FC236}">
                  <a16:creationId xmlns:a16="http://schemas.microsoft.com/office/drawing/2014/main" id="{299D7A21-35DE-892C-D46C-A4EDBBC55376}"/>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4487465" y="4599433"/>
              <a:ext cx="365760" cy="365760"/>
            </a:xfrm>
            <a:prstGeom prst="rect">
              <a:avLst/>
            </a:prstGeom>
          </p:spPr>
        </p:pic>
        <p:pic>
          <p:nvPicPr>
            <p:cNvPr id="33" name="Graphic 32" descr="Police male with solid fill">
              <a:extLst>
                <a:ext uri="{FF2B5EF4-FFF2-40B4-BE49-F238E27FC236}">
                  <a16:creationId xmlns:a16="http://schemas.microsoft.com/office/drawing/2014/main" id="{EA3CF5A2-8FE5-2C59-8815-C80DCD219F7C}"/>
                </a:ext>
              </a:extLst>
            </p:cNvPr>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4676040" y="4702928"/>
              <a:ext cx="365760" cy="365760"/>
            </a:xfrm>
            <a:prstGeom prst="rect">
              <a:avLst/>
            </a:prstGeom>
          </p:spPr>
        </p:pic>
      </p:grpSp>
      <p:pic>
        <p:nvPicPr>
          <p:cNvPr id="36" name="Graphic 35" descr="Stopwatch with solid fill">
            <a:extLst>
              <a:ext uri="{FF2B5EF4-FFF2-40B4-BE49-F238E27FC236}">
                <a16:creationId xmlns:a16="http://schemas.microsoft.com/office/drawing/2014/main" id="{6B84277D-7D81-0703-EFFE-AD9E578B43FA}"/>
              </a:ext>
            </a:extLst>
          </p:cNvPr>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3664571" y="3424321"/>
            <a:ext cx="548640" cy="548640"/>
          </a:xfrm>
          <a:prstGeom prst="rect">
            <a:avLst/>
          </a:prstGeom>
        </p:spPr>
      </p:pic>
      <p:pic>
        <p:nvPicPr>
          <p:cNvPr id="37" name="Picture 36" descr="A picture containing drawing&#10;&#10;Description automatically generated">
            <a:extLst>
              <a:ext uri="{FF2B5EF4-FFF2-40B4-BE49-F238E27FC236}">
                <a16:creationId xmlns:a16="http://schemas.microsoft.com/office/drawing/2014/main" id="{1843030D-8CBD-7D59-0588-7E2673DFB277}"/>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10865546" y="6173856"/>
            <a:ext cx="1326454" cy="680511"/>
          </a:xfrm>
          <a:prstGeom prst="rect">
            <a:avLst/>
          </a:prstGeom>
        </p:spPr>
      </p:pic>
    </p:spTree>
    <p:extLst>
      <p:ext uri="{BB962C8B-B14F-4D97-AF65-F5344CB8AC3E}">
        <p14:creationId xmlns:p14="http://schemas.microsoft.com/office/powerpoint/2010/main" val="358360368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9B7EBF-3C88-43B2-835F-AC0059623537}"/>
              </a:ext>
            </a:extLst>
          </p:cNvPr>
          <p:cNvSpPr>
            <a:spLocks noGrp="1"/>
          </p:cNvSpPr>
          <p:nvPr>
            <p:ph type="title"/>
          </p:nvPr>
        </p:nvSpPr>
        <p:spPr/>
        <p:txBody>
          <a:bodyPr/>
          <a:lstStyle/>
          <a:p>
            <a:r>
              <a:rPr lang="en-US" dirty="0"/>
              <a:t>Knowledge Check</a:t>
            </a:r>
          </a:p>
        </p:txBody>
      </p:sp>
      <p:sp>
        <p:nvSpPr>
          <p:cNvPr id="3" name="Content Placeholder 2">
            <a:extLst>
              <a:ext uri="{FF2B5EF4-FFF2-40B4-BE49-F238E27FC236}">
                <a16:creationId xmlns:a16="http://schemas.microsoft.com/office/drawing/2014/main" id="{F0CD059A-E561-4F16-9856-3DD4118693D9}"/>
              </a:ext>
            </a:extLst>
          </p:cNvPr>
          <p:cNvSpPr>
            <a:spLocks noGrp="1"/>
          </p:cNvSpPr>
          <p:nvPr>
            <p:ph idx="1"/>
          </p:nvPr>
        </p:nvSpPr>
        <p:spPr>
          <a:xfrm>
            <a:off x="838200" y="1825625"/>
            <a:ext cx="6872403" cy="4351338"/>
          </a:xfrm>
        </p:spPr>
        <p:txBody>
          <a:bodyPr vert="horz" lIns="91440" tIns="45720" rIns="91440" bIns="45720" rtlCol="0" anchor="t">
            <a:normAutofit lnSpcReduction="10000"/>
          </a:bodyPr>
          <a:lstStyle/>
          <a:p>
            <a:pPr marL="0" indent="0">
              <a:buNone/>
            </a:pPr>
            <a:r>
              <a:rPr lang="en-US" dirty="0">
                <a:latin typeface="Arial"/>
                <a:cs typeface="Arial"/>
              </a:rPr>
              <a:t>How does crowdsourcing data improve key aspects of road weather management?</a:t>
            </a:r>
          </a:p>
          <a:p>
            <a:pPr marL="463550" indent="-463550">
              <a:spcAft>
                <a:spcPts val="1800"/>
              </a:spcAft>
              <a:buAutoNum type="alphaUcPeriod"/>
            </a:pPr>
            <a:r>
              <a:rPr lang="en-US" sz="2400" dirty="0">
                <a:latin typeface="Arial"/>
                <a:cs typeface="Arial"/>
              </a:rPr>
              <a:t>Expand weather-reporting geography and timeliness</a:t>
            </a:r>
          </a:p>
          <a:p>
            <a:pPr marL="463550" indent="-463550">
              <a:spcAft>
                <a:spcPts val="1800"/>
              </a:spcAft>
              <a:buAutoNum type="alphaUcPeriod"/>
            </a:pPr>
            <a:r>
              <a:rPr lang="en-US" sz="2400" dirty="0">
                <a:latin typeface="Arial"/>
                <a:cs typeface="Arial"/>
              </a:rPr>
              <a:t>Facilitate real-time weather responsive strategies</a:t>
            </a:r>
          </a:p>
          <a:p>
            <a:pPr marL="463550" indent="-463550">
              <a:spcAft>
                <a:spcPts val="1800"/>
              </a:spcAft>
              <a:buAutoNum type="alphaUcPeriod"/>
            </a:pPr>
            <a:r>
              <a:rPr lang="en-US" sz="2400" dirty="0">
                <a:latin typeface="Arial"/>
                <a:cs typeface="Arial"/>
              </a:rPr>
              <a:t>Facilitate post-weather response studies</a:t>
            </a:r>
            <a:endParaRPr lang="en-US" dirty="0">
              <a:latin typeface="Arial"/>
              <a:cs typeface="Arial"/>
            </a:endParaRPr>
          </a:p>
          <a:p>
            <a:pPr marL="514350" indent="-514350">
              <a:buAutoNum type="alphaUcPeriod"/>
            </a:pPr>
            <a:r>
              <a:rPr lang="en-US" sz="2400" dirty="0">
                <a:latin typeface="Arial"/>
                <a:cs typeface="Arial"/>
              </a:rPr>
              <a:t>All of the above</a:t>
            </a:r>
            <a:endParaRPr lang="en-US" sz="2400" dirty="0"/>
          </a:p>
          <a:p>
            <a:pPr marL="514350" indent="-514350">
              <a:buAutoNum type="alphaUcPeriod"/>
            </a:pPr>
            <a:endParaRPr lang="en-US" dirty="0"/>
          </a:p>
          <a:p>
            <a:endParaRPr lang="en-US" dirty="0"/>
          </a:p>
        </p:txBody>
      </p:sp>
      <p:sp>
        <p:nvSpPr>
          <p:cNvPr id="4" name="Slide Number Placeholder 3">
            <a:extLst>
              <a:ext uri="{FF2B5EF4-FFF2-40B4-BE49-F238E27FC236}">
                <a16:creationId xmlns:a16="http://schemas.microsoft.com/office/drawing/2014/main" id="{9ACB9550-8FD9-441F-A104-8B8775BB6FB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0DD06B-44D0-4B5F-9DB8-096B8174C7B9}" type="slidenum">
              <a:rPr kumimoji="0" lang="en-US" sz="1000" b="0" i="0" u="none" strike="noStrike" kern="1200" cap="none" spc="0" normalizeH="0" baseline="0" noProof="0" smtClean="0">
                <a:ln>
                  <a:noFill/>
                </a:ln>
                <a:solidFill>
                  <a:srgbClr val="898989"/>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000" b="0" i="0" u="none" strike="noStrike" kern="1200" cap="none" spc="0" normalizeH="0" baseline="0" noProof="0">
              <a:ln>
                <a:noFill/>
              </a:ln>
              <a:solidFill>
                <a:srgbClr val="898989"/>
              </a:solidFill>
              <a:effectLst/>
              <a:uLnTx/>
              <a:uFillTx/>
              <a:latin typeface="Arial" panose="020B0604020202020204" pitchFamily="34" charset="0"/>
              <a:ea typeface="+mn-ea"/>
              <a:cs typeface="Arial" panose="020B0604020202020204" pitchFamily="34" charset="0"/>
            </a:endParaRPr>
          </a:p>
        </p:txBody>
      </p:sp>
      <p:pic>
        <p:nvPicPr>
          <p:cNvPr id="5" name="Picture 2" descr="Image provided to enhance the slide visual appeal of an opened book on table.&#10;&#10;https://unsplash.com/photos/H1IRUS1vEFA">
            <a:extLst>
              <a:ext uri="{FF2B5EF4-FFF2-40B4-BE49-F238E27FC236}">
                <a16:creationId xmlns:a16="http://schemas.microsoft.com/office/drawing/2014/main" id="{C1C2C338-9F12-469C-A782-75BC736ADDD3}"/>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823200" y="492717"/>
            <a:ext cx="4090760" cy="544930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1B2C17B-AB62-4530-B7E4-BBA8B13BA7A6}"/>
              </a:ext>
            </a:extLst>
          </p:cNvPr>
          <p:cNvSpPr txBox="1"/>
          <p:nvPr/>
        </p:nvSpPr>
        <p:spPr>
          <a:xfrm>
            <a:off x="7823200" y="5695797"/>
            <a:ext cx="2352675" cy="246221"/>
          </a:xfrm>
          <a:prstGeom prst="rect">
            <a:avLst/>
          </a:prstGeom>
          <a:noFill/>
        </p:spPr>
        <p:txBody>
          <a:bodyPr wrap="square" rtlCol="0">
            <a:sp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marL="0" marR="0" lvl="0" indent="0" algn="l" defTabSz="257175" rtl="0" eaLnBrk="0" fontAlgn="base" latinLnBrk="0" hangingPunct="0">
              <a:lnSpc>
                <a:spcPct val="100000"/>
              </a:lnSpc>
              <a:spcBef>
                <a:spcPct val="0"/>
              </a:spcBef>
              <a:spcAft>
                <a:spcPct val="0"/>
              </a:spcAft>
              <a:buClrTx/>
              <a:buSzTx/>
              <a:buFontTx/>
              <a:buNone/>
              <a:tabLst/>
              <a:defRPr/>
            </a:pPr>
            <a:r>
              <a:rPr kumimoji="0" lang="en-US" sz="1000" b="0" i="1"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Source: Unsplash</a:t>
            </a:r>
          </a:p>
        </p:txBody>
      </p:sp>
      <p:sp>
        <p:nvSpPr>
          <p:cNvPr id="8" name="TextBox 1">
            <a:extLst>
              <a:ext uri="{FF2B5EF4-FFF2-40B4-BE49-F238E27FC236}">
                <a16:creationId xmlns:a16="http://schemas.microsoft.com/office/drawing/2014/main" id="{A4F051CE-C0FF-4444-B045-174EF2395A4D}"/>
              </a:ext>
            </a:extLst>
          </p:cNvPr>
          <p:cNvSpPr txBox="1"/>
          <p:nvPr/>
        </p:nvSpPr>
        <p:spPr>
          <a:xfrm>
            <a:off x="842514" y="5414513"/>
            <a:ext cx="4094670"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C000"/>
                </a:solidFill>
                <a:effectLst/>
                <a:highlight>
                  <a:srgbClr val="000000"/>
                </a:highlight>
                <a:uLnTx/>
                <a:uFillTx/>
                <a:latin typeface="Arial"/>
                <a:ea typeface="+mn-ea"/>
                <a:cs typeface="Arial"/>
              </a:rPr>
              <a:t>D.  All of the above</a:t>
            </a:r>
            <a:endParaRPr kumimoji="0" lang="en-US" sz="2400" b="1" i="0" u="none" strike="noStrike" kern="1200" cap="none" spc="0" normalizeH="0" baseline="0" noProof="0" dirty="0">
              <a:ln>
                <a:noFill/>
              </a:ln>
              <a:solidFill>
                <a:srgbClr val="FFC000"/>
              </a:solidFill>
              <a:effectLst/>
              <a:highlight>
                <a:srgbClr val="000000"/>
              </a:highlight>
              <a:uLnTx/>
              <a:uFillTx/>
              <a:latin typeface="Calibri" panose="020F0502020204030204"/>
              <a:ea typeface="+mn-ea"/>
              <a:cs typeface="Calibri"/>
            </a:endParaRPr>
          </a:p>
        </p:txBody>
      </p:sp>
      <p:sp>
        <p:nvSpPr>
          <p:cNvPr id="7" name="Oval 6">
            <a:extLst>
              <a:ext uri="{FF2B5EF4-FFF2-40B4-BE49-F238E27FC236}">
                <a16:creationId xmlns:a16="http://schemas.microsoft.com/office/drawing/2014/main" id="{91FFE1D2-0C17-91A3-3782-3C4A10861E0D}"/>
              </a:ext>
            </a:extLst>
          </p:cNvPr>
          <p:cNvSpPr/>
          <p:nvPr/>
        </p:nvSpPr>
        <p:spPr>
          <a:xfrm>
            <a:off x="557847" y="5284205"/>
            <a:ext cx="3844031" cy="657813"/>
          </a:xfrm>
          <a:prstGeom prst="ellipse">
            <a:avLst/>
          </a:prstGeom>
          <a:no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32692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7"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1A84B31-4418-7CB3-2625-FA049D19722A}"/>
              </a:ext>
            </a:extLst>
          </p:cNvPr>
          <p:cNvSpPr>
            <a:spLocks noGrp="1"/>
          </p:cNvSpPr>
          <p:nvPr>
            <p:ph type="title"/>
          </p:nvPr>
        </p:nvSpPr>
        <p:spPr>
          <a:xfrm>
            <a:off x="1" y="559129"/>
            <a:ext cx="12192000" cy="1401535"/>
          </a:xfrm>
        </p:spPr>
        <p:txBody>
          <a:bodyPr>
            <a:noAutofit/>
          </a:bodyPr>
          <a:lstStyle/>
          <a:p>
            <a:pPr>
              <a:lnSpc>
                <a:spcPct val="100000"/>
              </a:lnSpc>
              <a:tabLst>
                <a:tab pos="3657600" algn="r"/>
                <a:tab pos="3886200" algn="l"/>
              </a:tabLst>
            </a:pPr>
            <a:r>
              <a:rPr lang="en-US" sz="3600" dirty="0"/>
              <a:t>	</a:t>
            </a:r>
            <a:r>
              <a:rPr lang="en-US" sz="3600" b="1" dirty="0"/>
              <a:t>LESSON:</a:t>
            </a:r>
            <a:r>
              <a:rPr lang="en-US" sz="3600" dirty="0"/>
              <a:t> 	</a:t>
            </a:r>
            <a:r>
              <a:rPr lang="en-US" sz="3600" b="1" dirty="0">
                <a:solidFill>
                  <a:schemeClr val="accent4"/>
                </a:solidFill>
              </a:rPr>
              <a:t>Arterial Management</a:t>
            </a:r>
            <a:br>
              <a:rPr lang="en-US" sz="3600" b="1" dirty="0"/>
            </a:br>
            <a:r>
              <a:rPr lang="en-US" sz="3600" b="1" dirty="0"/>
              <a:t>	INSTRUCTOR:</a:t>
            </a:r>
            <a:r>
              <a:rPr lang="en-US" sz="3600" dirty="0"/>
              <a:t> 	</a:t>
            </a:r>
            <a:r>
              <a:rPr lang="en-US" sz="3600" b="1" dirty="0">
                <a:solidFill>
                  <a:schemeClr val="accent4"/>
                </a:solidFill>
              </a:rPr>
              <a:t>Dr. Wang Zhang, MAG and </a:t>
            </a:r>
            <a:br>
              <a:rPr lang="en-US" sz="3600" b="1" dirty="0">
                <a:solidFill>
                  <a:schemeClr val="accent4"/>
                </a:solidFill>
              </a:rPr>
            </a:br>
            <a:r>
              <a:rPr lang="en-US" sz="3600" b="1" dirty="0">
                <a:solidFill>
                  <a:schemeClr val="accent4"/>
                </a:solidFill>
              </a:rPr>
              <a:t>		Jeremy Dilmore, Florida DOT</a:t>
            </a:r>
            <a:br>
              <a:rPr lang="en-US" sz="3600" b="1" dirty="0">
                <a:solidFill>
                  <a:schemeClr val="accent4"/>
                </a:solidFill>
              </a:rPr>
            </a:br>
            <a:endParaRPr lang="en-US" sz="3200" b="1" dirty="0">
              <a:solidFill>
                <a:schemeClr val="accent4"/>
              </a:solidFill>
            </a:endParaRPr>
          </a:p>
        </p:txBody>
      </p:sp>
      <p:pic>
        <p:nvPicPr>
          <p:cNvPr id="13" name="Picture 12" descr="City street with side parking, traffic signals, and pedestrians.">
            <a:extLst>
              <a:ext uri="{FF2B5EF4-FFF2-40B4-BE49-F238E27FC236}">
                <a16:creationId xmlns:a16="http://schemas.microsoft.com/office/drawing/2014/main" id="{6D887611-C0A6-1F3A-1E5D-F1BBC7EBE860}"/>
              </a:ext>
            </a:extLst>
          </p:cNvPr>
          <p:cNvPicPr>
            <a:picLocks noChangeAspect="1"/>
          </p:cNvPicPr>
          <p:nvPr/>
        </p:nvPicPr>
        <p:blipFill>
          <a:blip r:embed="rId3"/>
          <a:stretch>
            <a:fillRect/>
          </a:stretch>
        </p:blipFill>
        <p:spPr>
          <a:xfrm>
            <a:off x="10629" y="1960664"/>
            <a:ext cx="12168671" cy="4267570"/>
          </a:xfrm>
          <a:prstGeom prst="rect">
            <a:avLst/>
          </a:prstGeom>
        </p:spPr>
      </p:pic>
      <p:sp>
        <p:nvSpPr>
          <p:cNvPr id="7" name="Slide Number Placeholder 1">
            <a:extLst>
              <a:ext uri="{FF2B5EF4-FFF2-40B4-BE49-F238E27FC236}">
                <a16:creationId xmlns:a16="http://schemas.microsoft.com/office/drawing/2014/main" id="{02835660-8469-2A44-BA02-34345A517D7A}"/>
              </a:ext>
            </a:extLst>
          </p:cNvPr>
          <p:cNvSpPr>
            <a:spLocks noGrp="1"/>
          </p:cNvSpPr>
          <p:nvPr>
            <p:ph type="sldNum" sz="quarter" idx="12"/>
          </p:nvPr>
        </p:nvSpPr>
        <p:spPr>
          <a:xfrm>
            <a:off x="11766551" y="6557963"/>
            <a:ext cx="366260" cy="263918"/>
          </a:xfrm>
        </p:spPr>
        <p:txBody>
          <a:bodyPr anchor="b"/>
          <a:lstStyle/>
          <a:p>
            <a:fld id="{5B27CD50-890E-4B42-9184-3B68D8CA0906}" type="slidenum">
              <a:rPr lang="en-US" smtClean="0">
                <a:solidFill>
                  <a:schemeClr val="tx1"/>
                </a:solidFill>
              </a:rPr>
              <a:pPr/>
              <a:t>39</a:t>
            </a:fld>
            <a:endParaRPr lang="en-US" dirty="0">
              <a:solidFill>
                <a:schemeClr val="tx1"/>
              </a:solidFill>
            </a:endParaRPr>
          </a:p>
        </p:txBody>
      </p:sp>
      <p:sp>
        <p:nvSpPr>
          <p:cNvPr id="5" name="TextBox 8">
            <a:extLst>
              <a:ext uri="{FF2B5EF4-FFF2-40B4-BE49-F238E27FC236}">
                <a16:creationId xmlns:a16="http://schemas.microsoft.com/office/drawing/2014/main" id="{6F6E758E-4BDA-34AB-20C3-26E28722D68C}"/>
              </a:ext>
            </a:extLst>
          </p:cNvPr>
          <p:cNvSpPr txBox="1">
            <a:spLocks noChangeArrowheads="1"/>
          </p:cNvSpPr>
          <p:nvPr/>
        </p:nvSpPr>
        <p:spPr bwMode="auto">
          <a:xfrm>
            <a:off x="10532009" y="5970462"/>
            <a:ext cx="1659991"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defRPr sz="2100">
                <a:solidFill>
                  <a:srgbClr val="0070C0"/>
                </a:solidFill>
                <a:latin typeface="Century Gothic" panose="020B0502020202020204" pitchFamily="34" charset="0"/>
                <a:ea typeface="Century Gothic" panose="020B0502020202020204" pitchFamily="34" charset="0"/>
                <a:cs typeface="Century Gothic" panose="020B0502020202020204" pitchFamily="34" charset="0"/>
              </a:defRPr>
            </a:lvl1pPr>
            <a:lvl2pPr marL="555625" indent="-212725">
              <a:spcBef>
                <a:spcPct val="20000"/>
              </a:spcBef>
              <a:buFont typeface="Arial" panose="020B0604020202020204" pitchFamily="34" charset="0"/>
              <a:buChar char="•"/>
              <a:defRPr sz="2100">
                <a:solidFill>
                  <a:schemeClr val="tx1"/>
                </a:solidFill>
                <a:latin typeface="Century Gothic" panose="020B0502020202020204" pitchFamily="34" charset="0"/>
                <a:ea typeface="Century Gothic" panose="020B0502020202020204" pitchFamily="34" charset="0"/>
                <a:cs typeface="Century Gothic" panose="020B0502020202020204" pitchFamily="34" charset="0"/>
              </a:defRPr>
            </a:lvl2pPr>
            <a:lvl3pPr marL="855663" indent="-169863">
              <a:spcBef>
                <a:spcPct val="20000"/>
              </a:spcBef>
              <a:buFont typeface="Courier New" panose="02070309020205020404" pitchFamily="49" charset="0"/>
              <a:buChar char="o"/>
              <a:defRPr>
                <a:solidFill>
                  <a:schemeClr val="tx1"/>
                </a:solidFill>
                <a:latin typeface="Century Gothic" panose="020B0502020202020204" pitchFamily="34" charset="0"/>
                <a:ea typeface="Century Gothic" panose="020B0502020202020204" pitchFamily="34" charset="0"/>
                <a:cs typeface="Century Gothic" panose="020B0502020202020204" pitchFamily="34" charset="0"/>
              </a:defRPr>
            </a:lvl3pPr>
            <a:lvl4pPr marL="1198563" indent="-169863">
              <a:spcBef>
                <a:spcPct val="20000"/>
              </a:spcBef>
              <a:buFont typeface="Arial" panose="020B0604020202020204" pitchFamily="34" charset="0"/>
              <a:buChar char="–"/>
              <a:defRPr sz="1500">
                <a:solidFill>
                  <a:schemeClr val="tx1"/>
                </a:solidFill>
                <a:latin typeface="Century Gothic" panose="020B0502020202020204" pitchFamily="34" charset="0"/>
                <a:ea typeface="Century Gothic" panose="020B0502020202020204" pitchFamily="34" charset="0"/>
                <a:cs typeface="Century Gothic" panose="020B0502020202020204" pitchFamily="34" charset="0"/>
              </a:defRPr>
            </a:lvl4pPr>
            <a:lvl5pPr marL="1541463" indent="-169863">
              <a:spcBef>
                <a:spcPct val="20000"/>
              </a:spcBef>
              <a:buFont typeface="Arial" panose="020B0604020202020204" pitchFamily="34" charset="0"/>
              <a:buChar char="»"/>
              <a:defRPr sz="1500">
                <a:solidFill>
                  <a:schemeClr val="tx1"/>
                </a:solidFill>
                <a:latin typeface="Century Gothic" panose="020B0502020202020204" pitchFamily="34" charset="0"/>
                <a:ea typeface="Century Gothic" panose="020B0502020202020204" pitchFamily="34" charset="0"/>
                <a:cs typeface="Century Gothic" panose="020B0502020202020204" pitchFamily="34" charset="0"/>
              </a:defRPr>
            </a:lvl5pPr>
            <a:lvl6pPr marL="1998663" indent="-169863" defTabSz="457200" eaLnBrk="0" fontAlgn="base" hangingPunct="0">
              <a:spcBef>
                <a:spcPct val="20000"/>
              </a:spcBef>
              <a:spcAft>
                <a:spcPct val="0"/>
              </a:spcAft>
              <a:buFont typeface="Arial" panose="020B0604020202020204" pitchFamily="34" charset="0"/>
              <a:buChar char="»"/>
              <a:defRPr sz="1500">
                <a:solidFill>
                  <a:schemeClr val="tx1"/>
                </a:solidFill>
                <a:latin typeface="Century Gothic" panose="020B0502020202020204" pitchFamily="34" charset="0"/>
                <a:ea typeface="Century Gothic" panose="020B0502020202020204" pitchFamily="34" charset="0"/>
                <a:cs typeface="Century Gothic" panose="020B0502020202020204" pitchFamily="34" charset="0"/>
              </a:defRPr>
            </a:lvl6pPr>
            <a:lvl7pPr marL="2455863" indent="-169863" defTabSz="457200" eaLnBrk="0" fontAlgn="base" hangingPunct="0">
              <a:spcBef>
                <a:spcPct val="20000"/>
              </a:spcBef>
              <a:spcAft>
                <a:spcPct val="0"/>
              </a:spcAft>
              <a:buFont typeface="Arial" panose="020B0604020202020204" pitchFamily="34" charset="0"/>
              <a:buChar char="»"/>
              <a:defRPr sz="1500">
                <a:solidFill>
                  <a:schemeClr val="tx1"/>
                </a:solidFill>
                <a:latin typeface="Century Gothic" panose="020B0502020202020204" pitchFamily="34" charset="0"/>
                <a:ea typeface="Century Gothic" panose="020B0502020202020204" pitchFamily="34" charset="0"/>
                <a:cs typeface="Century Gothic" panose="020B0502020202020204" pitchFamily="34" charset="0"/>
              </a:defRPr>
            </a:lvl7pPr>
            <a:lvl8pPr marL="2913063" indent="-169863" defTabSz="457200" eaLnBrk="0" fontAlgn="base" hangingPunct="0">
              <a:spcBef>
                <a:spcPct val="20000"/>
              </a:spcBef>
              <a:spcAft>
                <a:spcPct val="0"/>
              </a:spcAft>
              <a:buFont typeface="Arial" panose="020B0604020202020204" pitchFamily="34" charset="0"/>
              <a:buChar char="»"/>
              <a:defRPr sz="1500">
                <a:solidFill>
                  <a:schemeClr val="tx1"/>
                </a:solidFill>
                <a:latin typeface="Century Gothic" panose="020B0502020202020204" pitchFamily="34" charset="0"/>
                <a:ea typeface="Century Gothic" panose="020B0502020202020204" pitchFamily="34" charset="0"/>
                <a:cs typeface="Century Gothic" panose="020B0502020202020204" pitchFamily="34" charset="0"/>
              </a:defRPr>
            </a:lvl8pPr>
            <a:lvl9pPr marL="3370263" indent="-169863" defTabSz="457200" eaLnBrk="0" fontAlgn="base" hangingPunct="0">
              <a:spcBef>
                <a:spcPct val="20000"/>
              </a:spcBef>
              <a:spcAft>
                <a:spcPct val="0"/>
              </a:spcAft>
              <a:buFont typeface="Arial" panose="020B0604020202020204" pitchFamily="34" charset="0"/>
              <a:buChar char="»"/>
              <a:defRPr sz="1500">
                <a:solidFill>
                  <a:schemeClr val="tx1"/>
                </a:solidFill>
                <a:latin typeface="Century Gothic" panose="020B0502020202020204" pitchFamily="34" charset="0"/>
                <a:ea typeface="Century Gothic" panose="020B0502020202020204" pitchFamily="34" charset="0"/>
                <a:cs typeface="Century Gothic" panose="020B0502020202020204" pitchFamily="34" charset="0"/>
              </a:defRPr>
            </a:lvl9pPr>
          </a:lstStyle>
          <a:p>
            <a:pPr algn="r">
              <a:spcBef>
                <a:spcPts val="0"/>
              </a:spcBef>
              <a:defRPr/>
            </a:pPr>
            <a:r>
              <a:rPr lang="en-US" altLang="en-US" sz="1100" dirty="0">
                <a:solidFill>
                  <a:schemeClr val="bg1">
                    <a:lumMod val="95000"/>
                  </a:schemeClr>
                </a:solidFill>
                <a:latin typeface="Calibri" panose="020F0502020204030204" pitchFamily="34" charset="0"/>
                <a:ea typeface="+mn-ea"/>
                <a:cs typeface="Calibri" panose="020F0502020204030204" pitchFamily="34" charset="0"/>
              </a:rPr>
              <a:t>Source: Pixabay.</a:t>
            </a:r>
          </a:p>
        </p:txBody>
      </p:sp>
    </p:spTree>
    <p:extLst>
      <p:ext uri="{BB962C8B-B14F-4D97-AF65-F5344CB8AC3E}">
        <p14:creationId xmlns:p14="http://schemas.microsoft.com/office/powerpoint/2010/main" val="39230921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4F26648-B534-4FBD-A3E1-05925C901118}"/>
              </a:ext>
            </a:extLst>
          </p:cNvPr>
          <p:cNvSpPr>
            <a:spLocks noGrp="1"/>
          </p:cNvSpPr>
          <p:nvPr>
            <p:ph type="title"/>
          </p:nvPr>
        </p:nvSpPr>
        <p:spPr>
          <a:xfrm>
            <a:off x="903801" y="170539"/>
            <a:ext cx="9219424" cy="615553"/>
          </a:xfrm>
        </p:spPr>
        <p:txBody>
          <a:bodyPr/>
          <a:lstStyle/>
          <a:p>
            <a:pPr marL="0" indent="0"/>
            <a:r>
              <a:rPr lang="en-US" altLang="en-US" sz="4000" b="1" kern="0" dirty="0"/>
              <a:t>Ask a Question / Make a Comment</a:t>
            </a:r>
            <a:endParaRPr lang="en-US" dirty="0"/>
          </a:p>
        </p:txBody>
      </p:sp>
      <p:sp>
        <p:nvSpPr>
          <p:cNvPr id="5" name="Text Placeholder 4">
            <a:extLst>
              <a:ext uri="{FF2B5EF4-FFF2-40B4-BE49-F238E27FC236}">
                <a16:creationId xmlns:a16="http://schemas.microsoft.com/office/drawing/2014/main" id="{FC72DC1B-D80F-410F-AF50-A89144DBADA3}"/>
              </a:ext>
            </a:extLst>
          </p:cNvPr>
          <p:cNvSpPr>
            <a:spLocks noGrp="1"/>
          </p:cNvSpPr>
          <p:nvPr>
            <p:ph type="body" idx="1"/>
          </p:nvPr>
        </p:nvSpPr>
        <p:spPr>
          <a:xfrm>
            <a:off x="916938" y="1283787"/>
            <a:ext cx="10358122" cy="1846659"/>
          </a:xfrm>
        </p:spPr>
        <p:txBody>
          <a:bodyPr/>
          <a:lstStyle/>
          <a:p>
            <a:pPr algn="ctr"/>
            <a:r>
              <a:rPr lang="en-US" sz="3600" b="1" dirty="0">
                <a:solidFill>
                  <a:srgbClr val="2386C2"/>
                </a:solidFill>
              </a:rPr>
              <a:t>Use the Chat Pod</a:t>
            </a:r>
          </a:p>
          <a:p>
            <a:pPr marL="457200" indent="-457200" algn="l">
              <a:buFont typeface="Arial" charset="0"/>
              <a:buChar char="•"/>
              <a:defRPr/>
            </a:pPr>
            <a:r>
              <a:rPr lang="en-US" sz="2800" dirty="0"/>
              <a:t>Click on Chat icon on your screen</a:t>
            </a:r>
          </a:p>
          <a:p>
            <a:pPr marL="457200" indent="-457200" algn="l">
              <a:buFont typeface="Arial" charset="0"/>
              <a:buChar char="•"/>
              <a:defRPr/>
            </a:pPr>
            <a:r>
              <a:rPr lang="en-US" sz="2800" dirty="0"/>
              <a:t>Submit your question or comments in the Chat window</a:t>
            </a:r>
          </a:p>
          <a:p>
            <a:pPr algn="ctr"/>
            <a:endParaRPr lang="en-US" sz="2800" dirty="0"/>
          </a:p>
        </p:txBody>
      </p:sp>
      <p:pic>
        <p:nvPicPr>
          <p:cNvPr id="6" name="Picture 5">
            <a:extLst>
              <a:ext uri="{FF2B5EF4-FFF2-40B4-BE49-F238E27FC236}">
                <a16:creationId xmlns:a16="http://schemas.microsoft.com/office/drawing/2014/main" id="{23B76E40-0339-402D-AFA1-B8F82D44D53E}"/>
              </a:ext>
            </a:extLst>
          </p:cNvPr>
          <p:cNvPicPr>
            <a:picLocks noChangeAspect="1"/>
          </p:cNvPicPr>
          <p:nvPr/>
        </p:nvPicPr>
        <p:blipFill>
          <a:blip r:embed="rId3"/>
          <a:stretch>
            <a:fillRect/>
          </a:stretch>
        </p:blipFill>
        <p:spPr>
          <a:xfrm>
            <a:off x="746132" y="2896558"/>
            <a:ext cx="10699736" cy="1785104"/>
          </a:xfrm>
          <a:prstGeom prst="rect">
            <a:avLst/>
          </a:prstGeom>
        </p:spPr>
      </p:pic>
      <p:sp>
        <p:nvSpPr>
          <p:cNvPr id="7" name="Oval 6">
            <a:extLst>
              <a:ext uri="{FF2B5EF4-FFF2-40B4-BE49-F238E27FC236}">
                <a16:creationId xmlns:a16="http://schemas.microsoft.com/office/drawing/2014/main" id="{05329BC3-44CC-462D-A8FA-66EAF13FD6D0}"/>
              </a:ext>
            </a:extLst>
          </p:cNvPr>
          <p:cNvSpPr/>
          <p:nvPr/>
        </p:nvSpPr>
        <p:spPr bwMode="auto">
          <a:xfrm>
            <a:off x="9960576" y="3776812"/>
            <a:ext cx="1311910" cy="897190"/>
          </a:xfrm>
          <a:prstGeom prst="ellipse">
            <a:avLst/>
          </a:prstGeom>
          <a:noFill/>
          <a:ln w="5715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1400" b="0" i="1" u="none" strike="noStrike" kern="1200" cap="none" spc="0" normalizeH="0" baseline="0" noProof="0">
              <a:ln>
                <a:noFill/>
              </a:ln>
              <a:solidFill>
                <a:prstClr val="white"/>
              </a:solidFill>
              <a:effectLst/>
              <a:uLnTx/>
              <a:uFillTx/>
              <a:latin typeface="Arial" charset="0"/>
              <a:ea typeface="+mn-ea"/>
              <a:cs typeface="+mn-cs"/>
            </a:endParaRPr>
          </a:p>
        </p:txBody>
      </p:sp>
      <p:sp>
        <p:nvSpPr>
          <p:cNvPr id="8" name="TextBox 7">
            <a:extLst>
              <a:ext uri="{FF2B5EF4-FFF2-40B4-BE49-F238E27FC236}">
                <a16:creationId xmlns:a16="http://schemas.microsoft.com/office/drawing/2014/main" id="{4CCDC38A-A7AC-4991-BFC2-AC12D4B069A9}"/>
              </a:ext>
            </a:extLst>
          </p:cNvPr>
          <p:cNvSpPr txBox="1"/>
          <p:nvPr/>
        </p:nvSpPr>
        <p:spPr>
          <a:xfrm>
            <a:off x="953143" y="5097159"/>
            <a:ext cx="10321917"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2386C2"/>
                </a:solidFill>
                <a:effectLst/>
                <a:uLnTx/>
                <a:uFillTx/>
                <a:latin typeface="Calibri"/>
                <a:ea typeface="+mn-ea"/>
                <a:cs typeface="+mn-cs"/>
              </a:rPr>
              <a:t>Questions/comments will be addressed after the last presentation, as time permits</a:t>
            </a:r>
          </a:p>
        </p:txBody>
      </p:sp>
      <p:sp>
        <p:nvSpPr>
          <p:cNvPr id="2" name="Rectangle 1"/>
          <p:cNvSpPr/>
          <p:nvPr/>
        </p:nvSpPr>
        <p:spPr>
          <a:xfrm>
            <a:off x="7475838" y="3873843"/>
            <a:ext cx="815546" cy="729049"/>
          </a:xfrm>
          <a:prstGeom prst="rect">
            <a:avLst/>
          </a:prstGeom>
          <a:solidFill>
            <a:srgbClr val="161A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432914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object 21"/>
          <p:cNvSpPr txBox="1">
            <a:spLocks noGrp="1"/>
          </p:cNvSpPr>
          <p:nvPr>
            <p:ph type="title"/>
          </p:nvPr>
        </p:nvSpPr>
        <p:spPr>
          <a:xfrm>
            <a:off x="685800" y="358859"/>
            <a:ext cx="10515600" cy="843821"/>
          </a:xfrm>
          <a:prstGeom prst="rect">
            <a:avLst/>
          </a:prstGeom>
        </p:spPr>
        <p:txBody>
          <a:bodyPr vert="horz" wrap="square" lIns="0" tIns="12700" rIns="0" bIns="0" rtlCol="0">
            <a:spAutoFit/>
          </a:bodyPr>
          <a:lstStyle/>
          <a:p>
            <a:pPr marL="12700">
              <a:lnSpc>
                <a:spcPct val="100000"/>
              </a:lnSpc>
              <a:spcBef>
                <a:spcPts val="100"/>
              </a:spcBef>
            </a:pPr>
            <a:r>
              <a:rPr lang="en-US" sz="5400" spc="-5" dirty="0">
                <a:latin typeface="Arial"/>
                <a:cs typeface="Arial"/>
              </a:rPr>
              <a:t>Lesson</a:t>
            </a:r>
            <a:r>
              <a:rPr lang="en-US" sz="5400" b="1" spc="-5" dirty="0">
                <a:latin typeface="Arial"/>
                <a:cs typeface="Arial"/>
              </a:rPr>
              <a:t> </a:t>
            </a:r>
            <a:r>
              <a:rPr lang="en-US" sz="5400" spc="-5" dirty="0">
                <a:latin typeface="Arial"/>
                <a:cs typeface="Arial"/>
              </a:rPr>
              <a:t>Objective</a:t>
            </a:r>
            <a:endParaRPr lang="en-US" sz="5400" dirty="0">
              <a:latin typeface="Arial"/>
              <a:cs typeface="Arial"/>
            </a:endParaRPr>
          </a:p>
        </p:txBody>
      </p:sp>
      <p:sp>
        <p:nvSpPr>
          <p:cNvPr id="6" name="Content Placeholder 5">
            <a:extLst>
              <a:ext uri="{FF2B5EF4-FFF2-40B4-BE49-F238E27FC236}">
                <a16:creationId xmlns:a16="http://schemas.microsoft.com/office/drawing/2014/main" id="{F9735678-8372-47B1-AA4F-F56D6B1553E7}"/>
              </a:ext>
            </a:extLst>
          </p:cNvPr>
          <p:cNvSpPr>
            <a:spLocks noGrp="1"/>
          </p:cNvSpPr>
          <p:nvPr>
            <p:ph idx="1"/>
          </p:nvPr>
        </p:nvSpPr>
        <p:spPr>
          <a:xfrm>
            <a:off x="685801" y="2123051"/>
            <a:ext cx="5729068" cy="3805801"/>
          </a:xfrm>
        </p:spPr>
        <p:txBody>
          <a:bodyPr/>
          <a:lstStyle/>
          <a:p>
            <a:pPr marL="0" indent="0" fontAlgn="base">
              <a:spcAft>
                <a:spcPts val="1800"/>
              </a:spcAft>
              <a:buNone/>
            </a:pPr>
            <a:r>
              <a:rPr lang="en-US" dirty="0"/>
              <a:t>Describe how crowdsourcing data can improve key aspects of arterial management.</a:t>
            </a:r>
          </a:p>
          <a:p>
            <a:endParaRPr lang="en-US" dirty="0"/>
          </a:p>
        </p:txBody>
      </p:sp>
      <p:pic>
        <p:nvPicPr>
          <p:cNvPr id="14" name="Picture 13" descr="Image provided to enhance the slide visual appeal. Image is of a signalized urban road - accommodating several modes of travel such as driving, transit, and pedestrians.&#10;&#10;https://unsplash.com/photos/58sW4_Rdyl4&#10;&#10;">
            <a:extLst>
              <a:ext uri="{FF2B5EF4-FFF2-40B4-BE49-F238E27FC236}">
                <a16:creationId xmlns:a16="http://schemas.microsoft.com/office/drawing/2014/main" id="{B1062E7B-81E6-4D9D-BD30-1B7A25DD4370}"/>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a:stretch/>
        </p:blipFill>
        <p:spPr>
          <a:xfrm>
            <a:off x="8125454" y="1980819"/>
            <a:ext cx="3380745" cy="3805802"/>
          </a:xfrm>
          <a:prstGeom prst="rect">
            <a:avLst/>
          </a:prstGeom>
        </p:spPr>
      </p:pic>
      <p:sp>
        <p:nvSpPr>
          <p:cNvPr id="19" name="TextBox 18" descr="https://unsplash.com/photos/yeqidtd7k1A&#10;Traffic on an arterial road with a series of traffic signal">
            <a:extLst>
              <a:ext uri="{FF2B5EF4-FFF2-40B4-BE49-F238E27FC236}">
                <a16:creationId xmlns:a16="http://schemas.microsoft.com/office/drawing/2014/main" id="{DFCB1ECB-8D74-44AA-9BE4-FFF98A0A99B2}"/>
              </a:ext>
            </a:extLst>
          </p:cNvPr>
          <p:cNvSpPr txBox="1"/>
          <p:nvPr/>
        </p:nvSpPr>
        <p:spPr>
          <a:xfrm>
            <a:off x="10099901" y="5786621"/>
            <a:ext cx="1477320" cy="246221"/>
          </a:xfrm>
          <a:prstGeom prst="rect">
            <a:avLst/>
          </a:prstGeom>
          <a:noFill/>
        </p:spPr>
        <p:txBody>
          <a:bodyPr wrap="square" rtlCol="0">
            <a:sp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marL="0" marR="0" lvl="0" indent="0" algn="r" defTabSz="257175" rtl="0" eaLnBrk="0" fontAlgn="base" latinLnBrk="0" hangingPunct="0">
              <a:lnSpc>
                <a:spcPct val="100000"/>
              </a:lnSpc>
              <a:spcBef>
                <a:spcPct val="0"/>
              </a:spcBef>
              <a:spcAft>
                <a:spcPct val="0"/>
              </a:spcAft>
              <a:buClrTx/>
              <a:buSzTx/>
              <a:buFontTx/>
              <a:buNone/>
              <a:tabLst/>
              <a:defRPr/>
            </a:pPr>
            <a:r>
              <a:rPr kumimoji="0" lang="en-US" sz="10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Source: Unsplash.</a:t>
            </a:r>
          </a:p>
        </p:txBody>
      </p:sp>
      <p:sp>
        <p:nvSpPr>
          <p:cNvPr id="13" name="Slide Number Placeholder 3">
            <a:extLst>
              <a:ext uri="{FF2B5EF4-FFF2-40B4-BE49-F238E27FC236}">
                <a16:creationId xmlns:a16="http://schemas.microsoft.com/office/drawing/2014/main" id="{C0F6D77A-6974-4FD6-93F4-66F781D3E3EE}"/>
              </a:ext>
            </a:extLst>
          </p:cNvPr>
          <p:cNvSpPr>
            <a:spLocks noGrp="1"/>
          </p:cNvSpPr>
          <p:nvPr>
            <p:ph type="sldNum" sz="quarter" idx="12"/>
          </p:nvPr>
        </p:nvSpPr>
        <p:spPr>
          <a:xfrm>
            <a:off x="11709400" y="6356350"/>
            <a:ext cx="409121" cy="365125"/>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rgbClr val="898989"/>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10DD06B-44D0-4B5F-9DB8-096B8174C7B9}" type="slidenum">
              <a:rPr kumimoji="0" lang="en-US" sz="1000" b="0" i="0" u="none" strike="noStrike" kern="1200" cap="none" spc="0" normalizeH="0" baseline="0" noProof="0" smtClean="0">
                <a:ln>
                  <a:noFill/>
                </a:ln>
                <a:solidFill>
                  <a:srgbClr val="898989"/>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000" b="0" i="0" u="none" strike="noStrike" kern="1200" cap="none" spc="0" normalizeH="0" baseline="0" noProof="0">
              <a:ln>
                <a:noFill/>
              </a:ln>
              <a:solidFill>
                <a:srgbClr val="898989"/>
              </a:solidFill>
              <a:effectLst/>
              <a:uLnTx/>
              <a:uFillTx/>
              <a:latin typeface="Arial" panose="020B0604020202020204" pitchFamily="34" charset="0"/>
              <a:ea typeface="+mn-ea"/>
              <a:cs typeface="Arial" panose="020B0604020202020204" pitchFamily="34" charset="0"/>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0B3C204-0E9A-49B5-9074-AA22D4F40802}"/>
              </a:ext>
            </a:extLst>
          </p:cNvPr>
          <p:cNvSpPr>
            <a:spLocks noGrp="1"/>
          </p:cNvSpPr>
          <p:nvPr>
            <p:ph type="title"/>
          </p:nvPr>
        </p:nvSpPr>
        <p:spPr>
          <a:xfrm>
            <a:off x="685799" y="365125"/>
            <a:ext cx="10852265" cy="1325563"/>
          </a:xfrm>
        </p:spPr>
        <p:txBody>
          <a:bodyPr>
            <a:normAutofit/>
          </a:bodyPr>
          <a:lstStyle/>
          <a:p>
            <a:r>
              <a:rPr lang="en-US" dirty="0"/>
              <a:t>Arterial Management Challenges</a:t>
            </a:r>
          </a:p>
        </p:txBody>
      </p:sp>
      <p:sp>
        <p:nvSpPr>
          <p:cNvPr id="6" name="Content Placeholder 5">
            <a:extLst>
              <a:ext uri="{FF2B5EF4-FFF2-40B4-BE49-F238E27FC236}">
                <a16:creationId xmlns:a16="http://schemas.microsoft.com/office/drawing/2014/main" id="{A0CCD4B7-B6A6-42E1-9D2C-5CE1AE32541F}"/>
              </a:ext>
            </a:extLst>
          </p:cNvPr>
          <p:cNvSpPr>
            <a:spLocks noGrp="1"/>
          </p:cNvSpPr>
          <p:nvPr>
            <p:ph idx="1"/>
          </p:nvPr>
        </p:nvSpPr>
        <p:spPr>
          <a:xfrm>
            <a:off x="685800" y="2046514"/>
            <a:ext cx="5548745" cy="4130449"/>
          </a:xfrm>
        </p:spPr>
        <p:txBody>
          <a:bodyPr>
            <a:normAutofit/>
          </a:bodyPr>
          <a:lstStyle/>
          <a:p>
            <a:pPr marL="344488" indent="-344488">
              <a:spcAft>
                <a:spcPts val="1800"/>
              </a:spcAft>
            </a:pPr>
            <a:r>
              <a:rPr lang="en-US" sz="2800" dirty="0"/>
              <a:t>Knowing when traffic signal timing plans require updating</a:t>
            </a:r>
          </a:p>
          <a:p>
            <a:pPr marL="344488" indent="-344488">
              <a:spcAft>
                <a:spcPts val="1800"/>
              </a:spcAft>
            </a:pPr>
            <a:r>
              <a:rPr lang="en-US" sz="2800" dirty="0"/>
              <a:t>Measuring impacts from traffic signal maintenance or new arterial infrastructure</a:t>
            </a:r>
          </a:p>
          <a:p>
            <a:pPr marL="344488" indent="-344488">
              <a:spcAft>
                <a:spcPts val="1800"/>
              </a:spcAft>
            </a:pPr>
            <a:r>
              <a:rPr lang="en-US" sz="2800" dirty="0"/>
              <a:t>Adapting signal control to real-time traffic needs</a:t>
            </a:r>
          </a:p>
        </p:txBody>
      </p:sp>
      <p:sp>
        <p:nvSpPr>
          <p:cNvPr id="7" name="Content Placeholder 2">
            <a:extLst>
              <a:ext uri="{FF2B5EF4-FFF2-40B4-BE49-F238E27FC236}">
                <a16:creationId xmlns:a16="http://schemas.microsoft.com/office/drawing/2014/main" id="{ECE77CEC-E145-4573-A7F0-757BF2B8D9B2}"/>
              </a:ext>
            </a:extLst>
          </p:cNvPr>
          <p:cNvSpPr txBox="1">
            <a:spLocks/>
          </p:cNvSpPr>
          <p:nvPr/>
        </p:nvSpPr>
        <p:spPr bwMode="auto">
          <a:xfrm>
            <a:off x="6538586" y="1578280"/>
            <a:ext cx="5170815" cy="4256464"/>
          </a:xfrm>
          <a:prstGeom prst="roundRect">
            <a:avLst/>
          </a:prstGeom>
          <a:solidFill>
            <a:schemeClr val="bg1"/>
          </a:solidFill>
          <a:ln w="38100">
            <a:solidFill>
              <a:srgbClr val="F9C117"/>
            </a:solidFill>
            <a:miter lim="800000"/>
            <a:headEnd/>
            <a:tailEnd/>
          </a:ln>
          <a:effectLst>
            <a:outerShdw blurRad="50800" dist="38100" dir="2700000" algn="tl" rotWithShape="0">
              <a:prstClr val="black">
                <a:alpha val="40000"/>
              </a:prstClr>
            </a:outerShdw>
          </a:effectLst>
        </p:spPr>
        <p:txBody>
          <a:bodyPr vert="horz" wrap="square" lIns="182880" tIns="182880" rIns="182880" bIns="182880" numCol="1" anchor="ctr" anchorCtr="0" compatLnSpc="1">
            <a:prstTxWarp prst="textNoShape">
              <a:avLst/>
            </a:prstTxWarp>
          </a:bodyPr>
          <a:lstStyle>
            <a:lvl1pPr marL="342900" indent="-342900" algn="l" rtl="0" eaLnBrk="0" fontAlgn="base" hangingPunct="0">
              <a:spcBef>
                <a:spcPts val="2400"/>
              </a:spcBef>
              <a:spcAft>
                <a:spcPct val="0"/>
              </a:spcAft>
              <a:buClr>
                <a:srgbClr val="A30000"/>
              </a:buClr>
              <a:buChar char="•"/>
              <a:defRPr sz="3000">
                <a:solidFill>
                  <a:srgbClr val="1C1C1C"/>
                </a:solidFill>
                <a:latin typeface="+mn-lt"/>
                <a:ea typeface="+mn-ea"/>
                <a:cs typeface="+mn-cs"/>
              </a:defRPr>
            </a:lvl1pPr>
            <a:lvl2pPr marL="742950" indent="-285750" algn="l" rtl="0" eaLnBrk="0" fontAlgn="base" hangingPunct="0">
              <a:spcBef>
                <a:spcPts val="1800"/>
              </a:spcBef>
              <a:spcAft>
                <a:spcPct val="0"/>
              </a:spcAft>
              <a:buClr>
                <a:srgbClr val="A30000"/>
              </a:buClr>
              <a:buFont typeface="Arial" charset="0"/>
              <a:buChar char="–"/>
              <a:defRPr sz="2800">
                <a:solidFill>
                  <a:srgbClr val="1C1C1C"/>
                </a:solidFill>
                <a:latin typeface="+mn-lt"/>
              </a:defRPr>
            </a:lvl2pPr>
            <a:lvl3pPr marL="1143000" indent="-228600" algn="l" rtl="0" eaLnBrk="0" fontAlgn="base" hangingPunct="0">
              <a:spcBef>
                <a:spcPts val="1200"/>
              </a:spcBef>
              <a:spcAft>
                <a:spcPct val="0"/>
              </a:spcAft>
              <a:buClr>
                <a:srgbClr val="A30000"/>
              </a:buClr>
              <a:buChar char="•"/>
              <a:defRPr sz="2400">
                <a:solidFill>
                  <a:srgbClr val="1C1C1C"/>
                </a:solidFill>
                <a:latin typeface="+mn-lt"/>
              </a:defRPr>
            </a:lvl3pPr>
            <a:lvl4pPr marL="1600200" indent="-228600" algn="l" rtl="0" eaLnBrk="0" fontAlgn="base" hangingPunct="0">
              <a:spcBef>
                <a:spcPct val="20000"/>
              </a:spcBef>
              <a:spcAft>
                <a:spcPct val="0"/>
              </a:spcAft>
              <a:buClr>
                <a:srgbClr val="A30000"/>
              </a:buClr>
              <a:buFont typeface="Arial" charset="0"/>
              <a:buChar char="–"/>
              <a:defRPr sz="2000">
                <a:solidFill>
                  <a:srgbClr val="1C1C1C"/>
                </a:solidFill>
                <a:latin typeface="+mn-lt"/>
              </a:defRPr>
            </a:lvl4pPr>
            <a:lvl5pPr marL="2057400" indent="-228600" algn="l" rtl="0" eaLnBrk="0" fontAlgn="base" hangingPunct="0">
              <a:spcBef>
                <a:spcPct val="20000"/>
              </a:spcBef>
              <a:spcAft>
                <a:spcPct val="0"/>
              </a:spcAft>
              <a:buClr>
                <a:srgbClr val="A30000"/>
              </a:buClr>
              <a:buFont typeface="Arial" charset="0"/>
              <a:buChar char="»"/>
              <a:defRPr sz="2000">
                <a:solidFill>
                  <a:srgbClr val="1C1C1C"/>
                </a:solidFill>
                <a:latin typeface="+mn-lt"/>
              </a:defRPr>
            </a:lvl5pPr>
            <a:lvl6pPr marL="2514600" indent="-228600" algn="l" rtl="0" fontAlgn="base">
              <a:spcBef>
                <a:spcPct val="20000"/>
              </a:spcBef>
              <a:spcAft>
                <a:spcPct val="0"/>
              </a:spcAft>
              <a:buClr>
                <a:srgbClr val="A30000"/>
              </a:buClr>
              <a:buFont typeface="Arial" charset="0"/>
              <a:buChar char="»"/>
              <a:defRPr sz="2000">
                <a:solidFill>
                  <a:srgbClr val="646464"/>
                </a:solidFill>
                <a:latin typeface="+mn-lt"/>
              </a:defRPr>
            </a:lvl6pPr>
            <a:lvl7pPr marL="2971800" indent="-228600" algn="l" rtl="0" fontAlgn="base">
              <a:spcBef>
                <a:spcPct val="20000"/>
              </a:spcBef>
              <a:spcAft>
                <a:spcPct val="0"/>
              </a:spcAft>
              <a:buClr>
                <a:srgbClr val="A30000"/>
              </a:buClr>
              <a:buFont typeface="Arial" charset="0"/>
              <a:buChar char="»"/>
              <a:defRPr sz="2000">
                <a:solidFill>
                  <a:srgbClr val="646464"/>
                </a:solidFill>
                <a:latin typeface="+mn-lt"/>
              </a:defRPr>
            </a:lvl7pPr>
            <a:lvl8pPr marL="3429000" indent="-228600" algn="l" rtl="0" fontAlgn="base">
              <a:spcBef>
                <a:spcPct val="20000"/>
              </a:spcBef>
              <a:spcAft>
                <a:spcPct val="0"/>
              </a:spcAft>
              <a:buClr>
                <a:srgbClr val="A30000"/>
              </a:buClr>
              <a:buFont typeface="Arial" charset="0"/>
              <a:buChar char="»"/>
              <a:defRPr sz="2000">
                <a:solidFill>
                  <a:srgbClr val="646464"/>
                </a:solidFill>
                <a:latin typeface="+mn-lt"/>
              </a:defRPr>
            </a:lvl8pPr>
            <a:lvl9pPr marL="3886200" indent="-228600" algn="l" rtl="0" fontAlgn="base">
              <a:spcBef>
                <a:spcPct val="20000"/>
              </a:spcBef>
              <a:spcAft>
                <a:spcPct val="0"/>
              </a:spcAft>
              <a:buClr>
                <a:srgbClr val="A30000"/>
              </a:buClr>
              <a:buFont typeface="Arial" charset="0"/>
              <a:buChar char="»"/>
              <a:defRPr sz="2000">
                <a:solidFill>
                  <a:srgbClr val="646464"/>
                </a:solidFill>
                <a:latin typeface="+mn-lt"/>
              </a:defRPr>
            </a:lvl9pPr>
          </a:lstStyle>
          <a:p>
            <a:pPr marL="0" marR="0" lvl="0" indent="0" algn="ctr" defTabSz="914400" rtl="0" eaLnBrk="0" fontAlgn="base" latinLnBrk="0" hangingPunct="0">
              <a:lnSpc>
                <a:spcPct val="100000"/>
              </a:lnSpc>
              <a:spcBef>
                <a:spcPts val="1200"/>
              </a:spcBef>
              <a:spcAft>
                <a:spcPct val="0"/>
              </a:spcAft>
              <a:buClr>
                <a:srgbClr val="A30000"/>
              </a:buClr>
              <a:buSzTx/>
              <a:buFontTx/>
              <a:buNone/>
              <a:tabLst/>
              <a:defRPr/>
            </a:pPr>
            <a:r>
              <a:rPr kumimoji="0" lang="en-US" sz="2400" b="1" i="1" u="none" strike="noStrike" kern="1200" cap="none" spc="0" normalizeH="0" baseline="0" noProof="0" dirty="0">
                <a:ln>
                  <a:noFill/>
                </a:ln>
                <a:solidFill>
                  <a:srgbClr val="1C1C1C"/>
                </a:solidFill>
                <a:effectLst/>
                <a:uLnTx/>
                <a:uFillTx/>
                <a:latin typeface="Calibri" panose="020F0502020204030204"/>
                <a:ea typeface="+mn-ea"/>
                <a:cs typeface="+mn-cs"/>
              </a:rPr>
              <a:t>“Advance the use of objectives and performance-based approaches to traffic signal management, to improve design, operations and maintenance practices, resulting in increased safety, mobility and efficiency for all users</a:t>
            </a:r>
            <a:r>
              <a:rPr kumimoji="0" lang="en-US" sz="2200" b="1" i="1" u="none" strike="noStrike" kern="1200" cap="none" spc="0" normalizeH="0" baseline="0" noProof="0" dirty="0">
                <a:ln>
                  <a:noFill/>
                </a:ln>
                <a:solidFill>
                  <a:srgbClr val="1C1C1C"/>
                </a:solidFill>
                <a:effectLst/>
                <a:uLnTx/>
                <a:uFillTx/>
                <a:latin typeface="Arial"/>
                <a:ea typeface="+mn-ea"/>
                <a:cs typeface="Arial"/>
              </a:rPr>
              <a:t>.”</a:t>
            </a:r>
          </a:p>
          <a:p>
            <a:pPr marL="0" marR="0" lvl="0" indent="0" algn="ctr" defTabSz="914400" rtl="0" eaLnBrk="0" fontAlgn="base" latinLnBrk="0" hangingPunct="0">
              <a:lnSpc>
                <a:spcPct val="100000"/>
              </a:lnSpc>
              <a:spcBef>
                <a:spcPts val="1200"/>
              </a:spcBef>
              <a:spcAft>
                <a:spcPct val="0"/>
              </a:spcAft>
              <a:buClr>
                <a:srgbClr val="A30000"/>
              </a:buClr>
              <a:buSzTx/>
              <a:buFontTx/>
              <a:buNone/>
              <a:tabLst/>
              <a:defRPr/>
            </a:pPr>
            <a:r>
              <a:rPr kumimoji="0" lang="en-US" sz="2000" b="0" i="0" u="none" strike="noStrike" kern="1200" cap="none" spc="0" normalizeH="0" baseline="0" noProof="0" dirty="0">
                <a:ln>
                  <a:noFill/>
                </a:ln>
                <a:solidFill>
                  <a:srgbClr val="1C1C1C"/>
                </a:solidFill>
                <a:effectLst/>
                <a:uLnTx/>
                <a:uFillTx/>
                <a:latin typeface="Calibri" panose="020F0502020204030204"/>
                <a:ea typeface="+mn-ea"/>
                <a:cs typeface="Arial"/>
                <a:hlinkClick r:id="rId3"/>
              </a:rPr>
              <a:t>Federal Highway Administration Office of Operations, Arterial Management Program</a:t>
            </a:r>
            <a:endParaRPr kumimoji="0" lang="en-US" sz="1600" b="0" i="0" u="none" strike="noStrike" kern="1200" cap="none" spc="0" normalizeH="0" baseline="0" noProof="0" dirty="0">
              <a:ln>
                <a:noFill/>
              </a:ln>
              <a:solidFill>
                <a:srgbClr val="1C1C1C"/>
              </a:solidFill>
              <a:effectLst/>
              <a:uLnTx/>
              <a:uFillTx/>
              <a:latin typeface="Calibri" panose="020F0502020204030204"/>
              <a:ea typeface="+mn-ea"/>
              <a:cs typeface="Arial"/>
            </a:endParaRPr>
          </a:p>
        </p:txBody>
      </p:sp>
      <p:sp>
        <p:nvSpPr>
          <p:cNvPr id="3" name="Footer Placeholder 2">
            <a:extLst>
              <a:ext uri="{FF2B5EF4-FFF2-40B4-BE49-F238E27FC236}">
                <a16:creationId xmlns:a16="http://schemas.microsoft.com/office/drawing/2014/main" id="{BB012878-9FDD-4B0A-9F52-ABC6A78BC360}"/>
              </a:ext>
              <a:ext uri="{C183D7F6-B498-43B3-948B-1728B52AA6E4}">
                <adec:decorative xmlns:adec="http://schemas.microsoft.com/office/drawing/2017/decorative" val="0"/>
              </a:ext>
            </a:extLst>
          </p:cNvPr>
          <p:cNvSpPr>
            <a:spLocks noGrp="1"/>
          </p:cNvSpPr>
          <p:nvPr>
            <p:ph type="ftr" sz="quarter" idx="4294967295"/>
          </p:nvPr>
        </p:nvSpPr>
        <p:spPr>
          <a:xfrm>
            <a:off x="0" y="0"/>
            <a:ext cx="0" cy="0"/>
          </a:xfr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p>
        </p:txBody>
      </p:sp>
      <p:sp>
        <p:nvSpPr>
          <p:cNvPr id="2" name="Slide Number Placeholder 1">
            <a:extLst>
              <a:ext uri="{FF2B5EF4-FFF2-40B4-BE49-F238E27FC236}">
                <a16:creationId xmlns:a16="http://schemas.microsoft.com/office/drawing/2014/main" id="{FA221E71-F452-4C76-891B-355E0B1DA2A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27CD50-890E-4B42-9184-3B68D8CA0906}" type="slidenum">
              <a:rPr kumimoji="0" lang="en-US" sz="1000" b="0" i="0" u="none" strike="noStrike" kern="1200" cap="none" spc="0" normalizeH="0" baseline="0" noProof="0" smtClean="0">
                <a:ln>
                  <a:noFill/>
                </a:ln>
                <a:solidFill>
                  <a:srgbClr val="898989"/>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000" b="0" i="0" u="none" strike="noStrike" kern="1200" cap="none" spc="0" normalizeH="0" baseline="0" noProof="0" dirty="0">
              <a:ln>
                <a:noFill/>
              </a:ln>
              <a:solidFill>
                <a:srgbClr val="898989"/>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50691697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DB478B-309A-4B6E-B03D-83032B5089F8}"/>
              </a:ext>
            </a:extLst>
          </p:cNvPr>
          <p:cNvSpPr>
            <a:spLocks noGrp="1"/>
          </p:cNvSpPr>
          <p:nvPr>
            <p:ph type="title"/>
          </p:nvPr>
        </p:nvSpPr>
        <p:spPr>
          <a:xfrm>
            <a:off x="685800" y="365125"/>
            <a:ext cx="9940159" cy="1325563"/>
          </a:xfrm>
        </p:spPr>
        <p:txBody>
          <a:bodyPr/>
          <a:lstStyle/>
          <a:p>
            <a:r>
              <a:rPr lang="en-US" dirty="0"/>
              <a:t>Crowdsourcing Applications for Arterial Management</a:t>
            </a:r>
          </a:p>
        </p:txBody>
      </p:sp>
      <p:sp>
        <p:nvSpPr>
          <p:cNvPr id="3" name="Content Placeholder 2">
            <a:extLst>
              <a:ext uri="{FF2B5EF4-FFF2-40B4-BE49-F238E27FC236}">
                <a16:creationId xmlns:a16="http://schemas.microsoft.com/office/drawing/2014/main" id="{0EA744F3-56E6-426D-A39F-B3BBD5BE37B4}"/>
              </a:ext>
            </a:extLst>
          </p:cNvPr>
          <p:cNvSpPr>
            <a:spLocks noGrp="1"/>
          </p:cNvSpPr>
          <p:nvPr>
            <p:ph idx="1"/>
          </p:nvPr>
        </p:nvSpPr>
        <p:spPr>
          <a:xfrm>
            <a:off x="4920344" y="2054409"/>
            <a:ext cx="6456721" cy="4191646"/>
          </a:xfrm>
        </p:spPr>
        <p:txBody>
          <a:bodyPr vert="horz" lIns="91440" tIns="45720" rIns="91440" bIns="45720" rtlCol="0" anchor="t">
            <a:normAutofit/>
          </a:bodyPr>
          <a:lstStyle/>
          <a:p>
            <a:pPr>
              <a:spcAft>
                <a:spcPts val="1800"/>
              </a:spcAft>
            </a:pPr>
            <a:r>
              <a:rPr lang="en-US" sz="2800" dirty="0">
                <a:latin typeface="Arial"/>
                <a:cs typeface="Arial"/>
              </a:rPr>
              <a:t>Performance-based rather than fixed calendar-based retiming.</a:t>
            </a:r>
            <a:endParaRPr lang="en-US" dirty="0">
              <a:latin typeface="Arial"/>
              <a:cs typeface="Arial"/>
            </a:endParaRPr>
          </a:p>
          <a:p>
            <a:pPr>
              <a:spcAft>
                <a:spcPts val="1800"/>
              </a:spcAft>
            </a:pPr>
            <a:r>
              <a:rPr lang="en-US" sz="2800" dirty="0"/>
              <a:t>Continuous monitoring rather than sampling for performance.</a:t>
            </a:r>
          </a:p>
          <a:p>
            <a:pPr>
              <a:spcAft>
                <a:spcPts val="1800"/>
              </a:spcAft>
            </a:pPr>
            <a:r>
              <a:rPr lang="en-US" sz="2800" dirty="0"/>
              <a:t>Measuring improvement effects.</a:t>
            </a:r>
          </a:p>
          <a:p>
            <a:pPr>
              <a:spcAft>
                <a:spcPts val="1800"/>
              </a:spcAft>
            </a:pPr>
            <a:r>
              <a:rPr lang="en-US" sz="2800" dirty="0"/>
              <a:t>Proactive ​signal response.</a:t>
            </a:r>
          </a:p>
        </p:txBody>
      </p:sp>
      <p:pic>
        <p:nvPicPr>
          <p:cNvPr id="2054" name="Picture 6" descr="Image provided to enhance the slide visual appeal. Image is of a congested signalized arterial roadway with many blocks of traffic.&#10;&#10;https://unsplash.com/photos/yeqidtd7k1A">
            <a:extLst>
              <a:ext uri="{FF2B5EF4-FFF2-40B4-BE49-F238E27FC236}">
                <a16:creationId xmlns:a16="http://schemas.microsoft.com/office/drawing/2014/main" id="{92557870-A476-40FD-94B3-D409819FC4FB}"/>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814935" y="2054409"/>
            <a:ext cx="3403278" cy="3650569"/>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2536A923-DAC5-4E97-93DB-8EF97D800D4F}"/>
              </a:ext>
            </a:extLst>
          </p:cNvPr>
          <p:cNvSpPr txBox="1"/>
          <p:nvPr/>
        </p:nvSpPr>
        <p:spPr>
          <a:xfrm>
            <a:off x="814935" y="5705499"/>
            <a:ext cx="1477320" cy="246221"/>
          </a:xfrm>
          <a:prstGeom prst="rect">
            <a:avLst/>
          </a:prstGeom>
          <a:noFill/>
        </p:spPr>
        <p:txBody>
          <a:bodyPr wrap="square" rtlCol="0">
            <a:sp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marL="0" marR="0" lvl="0" indent="0" algn="l" defTabSz="257175" rtl="0" eaLnBrk="0" fontAlgn="base" latinLnBrk="0" hangingPunct="0">
              <a:lnSpc>
                <a:spcPct val="100000"/>
              </a:lnSpc>
              <a:spcBef>
                <a:spcPct val="0"/>
              </a:spcBef>
              <a:spcAft>
                <a:spcPct val="0"/>
              </a:spcAft>
              <a:buClrTx/>
              <a:buSzTx/>
              <a:buFontTx/>
              <a:buNone/>
              <a:tabLst/>
              <a:defRPr/>
            </a:pPr>
            <a:r>
              <a:rPr kumimoji="0" lang="en-US" sz="10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Source: </a:t>
            </a:r>
            <a:r>
              <a:rPr kumimoji="0" lang="en-US" sz="1000" b="1" i="1"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Unsplash</a:t>
            </a:r>
            <a:endParaRPr kumimoji="0" lang="en-US" sz="10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 name="Slide Number Placeholder 3">
            <a:extLst>
              <a:ext uri="{FF2B5EF4-FFF2-40B4-BE49-F238E27FC236}">
                <a16:creationId xmlns:a16="http://schemas.microsoft.com/office/drawing/2014/main" id="{28412EA1-E7F8-4070-B87C-FC824EA6A2D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0DD06B-44D0-4B5F-9DB8-096B8174C7B9}" type="slidenum">
              <a:rPr kumimoji="0" lang="en-US" sz="1000" b="0" i="0" u="none" strike="noStrike" kern="1200" cap="none" spc="0" normalizeH="0" baseline="0" noProof="0" smtClean="0">
                <a:ln>
                  <a:noFill/>
                </a:ln>
                <a:solidFill>
                  <a:srgbClr val="898989"/>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000" b="0" i="0" u="none" strike="noStrike" kern="1200" cap="none" spc="0" normalizeH="0" baseline="0" noProof="0">
              <a:ln>
                <a:noFill/>
              </a:ln>
              <a:solidFill>
                <a:srgbClr val="898989"/>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89282598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653BDD-ADC1-9787-8208-2B68D8791258}"/>
              </a:ext>
            </a:extLst>
          </p:cNvPr>
          <p:cNvSpPr>
            <a:spLocks noGrp="1"/>
          </p:cNvSpPr>
          <p:nvPr>
            <p:ph type="ctrTitle"/>
          </p:nvPr>
        </p:nvSpPr>
        <p:spPr>
          <a:xfrm>
            <a:off x="1524000" y="1122363"/>
            <a:ext cx="9144000" cy="1989137"/>
          </a:xfrm>
          <a:solidFill>
            <a:srgbClr val="00616F"/>
          </a:solidFill>
        </p:spPr>
        <p:txBody>
          <a:bodyPr anchor="ctr">
            <a:normAutofit/>
          </a:bodyPr>
          <a:lstStyle/>
          <a:p>
            <a:pPr marL="457200" algn="l"/>
            <a:r>
              <a:rPr lang="en-US" sz="5400" b="1" dirty="0">
                <a:solidFill>
                  <a:schemeClr val="bg1"/>
                </a:solidFill>
              </a:rPr>
              <a:t>Crowdsourced Data Uses for Arterial Management</a:t>
            </a:r>
          </a:p>
        </p:txBody>
      </p:sp>
      <p:sp>
        <p:nvSpPr>
          <p:cNvPr id="3" name="Subtitle 2">
            <a:extLst>
              <a:ext uri="{FF2B5EF4-FFF2-40B4-BE49-F238E27FC236}">
                <a16:creationId xmlns:a16="http://schemas.microsoft.com/office/drawing/2014/main" id="{5F7D5694-F319-8D83-0CD5-96D62850C3DF}"/>
              </a:ext>
            </a:extLst>
          </p:cNvPr>
          <p:cNvSpPr>
            <a:spLocks noGrp="1"/>
          </p:cNvSpPr>
          <p:nvPr>
            <p:ph type="subTitle" idx="1"/>
          </p:nvPr>
        </p:nvSpPr>
        <p:spPr>
          <a:xfrm>
            <a:off x="1524000" y="3268663"/>
            <a:ext cx="9144000" cy="1989137"/>
          </a:xfrm>
          <a:solidFill>
            <a:srgbClr val="00616F"/>
          </a:solidFill>
        </p:spPr>
        <p:txBody>
          <a:bodyPr/>
          <a:lstStyle/>
          <a:p>
            <a:pPr marL="0" marR="0" lvl="0" indent="0"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1" u="none" strike="noStrike" kern="1200" cap="none" spc="0" normalizeH="0" baseline="0" noProof="0" dirty="0">
                <a:ln>
                  <a:noFill/>
                </a:ln>
                <a:solidFill>
                  <a:prstClr val="white"/>
                </a:solidFill>
                <a:effectLst/>
                <a:uLnTx/>
                <a:uFillTx/>
                <a:latin typeface="Calibri" panose="020F0502020204030204"/>
                <a:ea typeface="+mn-ea"/>
                <a:cs typeface="+mn-cs"/>
              </a:rPr>
              <a:t> </a:t>
            </a:r>
          </a:p>
        </p:txBody>
      </p:sp>
      <p:pic>
        <p:nvPicPr>
          <p:cNvPr id="4" name="Picture 3">
            <a:extLst>
              <a:ext uri="{FF2B5EF4-FFF2-40B4-BE49-F238E27FC236}">
                <a16:creationId xmlns:a16="http://schemas.microsoft.com/office/drawing/2014/main" id="{4FC06C2E-CBA4-3CCF-0B75-A8418300B857}"/>
              </a:ext>
            </a:extLst>
          </p:cNvPr>
          <p:cNvPicPr>
            <a:picLocks noChangeAspect="1"/>
          </p:cNvPicPr>
          <p:nvPr/>
        </p:nvPicPr>
        <p:blipFill>
          <a:blip r:embed="rId3"/>
          <a:stretch>
            <a:fillRect/>
          </a:stretch>
        </p:blipFill>
        <p:spPr>
          <a:xfrm>
            <a:off x="6991350" y="5642822"/>
            <a:ext cx="4750326" cy="919904"/>
          </a:xfrm>
          <a:prstGeom prst="rect">
            <a:avLst/>
          </a:prstGeom>
        </p:spPr>
      </p:pic>
      <p:sp>
        <p:nvSpPr>
          <p:cNvPr id="5" name="Content Placeholder 3">
            <a:extLst>
              <a:ext uri="{FF2B5EF4-FFF2-40B4-BE49-F238E27FC236}">
                <a16:creationId xmlns:a16="http://schemas.microsoft.com/office/drawing/2014/main" id="{3B3B7BDF-5DF8-606C-FCCE-3D16F8723AA9}"/>
              </a:ext>
            </a:extLst>
          </p:cNvPr>
          <p:cNvSpPr txBox="1">
            <a:spLocks/>
          </p:cNvSpPr>
          <p:nvPr/>
        </p:nvSpPr>
        <p:spPr>
          <a:xfrm>
            <a:off x="3436832" y="3598783"/>
            <a:ext cx="4162638" cy="1556757"/>
          </a:xfrm>
          <a:prstGeom prst="rect">
            <a:avLst/>
          </a:prstGeom>
        </p:spPr>
        <p:txBody>
          <a:bodyPr vert="horz" lIns="91440" tIns="45720" rIns="91440" bIns="45720" rtlCol="0">
            <a:noAutofit/>
          </a:bodyPr>
          <a:lstStyle>
            <a:lvl1pPr marL="0" indent="0" algn="l" defTabSz="257169" rtl="0" eaLnBrk="1" latinLnBrk="0" hangingPunct="1">
              <a:spcBef>
                <a:spcPct val="20000"/>
              </a:spcBef>
              <a:buFontTx/>
              <a:buNone/>
              <a:defRPr sz="2000" kern="1200">
                <a:solidFill>
                  <a:srgbClr val="0070C0"/>
                </a:solidFill>
                <a:latin typeface="Century Gothic"/>
                <a:ea typeface="+mn-ea"/>
                <a:cs typeface="Century Gothic"/>
              </a:defRPr>
            </a:lvl1pPr>
            <a:lvl2pPr marL="341313" indent="-230188" algn="l" defTabSz="257169" rtl="0" eaLnBrk="1" latinLnBrk="0" hangingPunct="1">
              <a:spcBef>
                <a:spcPct val="20000"/>
              </a:spcBef>
              <a:buFont typeface="Arial" panose="020B0604020202020204" pitchFamily="34" charset="0"/>
              <a:buChar char="•"/>
              <a:defRPr sz="1800" kern="1200">
                <a:solidFill>
                  <a:schemeClr val="tx1"/>
                </a:solidFill>
                <a:latin typeface="Century Gothic"/>
                <a:ea typeface="+mn-ea"/>
                <a:cs typeface="Century Gothic"/>
              </a:defRPr>
            </a:lvl2pPr>
            <a:lvl3pPr marL="684213" indent="-222250" algn="l" defTabSz="257169" rtl="0" eaLnBrk="1" latinLnBrk="0" hangingPunct="1">
              <a:spcBef>
                <a:spcPct val="20000"/>
              </a:spcBef>
              <a:buFont typeface="Wingdings" panose="05000000000000000000" pitchFamily="2" charset="2"/>
              <a:buChar char="§"/>
              <a:defRPr sz="1600" kern="1200">
                <a:solidFill>
                  <a:schemeClr val="tx1"/>
                </a:solidFill>
                <a:latin typeface="Century Gothic"/>
                <a:ea typeface="+mn-ea"/>
                <a:cs typeface="Century Gothic"/>
              </a:defRPr>
            </a:lvl3pPr>
            <a:lvl4pPr marL="900090" indent="-128585" algn="l" defTabSz="257169" rtl="0" eaLnBrk="1" latinLnBrk="0" hangingPunct="1">
              <a:spcBef>
                <a:spcPct val="20000"/>
              </a:spcBef>
              <a:buFont typeface="Arial"/>
              <a:buChar char="–"/>
              <a:defRPr sz="1125" kern="1200">
                <a:solidFill>
                  <a:schemeClr val="tx1"/>
                </a:solidFill>
                <a:latin typeface="Century Gothic"/>
                <a:ea typeface="+mn-ea"/>
                <a:cs typeface="Century Gothic"/>
              </a:defRPr>
            </a:lvl4pPr>
            <a:lvl5pPr marL="1157259" indent="-128585" algn="l" defTabSz="257169" rtl="0" eaLnBrk="1" latinLnBrk="0" hangingPunct="1">
              <a:spcBef>
                <a:spcPct val="20000"/>
              </a:spcBef>
              <a:buFont typeface="Arial"/>
              <a:buChar char="»"/>
              <a:defRPr sz="1125" kern="1200">
                <a:solidFill>
                  <a:schemeClr val="tx1"/>
                </a:solidFill>
                <a:latin typeface="Century Gothic"/>
                <a:ea typeface="+mn-ea"/>
                <a:cs typeface="Century Gothic"/>
              </a:defRPr>
            </a:lvl5pPr>
            <a:lvl6pPr marL="1414427" indent="-128585" algn="l" defTabSz="257169" rtl="0" eaLnBrk="1" latinLnBrk="0" hangingPunct="1">
              <a:spcBef>
                <a:spcPct val="20000"/>
              </a:spcBef>
              <a:buFont typeface="Arial"/>
              <a:buChar char="•"/>
              <a:defRPr sz="1125" kern="1200">
                <a:solidFill>
                  <a:schemeClr val="tx1"/>
                </a:solidFill>
                <a:latin typeface="+mn-lt"/>
                <a:ea typeface="+mn-ea"/>
                <a:cs typeface="+mn-cs"/>
              </a:defRPr>
            </a:lvl6pPr>
            <a:lvl7pPr marL="1671596" indent="-128585" algn="l" defTabSz="257169" rtl="0" eaLnBrk="1" latinLnBrk="0" hangingPunct="1">
              <a:spcBef>
                <a:spcPct val="20000"/>
              </a:spcBef>
              <a:buFont typeface="Arial"/>
              <a:buChar char="•"/>
              <a:defRPr sz="1125" kern="1200">
                <a:solidFill>
                  <a:schemeClr val="tx1"/>
                </a:solidFill>
                <a:latin typeface="+mn-lt"/>
                <a:ea typeface="+mn-ea"/>
                <a:cs typeface="+mn-cs"/>
              </a:defRPr>
            </a:lvl7pPr>
            <a:lvl8pPr marL="1928765" indent="-128585" algn="l" defTabSz="257169" rtl="0" eaLnBrk="1" latinLnBrk="0" hangingPunct="1">
              <a:spcBef>
                <a:spcPct val="20000"/>
              </a:spcBef>
              <a:buFont typeface="Arial"/>
              <a:buChar char="•"/>
              <a:defRPr sz="1125" kern="1200">
                <a:solidFill>
                  <a:schemeClr val="tx1"/>
                </a:solidFill>
                <a:latin typeface="+mn-lt"/>
                <a:ea typeface="+mn-ea"/>
                <a:cs typeface="+mn-cs"/>
              </a:defRPr>
            </a:lvl8pPr>
            <a:lvl9pPr marL="2185933" indent="-128585" algn="l" defTabSz="257169" rtl="0" eaLnBrk="1" latinLnBrk="0" hangingPunct="1">
              <a:spcBef>
                <a:spcPct val="20000"/>
              </a:spcBef>
              <a:buFont typeface="Arial"/>
              <a:buChar char="•"/>
              <a:defRPr sz="1125" kern="1200">
                <a:solidFill>
                  <a:schemeClr val="tx1"/>
                </a:solidFill>
                <a:latin typeface="+mn-lt"/>
                <a:ea typeface="+mn-ea"/>
                <a:cs typeface="+mn-cs"/>
              </a:defRPr>
            </a:lvl9pPr>
          </a:lstStyle>
          <a:p>
            <a:pPr marL="0" marR="0" lvl="0" indent="0" algn="l" defTabSz="257169"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entury Gothic"/>
                <a:ea typeface="+mn-ea"/>
              </a:rPr>
              <a:t>Dr. Wang Zhang</a:t>
            </a:r>
          </a:p>
          <a:p>
            <a:pPr marL="0" marR="0" lvl="0" indent="0" algn="l" defTabSz="257169"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E7E6E6"/>
                </a:solidFill>
                <a:effectLst/>
                <a:uLnTx/>
                <a:uFillTx/>
                <a:latin typeface="Helvetica" panose="020B0604020202020204" pitchFamily="34" charset="0"/>
                <a:ea typeface="+mn-ea"/>
                <a:cs typeface="Calibri" panose="020F0502020204030204" pitchFamily="34" charset="0"/>
              </a:rPr>
              <a:t>Transportation</a:t>
            </a:r>
            <a:r>
              <a:rPr kumimoji="0" lang="en-US" sz="2000" b="0" i="0" u="none" strike="noStrike" kern="1200" cap="none" spc="0" normalizeH="0" baseline="0" noProof="0" dirty="0">
                <a:ln>
                  <a:noFill/>
                </a:ln>
                <a:solidFill>
                  <a:prstClr val="white"/>
                </a:solidFill>
                <a:effectLst/>
                <a:uLnTx/>
                <a:uFillTx/>
                <a:latin typeface="Century Gothic"/>
                <a:ea typeface="+mn-ea"/>
              </a:rPr>
              <a:t> Data Program</a:t>
            </a:r>
          </a:p>
          <a:p>
            <a:pPr marL="0" marR="0" lvl="0" indent="0" algn="l" defTabSz="257169"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entury Gothic"/>
                <a:ea typeface="+mn-ea"/>
              </a:rPr>
              <a:t>Manager, Maricopa Association of Governments (MAG)</a:t>
            </a:r>
          </a:p>
        </p:txBody>
      </p:sp>
      <p:pic>
        <p:nvPicPr>
          <p:cNvPr id="6" name="Picture 5" descr="Dr. Wang Zhang, Transportation Data Program Manager, Maricopa Association of Governments (MAG)">
            <a:extLst>
              <a:ext uri="{FF2B5EF4-FFF2-40B4-BE49-F238E27FC236}">
                <a16:creationId xmlns:a16="http://schemas.microsoft.com/office/drawing/2014/main" id="{0400252B-0F07-1788-1CA7-DD9D2584937B}"/>
              </a:ext>
            </a:extLst>
          </p:cNvPr>
          <p:cNvPicPr>
            <a:picLocks noChangeAspect="1"/>
          </p:cNvPicPr>
          <p:nvPr/>
        </p:nvPicPr>
        <p:blipFill rotWithShape="1">
          <a:blip r:embed="rId4">
            <a:extLst>
              <a:ext uri="{28A0092B-C50C-407E-A947-70E740481C1C}">
                <a14:useLocalDpi xmlns:a14="http://schemas.microsoft.com/office/drawing/2010/main" val="0"/>
              </a:ext>
            </a:extLst>
          </a:blip>
          <a:srcRect t="5251"/>
          <a:stretch/>
        </p:blipFill>
        <p:spPr bwMode="auto">
          <a:xfrm>
            <a:off x="2130954" y="3598783"/>
            <a:ext cx="1097280" cy="1371600"/>
          </a:xfrm>
          <a:prstGeom prst="ellipse">
            <a:avLst/>
          </a:prstGeom>
          <a:noFill/>
          <a:ln>
            <a:solidFill>
              <a:schemeClr val="accent1"/>
            </a:solidFill>
          </a:ln>
        </p:spPr>
      </p:pic>
    </p:spTree>
    <p:extLst>
      <p:ext uri="{BB962C8B-B14F-4D97-AF65-F5344CB8AC3E}">
        <p14:creationId xmlns:p14="http://schemas.microsoft.com/office/powerpoint/2010/main" val="289303751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9342119"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5C78AC-F8B1-4C66-9DC1-C722CD95A75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8" name="Screen Recording 3">
            <a:hlinkClick r:id="" action="ppaction://media"/>
            <a:extLst>
              <a:ext uri="{FF2B5EF4-FFF2-40B4-BE49-F238E27FC236}">
                <a16:creationId xmlns:a16="http://schemas.microsoft.com/office/drawing/2014/main" id="{79A85A8B-C5E6-4A0C-8C1F-8F2621673D2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2687734"/>
            <a:ext cx="5655739" cy="3517099"/>
          </a:xfrm>
          <a:prstGeom prst="rect">
            <a:avLst/>
          </a:prstGeom>
        </p:spPr>
      </p:pic>
      <p:sp>
        <p:nvSpPr>
          <p:cNvPr id="5" name="Content Placeholder 7">
            <a:extLst>
              <a:ext uri="{FF2B5EF4-FFF2-40B4-BE49-F238E27FC236}">
                <a16:creationId xmlns:a16="http://schemas.microsoft.com/office/drawing/2014/main" id="{5216FA95-0DFF-4C5A-B3AE-4F343F0B3A62}"/>
              </a:ext>
            </a:extLst>
          </p:cNvPr>
          <p:cNvSpPr>
            <a:spLocks noGrp="1"/>
          </p:cNvSpPr>
          <p:nvPr>
            <p:ph idx="1"/>
          </p:nvPr>
        </p:nvSpPr>
        <p:spPr>
          <a:xfrm>
            <a:off x="5943600" y="887107"/>
            <a:ext cx="6048375" cy="5313781"/>
          </a:xfrm>
          <a:solidFill>
            <a:srgbClr val="B3F6FF"/>
          </a:solidFill>
          <a:ln>
            <a:solidFill>
              <a:srgbClr val="B3F6FF"/>
            </a:solidFill>
          </a:ln>
        </p:spPr>
        <p:style>
          <a:lnRef idx="0">
            <a:scrgbClr r="0" g="0" b="0"/>
          </a:lnRef>
          <a:fillRef idx="0">
            <a:scrgbClr r="0" g="0" b="0"/>
          </a:fillRef>
          <a:effectRef idx="0">
            <a:scrgbClr r="0" g="0" b="0"/>
          </a:effectRef>
          <a:fontRef idx="minor">
            <a:schemeClr val="lt1"/>
          </a:fontRef>
        </p:style>
        <p:txBody>
          <a:bodyPr>
            <a:noAutofit/>
          </a:bodyPr>
          <a:lstStyle/>
          <a:p>
            <a:pPr>
              <a:lnSpc>
                <a:spcPct val="100000"/>
              </a:lnSpc>
              <a:buFont typeface="Wingdings" panose="05000000000000000000" pitchFamily="2" charset="2"/>
              <a:buChar char="§"/>
            </a:pPr>
            <a:r>
              <a:rPr lang="en-US" sz="2200" b="1" dirty="0">
                <a:solidFill>
                  <a:schemeClr val="tx1"/>
                </a:solidFill>
              </a:rPr>
              <a:t>From connected vehicle sensors</a:t>
            </a:r>
          </a:p>
          <a:p>
            <a:pPr>
              <a:lnSpc>
                <a:spcPct val="100000"/>
              </a:lnSpc>
              <a:buFont typeface="Wingdings" panose="05000000000000000000" pitchFamily="2" charset="2"/>
              <a:buChar char="§"/>
            </a:pPr>
            <a:r>
              <a:rPr lang="en-US" sz="2200" b="1" dirty="0">
                <a:solidFill>
                  <a:schemeClr val="tx1"/>
                </a:solidFill>
              </a:rPr>
              <a:t>Vehicle trajectory updated every 3-sec with high precision: </a:t>
            </a:r>
          </a:p>
          <a:p>
            <a:pPr lvl="1"/>
            <a:r>
              <a:rPr lang="en-US" sz="2000" dirty="0">
                <a:solidFill>
                  <a:schemeClr val="tx1"/>
                </a:solidFill>
              </a:rPr>
              <a:t>Reporting: GPS position, speed, heading direction</a:t>
            </a:r>
          </a:p>
          <a:p>
            <a:pPr lvl="1"/>
            <a:r>
              <a:rPr lang="en-US" sz="2000" dirty="0">
                <a:solidFill>
                  <a:schemeClr val="tx1"/>
                </a:solidFill>
              </a:rPr>
              <a:t>Derivatives: </a:t>
            </a:r>
          </a:p>
          <a:p>
            <a:pPr lvl="2">
              <a:buFont typeface="Calibri" panose="020F0502020204030204" pitchFamily="34" charset="0"/>
              <a:buChar char="–"/>
            </a:pPr>
            <a:r>
              <a:rPr lang="en-US" sz="1800" dirty="0">
                <a:solidFill>
                  <a:schemeClr val="tx1"/>
                </a:solidFill>
              </a:rPr>
              <a:t>Origin-Destination</a:t>
            </a:r>
          </a:p>
          <a:p>
            <a:pPr lvl="2">
              <a:buFont typeface="Calibri" panose="020F0502020204030204" pitchFamily="34" charset="0"/>
              <a:buChar char="–"/>
            </a:pPr>
            <a:r>
              <a:rPr lang="en-US" sz="1800" dirty="0">
                <a:solidFill>
                  <a:schemeClr val="tx1"/>
                </a:solidFill>
              </a:rPr>
              <a:t>Path choice</a:t>
            </a:r>
          </a:p>
          <a:p>
            <a:pPr lvl="2">
              <a:buFont typeface="Calibri" panose="020F0502020204030204" pitchFamily="34" charset="0"/>
              <a:buChar char="–"/>
            </a:pPr>
            <a:r>
              <a:rPr lang="en-US" sz="1800" dirty="0">
                <a:solidFill>
                  <a:schemeClr val="tx1"/>
                </a:solidFill>
              </a:rPr>
              <a:t>Acceleration/deceleration</a:t>
            </a:r>
          </a:p>
          <a:p>
            <a:pPr lvl="2">
              <a:buFont typeface="Calibri" panose="020F0502020204030204" pitchFamily="34" charset="0"/>
              <a:buChar char="–"/>
            </a:pPr>
            <a:r>
              <a:rPr lang="en-US" sz="1800" dirty="0">
                <a:solidFill>
                  <a:schemeClr val="tx1"/>
                </a:solidFill>
              </a:rPr>
              <a:t>Intersection measures such as control delay, arrival on green, and split failure</a:t>
            </a:r>
          </a:p>
          <a:p>
            <a:pPr>
              <a:lnSpc>
                <a:spcPct val="100000"/>
              </a:lnSpc>
              <a:buFont typeface="Wingdings" panose="05000000000000000000" pitchFamily="2" charset="2"/>
              <a:buChar char="§"/>
            </a:pPr>
            <a:r>
              <a:rPr lang="en-US" sz="2200" b="1" dirty="0">
                <a:solidFill>
                  <a:schemeClr val="tx1"/>
                </a:solidFill>
              </a:rPr>
              <a:t>Passenger cars only (Sedans, SUVs, Pickups), newer cars (2015 and later), from certain OEM</a:t>
            </a:r>
          </a:p>
          <a:p>
            <a:pPr>
              <a:lnSpc>
                <a:spcPct val="100000"/>
              </a:lnSpc>
              <a:buFont typeface="Wingdings" panose="05000000000000000000" pitchFamily="2" charset="2"/>
              <a:buChar char="§"/>
            </a:pPr>
            <a:r>
              <a:rPr lang="en-US" sz="2200" b="1" dirty="0">
                <a:solidFill>
                  <a:schemeClr val="tx1"/>
                </a:solidFill>
              </a:rPr>
              <a:t>Penetration rate varies by region</a:t>
            </a:r>
          </a:p>
          <a:p>
            <a:pPr>
              <a:lnSpc>
                <a:spcPct val="100000"/>
              </a:lnSpc>
              <a:buFont typeface="Wingdings" panose="05000000000000000000" pitchFamily="2" charset="2"/>
              <a:buChar char="§"/>
            </a:pPr>
            <a:r>
              <a:rPr lang="en-US" sz="2200" b="1" dirty="0">
                <a:solidFill>
                  <a:schemeClr val="tx1"/>
                </a:solidFill>
              </a:rPr>
              <a:t>Short-term future unclear</a:t>
            </a:r>
          </a:p>
        </p:txBody>
      </p:sp>
      <p:pic>
        <p:nvPicPr>
          <p:cNvPr id="7" name="Picture 26" descr="Connected car data vs mobile data: 5 things you need to know | Wejo">
            <a:extLst>
              <a:ext uri="{FF2B5EF4-FFF2-40B4-BE49-F238E27FC236}">
                <a16:creationId xmlns:a16="http://schemas.microsoft.com/office/drawing/2014/main" id="{90A963C0-2A4F-4AB8-8138-1A55CB13CAB3}"/>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786291" y="874218"/>
            <a:ext cx="2869448" cy="180069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diagram of a car&#10;&#10;Description automatically generated with low confidence">
            <a:extLst>
              <a:ext uri="{FF2B5EF4-FFF2-40B4-BE49-F238E27FC236}">
                <a16:creationId xmlns:a16="http://schemas.microsoft.com/office/drawing/2014/main" id="{D9CDA2CD-B853-21FD-9625-F7BDFDD69FAF}"/>
              </a:ext>
            </a:extLst>
          </p:cNvPr>
          <p:cNvPicPr>
            <a:picLocks noChangeAspect="1"/>
          </p:cNvPicPr>
          <p:nvPr/>
        </p:nvPicPr>
        <p:blipFill>
          <a:blip r:embed="rId7" cstate="screen">
            <a:extLst>
              <a:ext uri="{28A0092B-C50C-407E-A947-70E740481C1C}">
                <a14:useLocalDpi xmlns:a14="http://schemas.microsoft.com/office/drawing/2010/main"/>
              </a:ext>
              <a:ext uri="{837473B0-CC2E-450A-ABE3-18F120FF3D39}">
                <a1611:picAttrSrcUrl xmlns:a1611="http://schemas.microsoft.com/office/drawing/2016/11/main" r:id="rId8"/>
              </a:ext>
            </a:extLst>
          </a:blip>
          <a:stretch>
            <a:fillRect/>
          </a:stretch>
        </p:blipFill>
        <p:spPr>
          <a:xfrm>
            <a:off x="0" y="887107"/>
            <a:ext cx="2786291" cy="1791186"/>
          </a:xfrm>
          <a:prstGeom prst="rect">
            <a:avLst/>
          </a:prstGeom>
        </p:spPr>
      </p:pic>
      <p:sp>
        <p:nvSpPr>
          <p:cNvPr id="10" name="Title 1">
            <a:extLst>
              <a:ext uri="{FF2B5EF4-FFF2-40B4-BE49-F238E27FC236}">
                <a16:creationId xmlns:a16="http://schemas.microsoft.com/office/drawing/2014/main" id="{C62B7F2E-2266-2DCC-97C3-ECB0D4D4D717}"/>
              </a:ext>
            </a:extLst>
          </p:cNvPr>
          <p:cNvSpPr txBox="1">
            <a:spLocks/>
          </p:cNvSpPr>
          <p:nvPr/>
        </p:nvSpPr>
        <p:spPr>
          <a:xfrm>
            <a:off x="0" y="1"/>
            <a:ext cx="12191999" cy="639024"/>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Light" panose="020F0302020204030204"/>
                <a:ea typeface="+mj-ea"/>
                <a:cs typeface="+mj-cs"/>
              </a:rPr>
              <a:t>New Mobility Data – Connected Vehicle (CV) Data</a:t>
            </a:r>
          </a:p>
        </p:txBody>
      </p:sp>
    </p:spTree>
    <p:extLst>
      <p:ext uri="{BB962C8B-B14F-4D97-AF65-F5344CB8AC3E}">
        <p14:creationId xmlns:p14="http://schemas.microsoft.com/office/powerpoint/2010/main" val="3940721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047"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8"/>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8"/>
                                        </p:tgtEl>
                                      </p:cBhvr>
                                    </p:cmd>
                                  </p:childTnLst>
                                </p:cTn>
                              </p:par>
                            </p:childTnLst>
                          </p:cTn>
                        </p:par>
                      </p:childTnLst>
                    </p:cTn>
                  </p:par>
                </p:childTnLst>
              </p:cTn>
              <p:nextCondLst>
                <p:cond evt="onClick" delay="0">
                  <p:tgtEl>
                    <p:spTgt spid="18"/>
                  </p:tgtEl>
                </p:cond>
              </p:nextCondLst>
            </p:seq>
            <p:video>
              <p:cMediaNode vol="80000">
                <p:cTn id="12" fill="hold" display="0">
                  <p:stCondLst>
                    <p:cond delay="indefinite"/>
                  </p:stCondLst>
                </p:cTn>
                <p:tgtEl>
                  <p:spTgt spid="18"/>
                </p:tgtEl>
              </p:cMediaNode>
            </p:vide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6E68935-3006-7604-EC58-F90BC4A1561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2"/>
          <a:stretch/>
        </p:blipFill>
        <p:spPr>
          <a:xfrm>
            <a:off x="5407885" y="3509343"/>
            <a:ext cx="6411545" cy="2847007"/>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87091EE8-8AEC-60C4-0297-6AD9EE06E08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2"/>
          <a:stretch/>
        </p:blipFill>
        <p:spPr>
          <a:xfrm>
            <a:off x="5673773" y="793692"/>
            <a:ext cx="6411546" cy="2910560"/>
          </a:xfrm>
          <a:prstGeom prst="rect">
            <a:avLst/>
          </a:prstGeom>
          <a:ln>
            <a:noFill/>
          </a:ln>
          <a:effectLst>
            <a:outerShdw blurRad="292100" dist="139700" dir="2700000" algn="tl" rotWithShape="0">
              <a:srgbClr val="333333">
                <a:alpha val="65000"/>
              </a:srgbClr>
            </a:outerShdw>
          </a:effectLst>
        </p:spPr>
      </p:pic>
      <p:sp>
        <p:nvSpPr>
          <p:cNvPr id="3" name="Content Placeholder 2">
            <a:extLst>
              <a:ext uri="{FF2B5EF4-FFF2-40B4-BE49-F238E27FC236}">
                <a16:creationId xmlns:a16="http://schemas.microsoft.com/office/drawing/2014/main" id="{D523122B-D51E-A23B-985A-5B2C2BED55D3}"/>
              </a:ext>
            </a:extLst>
          </p:cNvPr>
          <p:cNvSpPr>
            <a:spLocks noGrp="1"/>
          </p:cNvSpPr>
          <p:nvPr>
            <p:ph idx="1"/>
          </p:nvPr>
        </p:nvSpPr>
        <p:spPr>
          <a:xfrm>
            <a:off x="372570" y="980902"/>
            <a:ext cx="5112476" cy="5196061"/>
          </a:xfrm>
        </p:spPr>
        <p:txBody>
          <a:bodyPr>
            <a:normAutofit/>
          </a:bodyPr>
          <a:lstStyle/>
          <a:p>
            <a:pPr>
              <a:spcBef>
                <a:spcPts val="1800"/>
              </a:spcBef>
              <a:buFont typeface="Wingdings" panose="05000000000000000000" pitchFamily="2" charset="2"/>
              <a:buChar char="§"/>
            </a:pPr>
            <a:r>
              <a:rPr lang="en-US" sz="2400" dirty="0"/>
              <a:t>60% of VMT in the region travels on arterial network</a:t>
            </a:r>
          </a:p>
          <a:p>
            <a:pPr>
              <a:spcBef>
                <a:spcPts val="1800"/>
              </a:spcBef>
              <a:buFont typeface="Wingdings" panose="05000000000000000000" pitchFamily="2" charset="2"/>
              <a:buChar char="§"/>
            </a:pPr>
            <a:r>
              <a:rPr lang="en-US" sz="2400" dirty="0"/>
              <a:t>Compared CV data application with floating car method in measuring arterial congestion</a:t>
            </a:r>
          </a:p>
          <a:p>
            <a:pPr>
              <a:spcBef>
                <a:spcPts val="1800"/>
              </a:spcBef>
              <a:buFont typeface="Wingdings" panose="05000000000000000000" pitchFamily="2" charset="2"/>
              <a:buChar char="§"/>
            </a:pPr>
            <a:r>
              <a:rPr lang="en-US" sz="2400" dirty="0"/>
              <a:t>Identified values in CV data to help monitor arterial traffic at intersection and corridor level</a:t>
            </a:r>
          </a:p>
          <a:p>
            <a:pPr>
              <a:spcBef>
                <a:spcPts val="1800"/>
              </a:spcBef>
              <a:buFont typeface="Wingdings" panose="05000000000000000000" pitchFamily="2" charset="2"/>
              <a:buChar char="§"/>
            </a:pPr>
            <a:r>
              <a:rPr lang="en-US" sz="2400" dirty="0"/>
              <a:t>Piloting INRIX signal analytics with MAG member agencies, monitoring intersection delay and optimizing traffic signal operation </a:t>
            </a:r>
          </a:p>
        </p:txBody>
      </p:sp>
      <p:pic>
        <p:nvPicPr>
          <p:cNvPr id="10" name="Picture 9">
            <a:extLst>
              <a:ext uri="{FF2B5EF4-FFF2-40B4-BE49-F238E27FC236}">
                <a16:creationId xmlns:a16="http://schemas.microsoft.com/office/drawing/2014/main" id="{59ACB7FA-5C21-3893-B4FE-9231CE17680A}"/>
              </a:ext>
            </a:extLst>
          </p:cNvPr>
          <p:cNvPicPr>
            <a:picLocks noChangeAspect="1"/>
          </p:cNvPicPr>
          <p:nvPr/>
        </p:nvPicPr>
        <p:blipFill>
          <a:blip r:embed="rId5"/>
          <a:stretch>
            <a:fillRect/>
          </a:stretch>
        </p:blipFill>
        <p:spPr>
          <a:xfrm>
            <a:off x="168383" y="6248359"/>
            <a:ext cx="3000794" cy="581106"/>
          </a:xfrm>
          <a:prstGeom prst="rect">
            <a:avLst/>
          </a:prstGeom>
        </p:spPr>
      </p:pic>
      <p:sp>
        <p:nvSpPr>
          <p:cNvPr id="5" name="Title 1">
            <a:extLst>
              <a:ext uri="{FF2B5EF4-FFF2-40B4-BE49-F238E27FC236}">
                <a16:creationId xmlns:a16="http://schemas.microsoft.com/office/drawing/2014/main" id="{27936544-1C28-5E55-4B01-736BA2F26242}"/>
              </a:ext>
            </a:extLst>
          </p:cNvPr>
          <p:cNvSpPr txBox="1">
            <a:spLocks/>
          </p:cNvSpPr>
          <p:nvPr/>
        </p:nvSpPr>
        <p:spPr>
          <a:xfrm>
            <a:off x="0" y="1"/>
            <a:ext cx="12191999" cy="639024"/>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Light" panose="020F0302020204030204"/>
                <a:ea typeface="+mj-ea"/>
                <a:cs typeface="+mj-cs"/>
              </a:rPr>
              <a:t>How MAG Uses Connected Vehicle (CV) Data in Arterial Management</a:t>
            </a:r>
          </a:p>
        </p:txBody>
      </p:sp>
      <p:sp>
        <p:nvSpPr>
          <p:cNvPr id="12" name="Slide Number Placeholder 3">
            <a:extLst>
              <a:ext uri="{FF2B5EF4-FFF2-40B4-BE49-F238E27FC236}">
                <a16:creationId xmlns:a16="http://schemas.microsoft.com/office/drawing/2014/main" id="{7CEC398B-4721-537A-59CD-89E8022DA648}"/>
              </a:ext>
            </a:extLst>
          </p:cNvPr>
          <p:cNvSpPr>
            <a:spLocks noGrp="1"/>
          </p:cNvSpPr>
          <p:nvPr>
            <p:ph type="sldNum" sz="quarter" idx="12"/>
          </p:nvPr>
        </p:nvSpPr>
        <p:spPr>
          <a:xfrm>
            <a:off x="9342119"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5C78AC-F8B1-4C66-9DC1-C722CD95A75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011577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5F416CF">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57922" y="901278"/>
            <a:ext cx="10876156" cy="5455072"/>
          </a:xfrm>
          <a:prstGeom prst="rect">
            <a:avLst/>
          </a:prstGeom>
        </p:spPr>
      </p:pic>
      <p:sp>
        <p:nvSpPr>
          <p:cNvPr id="5" name="TextBox 4">
            <a:extLst>
              <a:ext uri="{FF2B5EF4-FFF2-40B4-BE49-F238E27FC236}">
                <a16:creationId xmlns:a16="http://schemas.microsoft.com/office/drawing/2014/main" id="{B3C35734-4352-4449-814F-4059A13CABE2}"/>
              </a:ext>
            </a:extLst>
          </p:cNvPr>
          <p:cNvSpPr txBox="1"/>
          <p:nvPr/>
        </p:nvSpPr>
        <p:spPr>
          <a:xfrm>
            <a:off x="2105152" y="1808162"/>
            <a:ext cx="2671799" cy="369332"/>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Floating Car Trajectory</a:t>
            </a:r>
          </a:p>
        </p:txBody>
      </p:sp>
      <p:sp>
        <p:nvSpPr>
          <p:cNvPr id="6" name="TextBox 5">
            <a:extLst>
              <a:ext uri="{FF2B5EF4-FFF2-40B4-BE49-F238E27FC236}">
                <a16:creationId xmlns:a16="http://schemas.microsoft.com/office/drawing/2014/main" id="{55A0572A-8A40-47DF-81CC-7F60A411FC3D}"/>
              </a:ext>
            </a:extLst>
          </p:cNvPr>
          <p:cNvSpPr txBox="1"/>
          <p:nvPr/>
        </p:nvSpPr>
        <p:spPr>
          <a:xfrm>
            <a:off x="7583532" y="1827993"/>
            <a:ext cx="3152785" cy="369332"/>
          </a:xfrm>
          <a:prstGeom prst="rect">
            <a:avLst/>
          </a:prstGeom>
        </p:spPr>
        <p:style>
          <a:lnRef idx="3">
            <a:schemeClr val="lt1"/>
          </a:lnRef>
          <a:fillRef idx="1">
            <a:schemeClr val="accent4"/>
          </a:fillRef>
          <a:effectRef idx="1">
            <a:schemeClr val="accent4"/>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Connected Vehicle Trajectory</a:t>
            </a:r>
          </a:p>
        </p:txBody>
      </p:sp>
      <p:sp>
        <p:nvSpPr>
          <p:cNvPr id="7" name="Title 1">
            <a:extLst>
              <a:ext uri="{FF2B5EF4-FFF2-40B4-BE49-F238E27FC236}">
                <a16:creationId xmlns:a16="http://schemas.microsoft.com/office/drawing/2014/main" id="{0B485449-F677-ECA8-C1FA-A62D4F8212FF}"/>
              </a:ext>
            </a:extLst>
          </p:cNvPr>
          <p:cNvSpPr txBox="1">
            <a:spLocks/>
          </p:cNvSpPr>
          <p:nvPr/>
        </p:nvSpPr>
        <p:spPr>
          <a:xfrm>
            <a:off x="0" y="1"/>
            <a:ext cx="12191999" cy="639024"/>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800" b="1" i="0" u="none" strike="noStrike" kern="1200" cap="none" spc="0" normalizeH="0" baseline="0" noProof="0" dirty="0">
                <a:ln>
                  <a:noFill/>
                </a:ln>
                <a:solidFill>
                  <a:prstClr val="black"/>
                </a:solidFill>
                <a:effectLst/>
                <a:uLnTx/>
                <a:uFillTx/>
                <a:latin typeface="Calibri Light" panose="020F0302020204030204"/>
                <a:ea typeface="+mj-ea"/>
                <a:cs typeface="+mj-cs"/>
              </a:rPr>
              <a:t>Floating Car vs. Connected Vehicle Data</a:t>
            </a:r>
            <a:r>
              <a:rPr kumimoji="0" lang="en-US" sz="1800" b="1" i="0" u="none" strike="noStrike" kern="1200" cap="none" spc="0" normalizeH="0" baseline="0" noProof="0" dirty="0">
                <a:ln>
                  <a:noFill/>
                </a:ln>
                <a:solidFill>
                  <a:prstClr val="black"/>
                </a:solidFill>
                <a:effectLst/>
                <a:uLnTx/>
                <a:uFillTx/>
                <a:latin typeface="Calibri Light" panose="020F0302020204030204"/>
                <a:ea typeface="+mj-ea"/>
                <a:cs typeface="+mj-cs"/>
              </a:rPr>
              <a:t>                                                                                          </a:t>
            </a:r>
          </a:p>
        </p:txBody>
      </p:sp>
      <p:sp>
        <p:nvSpPr>
          <p:cNvPr id="8" name="Slide Number Placeholder 3">
            <a:extLst>
              <a:ext uri="{FF2B5EF4-FFF2-40B4-BE49-F238E27FC236}">
                <a16:creationId xmlns:a16="http://schemas.microsoft.com/office/drawing/2014/main" id="{F35CAB52-7A97-0AB4-C246-CE675FC49CD7}"/>
              </a:ext>
            </a:extLst>
          </p:cNvPr>
          <p:cNvSpPr>
            <a:spLocks noGrp="1"/>
          </p:cNvSpPr>
          <p:nvPr>
            <p:ph type="sldNum" sz="quarter" idx="12"/>
          </p:nvPr>
        </p:nvSpPr>
        <p:spPr>
          <a:xfrm>
            <a:off x="9342119"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5C78AC-F8B1-4C66-9DC1-C722CD95A75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515251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mute="1">
                <p:cTn id="7" fill="hold" display="0">
                  <p:stCondLst>
                    <p:cond delay="indefinite"/>
                  </p:stCondLst>
                </p:cTn>
                <p:tgtEl>
                  <p:spTgt spid="4"/>
                </p:tgtEl>
              </p:cMediaNode>
            </p:vide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le 1"/>
          <p:cNvSpPr txBox="1">
            <a:spLocks/>
          </p:cNvSpPr>
          <p:nvPr/>
        </p:nvSpPr>
        <p:spPr>
          <a:xfrm>
            <a:off x="0" y="1"/>
            <a:ext cx="12191999" cy="639024"/>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800" b="1" i="0" u="none" strike="noStrike" kern="1200" cap="none" spc="0" normalizeH="0" baseline="0" noProof="0" dirty="0">
                <a:ln>
                  <a:noFill/>
                </a:ln>
                <a:solidFill>
                  <a:srgbClr val="002060"/>
                </a:solidFill>
                <a:effectLst/>
                <a:uLnTx/>
                <a:uFillTx/>
                <a:latin typeface="Calibri Light" panose="020F0302020204030204"/>
                <a:ea typeface="+mj-ea"/>
                <a:cs typeface="+mj-cs"/>
              </a:rPr>
              <a:t>Intersection Analysis</a:t>
            </a:r>
          </a:p>
          <a:p>
            <a:pPr marL="0" marR="0" lvl="0" indent="0" algn="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Light" panose="020F0302020204030204"/>
                <a:ea typeface="+mj-ea"/>
                <a:cs typeface="+mj-cs"/>
              </a:rPr>
              <a:t>                                                                                          </a:t>
            </a:r>
            <a:endParaRPr kumimoji="0" lang="en-US" sz="1800" b="1"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
        <p:nvSpPr>
          <p:cNvPr id="29" name="Rounded Rectangle 28"/>
          <p:cNvSpPr/>
          <p:nvPr/>
        </p:nvSpPr>
        <p:spPr>
          <a:xfrm>
            <a:off x="155924" y="878647"/>
            <a:ext cx="3944194" cy="1422693"/>
          </a:xfrm>
          <a:prstGeom prst="roundRect">
            <a:avLst/>
          </a:prstGeom>
          <a:solidFill>
            <a:srgbClr val="00616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dirty="0">
                <a:ln>
                  <a:noFill/>
                </a:ln>
                <a:solidFill>
                  <a:srgbClr val="FFFF00"/>
                </a:solidFill>
                <a:effectLst/>
                <a:uLnTx/>
                <a:uFillTx/>
                <a:latin typeface="Calibri" panose="020F0502020204030204"/>
                <a:ea typeface="+mn-ea"/>
                <a:cs typeface="+mn-cs"/>
              </a:rPr>
              <a:t>Vehicle Movement Data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- 3-sec resolution, 24/7 coverage in the region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 High-resolution vehicle trajectory: speed, location, travel direction</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Sample rate: 4-6% of total traffic</a:t>
            </a:r>
          </a:p>
        </p:txBody>
      </p:sp>
      <p:sp>
        <p:nvSpPr>
          <p:cNvPr id="30" name="Rounded Rectangle 29"/>
          <p:cNvSpPr/>
          <p:nvPr/>
        </p:nvSpPr>
        <p:spPr>
          <a:xfrm>
            <a:off x="8457045" y="887962"/>
            <a:ext cx="3672422" cy="1578846"/>
          </a:xfrm>
          <a:prstGeom prst="roundRect">
            <a:avLst/>
          </a:prstGeom>
          <a:solidFill>
            <a:srgbClr val="00616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dirty="0">
                <a:ln>
                  <a:noFill/>
                </a:ln>
                <a:solidFill>
                  <a:srgbClr val="5B9BD5">
                    <a:lumMod val="40000"/>
                    <a:lumOff val="60000"/>
                  </a:srgbClr>
                </a:solidFill>
                <a:effectLst/>
                <a:uLnTx/>
                <a:uFillTx/>
                <a:latin typeface="Calibri" panose="020F0502020204030204"/>
                <a:ea typeface="+mn-ea"/>
                <a:cs typeface="+mn-cs"/>
              </a:rPr>
              <a:t>Technical Advantage</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High consistency to data collected by traditional methods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Broader spatial-temporal coverage</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Continuous monitoring</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Lower cost</a:t>
            </a:r>
          </a:p>
        </p:txBody>
      </p:sp>
      <p:sp>
        <p:nvSpPr>
          <p:cNvPr id="31" name="Rounded Rectangle 30"/>
          <p:cNvSpPr/>
          <p:nvPr/>
        </p:nvSpPr>
        <p:spPr>
          <a:xfrm>
            <a:off x="4570786" y="876017"/>
            <a:ext cx="3667098" cy="3339898"/>
          </a:xfrm>
          <a:prstGeom prst="roundRect">
            <a:avLst/>
          </a:prstGeom>
          <a:solidFill>
            <a:srgbClr val="00616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sng" strike="noStrike" kern="1200" cap="none" spc="0" normalizeH="0" baseline="0" noProof="0" dirty="0">
              <a:ln>
                <a:noFill/>
              </a:ln>
              <a:solidFill>
                <a:prstClr val="white"/>
              </a:solidFill>
              <a:effectLst/>
              <a:uLnTx/>
              <a:uFillTx/>
              <a:latin typeface="Calibri" panose="020F0502020204030204"/>
              <a:ea typeface="+mn-ea"/>
              <a:cs typeface="+mn-cs"/>
            </a:endParaRPr>
          </a:p>
          <a:p>
            <a:pPr marL="171450" marR="0" lvl="0" indent="-171450" algn="ctr" defTabSz="914400" rtl="0" eaLnBrk="1" fontAlgn="auto" latinLnBrk="0" hangingPunct="1">
              <a:lnSpc>
                <a:spcPct val="100000"/>
              </a:lnSpc>
              <a:spcBef>
                <a:spcPts val="0"/>
              </a:spcBef>
              <a:spcAft>
                <a:spcPts val="0"/>
              </a:spcAft>
              <a:buClrTx/>
              <a:buSzTx/>
              <a:buFontTx/>
              <a:buChar char="-"/>
              <a:tabLst/>
              <a:defRPr/>
            </a:pPr>
            <a:endPar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2" name="Cross 31"/>
          <p:cNvSpPr/>
          <p:nvPr/>
        </p:nvSpPr>
        <p:spPr>
          <a:xfrm>
            <a:off x="4018845" y="1381674"/>
            <a:ext cx="602091" cy="516912"/>
          </a:xfrm>
          <a:prstGeom prst="plus">
            <a:avLst/>
          </a:prstGeom>
          <a:solidFill>
            <a:srgbClr val="00616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4642" y="2355672"/>
            <a:ext cx="4390279" cy="2419076"/>
          </a:xfrm>
          <a:prstGeom prst="rect">
            <a:avLst/>
          </a:prstGeom>
        </p:spPr>
      </p:pic>
      <p:pic>
        <p:nvPicPr>
          <p:cNvPr id="11" name="Picture 1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451830" y="4282193"/>
            <a:ext cx="5254421" cy="2533886"/>
          </a:xfrm>
          <a:prstGeom prst="rect">
            <a:avLst/>
          </a:prstGeom>
        </p:spPr>
      </p:pic>
      <p:pic>
        <p:nvPicPr>
          <p:cNvPr id="15" name="F34B11A">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54642" y="2355672"/>
            <a:ext cx="499958" cy="270811"/>
          </a:xfrm>
          <a:prstGeom prst="roundRect">
            <a:avLst>
              <a:gd name="adj" fmla="val 50000"/>
            </a:avLst>
          </a:prstGeom>
          <a:ln>
            <a:noFill/>
          </a:ln>
          <a:effectLst>
            <a:innerShdw blurRad="114300" dist="50800">
              <a:srgbClr val="000000">
                <a:alpha val="0"/>
              </a:srgbClr>
            </a:innerShdw>
          </a:effectLst>
        </p:spPr>
      </p:pic>
      <p:sp>
        <p:nvSpPr>
          <p:cNvPr id="3" name="TextBox 2"/>
          <p:cNvSpPr txBox="1"/>
          <p:nvPr/>
        </p:nvSpPr>
        <p:spPr>
          <a:xfrm>
            <a:off x="4750406" y="913701"/>
            <a:ext cx="3401973" cy="98488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dirty="0">
                <a:ln>
                  <a:noFill/>
                </a:ln>
                <a:solidFill>
                  <a:srgbClr val="FFC000">
                    <a:lumMod val="40000"/>
                    <a:lumOff val="60000"/>
                  </a:srgbClr>
                </a:solidFill>
                <a:effectLst/>
                <a:uLnTx/>
                <a:uFillTx/>
                <a:latin typeface="Calibri" panose="020F0502020204030204"/>
                <a:ea typeface="+mn-ea"/>
                <a:cs typeface="+mn-cs"/>
              </a:rPr>
              <a:t>Converting Data to Intersection Measurement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5"/>
          <p:cNvSpPr txBox="1"/>
          <p:nvPr/>
        </p:nvSpPr>
        <p:spPr>
          <a:xfrm>
            <a:off x="4706441" y="1607248"/>
            <a:ext cx="3456921" cy="2092881"/>
          </a:xfrm>
          <a:prstGeom prst="rect">
            <a:avLst/>
          </a:prstGeom>
          <a:noFill/>
        </p:spPr>
        <p:txBody>
          <a:bodyPr wrap="square" rtlCol="0">
            <a:spAutoFit/>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Turning movement count (TMC) ratio</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Travel delay (control delay and stop delay) by turning movement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Level of Service (LOS)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Queue length, percent arrivals on green (POG)</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Intersection congestion profile by time of day and by date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Picture 7"/>
          <p:cNvPicPr>
            <a:picLocks noChangeAspect="1"/>
          </p:cNvPicPr>
          <p:nvPr/>
        </p:nvPicPr>
        <p:blipFill>
          <a:blip r:embed="rId8"/>
          <a:stretch>
            <a:fillRect/>
          </a:stretch>
        </p:blipFill>
        <p:spPr>
          <a:xfrm>
            <a:off x="43326" y="4964304"/>
            <a:ext cx="3382059" cy="1859060"/>
          </a:xfrm>
          <a:prstGeom prst="rect">
            <a:avLst/>
          </a:prstGeom>
        </p:spPr>
      </p:pic>
      <p:pic>
        <p:nvPicPr>
          <p:cNvPr id="9" name="Picture 8"/>
          <p:cNvPicPr>
            <a:picLocks noChangeAspect="1"/>
          </p:cNvPicPr>
          <p:nvPr/>
        </p:nvPicPr>
        <p:blipFill>
          <a:blip r:embed="rId9"/>
          <a:stretch>
            <a:fillRect/>
          </a:stretch>
        </p:blipFill>
        <p:spPr>
          <a:xfrm>
            <a:off x="8706251" y="5027267"/>
            <a:ext cx="3270386" cy="1788812"/>
          </a:xfrm>
          <a:prstGeom prst="rect">
            <a:avLst/>
          </a:prstGeom>
        </p:spPr>
      </p:pic>
      <p:pic>
        <p:nvPicPr>
          <p:cNvPr id="2" name="Picture 1"/>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8706804" y="2487149"/>
            <a:ext cx="3378515" cy="2533886"/>
          </a:xfrm>
          <a:prstGeom prst="rect">
            <a:avLst/>
          </a:prstGeom>
        </p:spPr>
      </p:pic>
      <p:sp>
        <p:nvSpPr>
          <p:cNvPr id="17" name="Cross 16"/>
          <p:cNvSpPr/>
          <p:nvPr/>
        </p:nvSpPr>
        <p:spPr>
          <a:xfrm>
            <a:off x="8058263" y="1318579"/>
            <a:ext cx="543612" cy="468674"/>
          </a:xfrm>
          <a:prstGeom prst="plus">
            <a:avLst/>
          </a:prstGeom>
          <a:solidFill>
            <a:srgbClr val="00616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FD4626DF-A04B-419D-B554-3C52DB33496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297D57-79D1-4AA2-927B-F65C15FF0FD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3">
            <a:extLst>
              <a:ext uri="{FF2B5EF4-FFF2-40B4-BE49-F238E27FC236}">
                <a16:creationId xmlns:a16="http://schemas.microsoft.com/office/drawing/2014/main" id="{D15B14DD-2CE4-D182-D13D-321A605AD5BB}"/>
              </a:ext>
            </a:extLst>
          </p:cNvPr>
          <p:cNvSpPr txBox="1">
            <a:spLocks/>
          </p:cNvSpPr>
          <p:nvPr/>
        </p:nvSpPr>
        <p:spPr>
          <a:xfrm>
            <a:off x="9342119"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55C78AC-F8B1-4C66-9DC1-C722CD95A75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83897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5"/>
                                        </p:tgtEl>
                                      </p:cBhvr>
                                    </p:cmd>
                                  </p:childTnLst>
                                </p:cTn>
                              </p:par>
                            </p:childTnLst>
                          </p:cTn>
                        </p:par>
                      </p:childTnLst>
                    </p:cTn>
                  </p:par>
                </p:childTnLst>
              </p:cTn>
              <p:nextCondLst>
                <p:cond evt="onClick" delay="0">
                  <p:tgtEl>
                    <p:spTgt spid="15"/>
                  </p:tgtEl>
                </p:cond>
              </p:nextCondLst>
            </p:seq>
            <p:video fullScrn="1">
              <p:cMediaNode vol="80000">
                <p:cTn id="7" repeatCount="indefinite" fill="hold" display="0">
                  <p:stCondLst>
                    <p:cond delay="indefinite"/>
                  </p:stCondLst>
                </p:cTn>
                <p:tgtEl>
                  <p:spTgt spid="15"/>
                </p:tgtEl>
              </p:cMediaNode>
            </p:vide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screenshot of a graph&#10;&#10;Description automatically generated with medium confidence">
            <a:extLst>
              <a:ext uri="{FF2B5EF4-FFF2-40B4-BE49-F238E27FC236}">
                <a16:creationId xmlns:a16="http://schemas.microsoft.com/office/drawing/2014/main" id="{B5CB027E-7240-4E4A-1173-66B0C18F756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7202" y="3713775"/>
            <a:ext cx="3320194" cy="2905170"/>
          </a:xfrm>
          <a:prstGeom prst="rect">
            <a:avLst/>
          </a:prstGeom>
        </p:spPr>
      </p:pic>
      <p:pic>
        <p:nvPicPr>
          <p:cNvPr id="5" name="Picture 4">
            <a:extLst>
              <a:ext uri="{FF2B5EF4-FFF2-40B4-BE49-F238E27FC236}">
                <a16:creationId xmlns:a16="http://schemas.microsoft.com/office/drawing/2014/main" id="{80A7B1FC-51D5-D37D-014D-41160EF6274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11758" y="879548"/>
            <a:ext cx="5426764" cy="2477147"/>
          </a:xfrm>
          <a:prstGeom prst="rect">
            <a:avLst/>
          </a:prstGeom>
        </p:spPr>
      </p:pic>
      <p:sp>
        <p:nvSpPr>
          <p:cNvPr id="25" name="Rectangle 20">
            <a:extLst>
              <a:ext uri="{FF2B5EF4-FFF2-40B4-BE49-F238E27FC236}">
                <a16:creationId xmlns:a16="http://schemas.microsoft.com/office/drawing/2014/main" id="{799448F2-0E5B-42DA-B2D1-11A14E947B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50280" y="0"/>
            <a:ext cx="9144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2">
            <a:extLst>
              <a:ext uri="{FF2B5EF4-FFF2-40B4-BE49-F238E27FC236}">
                <a16:creationId xmlns:a16="http://schemas.microsoft.com/office/drawing/2014/main" id="{4E8A7552-20E1-4F34-ADAB-C1DB6634D4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83280"/>
            <a:ext cx="6126480" cy="9144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908FCBCE-095A-008C-A35A-595B7E2BBA8B}"/>
              </a:ext>
            </a:extLst>
          </p:cNvPr>
          <p:cNvPicPr>
            <a:picLocks noChangeAspect="1"/>
          </p:cNvPicPr>
          <p:nvPr/>
        </p:nvPicPr>
        <p:blipFill>
          <a:blip r:embed="rId5"/>
          <a:stretch>
            <a:fillRect/>
          </a:stretch>
        </p:blipFill>
        <p:spPr>
          <a:xfrm>
            <a:off x="6308034" y="643313"/>
            <a:ext cx="5426764" cy="5426764"/>
          </a:xfrm>
          <a:prstGeom prst="rect">
            <a:avLst/>
          </a:prstGeom>
        </p:spPr>
      </p:pic>
      <p:sp>
        <p:nvSpPr>
          <p:cNvPr id="6" name="Title 1">
            <a:extLst>
              <a:ext uri="{FF2B5EF4-FFF2-40B4-BE49-F238E27FC236}">
                <a16:creationId xmlns:a16="http://schemas.microsoft.com/office/drawing/2014/main" id="{87E6A780-8AA0-D96F-6F0D-707838A38A9E}"/>
              </a:ext>
            </a:extLst>
          </p:cNvPr>
          <p:cNvSpPr txBox="1">
            <a:spLocks/>
          </p:cNvSpPr>
          <p:nvPr/>
        </p:nvSpPr>
        <p:spPr>
          <a:xfrm>
            <a:off x="0" y="-32837"/>
            <a:ext cx="12192001" cy="639024"/>
          </a:xfrm>
          <a:prstGeom prst="rect">
            <a:avLst/>
          </a:prstGeom>
          <a:solidFill>
            <a:srgbClr val="D2D2D2"/>
          </a:solidFill>
          <a:ln>
            <a:noFill/>
          </a:ln>
        </p:spPr>
        <p:style>
          <a:lnRef idx="0">
            <a:scrgbClr r="0" g="0" b="0"/>
          </a:lnRef>
          <a:fillRef idx="0">
            <a:scrgbClr r="0" g="0" b="0"/>
          </a:fillRef>
          <a:effectRef idx="0">
            <a:scrgbClr r="0" g="0" b="0"/>
          </a:effectRef>
          <a:fontRef idx="minor">
            <a:schemeClr val="lt1"/>
          </a:fontRef>
        </p:style>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Light" panose="020F0302020204030204"/>
                <a:ea typeface="+mj-ea"/>
                <a:cs typeface="+mj-cs"/>
              </a:rPr>
              <a:t>                                                                                          </a:t>
            </a:r>
            <a:endParaRPr kumimoji="0" lang="en-US" sz="1800" b="1"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
        <p:nvSpPr>
          <p:cNvPr id="3" name="Title 1">
            <a:extLst>
              <a:ext uri="{FF2B5EF4-FFF2-40B4-BE49-F238E27FC236}">
                <a16:creationId xmlns:a16="http://schemas.microsoft.com/office/drawing/2014/main" id="{365DFB7E-AB35-B7D8-B1B9-C55DCC5F87E9}"/>
              </a:ext>
            </a:extLst>
          </p:cNvPr>
          <p:cNvSpPr txBox="1">
            <a:spLocks/>
          </p:cNvSpPr>
          <p:nvPr/>
        </p:nvSpPr>
        <p:spPr>
          <a:xfrm>
            <a:off x="0" y="-48280"/>
            <a:ext cx="12191999" cy="639024"/>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800" b="1" i="0" u="none" strike="noStrike" kern="1200" cap="none" spc="0" normalizeH="0" baseline="0" noProof="0" dirty="0">
                <a:ln>
                  <a:noFill/>
                </a:ln>
                <a:solidFill>
                  <a:srgbClr val="002060"/>
                </a:solidFill>
                <a:effectLst/>
                <a:uLnTx/>
                <a:uFillTx/>
                <a:latin typeface="Calibri Light" panose="020F0302020204030204"/>
                <a:ea typeface="+mj-ea"/>
                <a:cs typeface="+mj-cs"/>
              </a:rPr>
              <a:t>INRIX Signal Analytics Pilot</a:t>
            </a:r>
          </a:p>
          <a:p>
            <a:pPr marL="0" marR="0" lvl="0" indent="0" algn="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Light" panose="020F0302020204030204"/>
                <a:ea typeface="+mj-ea"/>
                <a:cs typeface="+mj-cs"/>
              </a:rPr>
              <a:t>                                                                                          </a:t>
            </a:r>
            <a:endParaRPr kumimoji="0" lang="en-US" sz="1800" b="1"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
        <p:nvSpPr>
          <p:cNvPr id="8" name="Slide Number Placeholder 3">
            <a:extLst>
              <a:ext uri="{FF2B5EF4-FFF2-40B4-BE49-F238E27FC236}">
                <a16:creationId xmlns:a16="http://schemas.microsoft.com/office/drawing/2014/main" id="{DE5E1E81-CE47-9C9C-95E0-9B2835F9579A}"/>
              </a:ext>
            </a:extLst>
          </p:cNvPr>
          <p:cNvSpPr>
            <a:spLocks noGrp="1"/>
          </p:cNvSpPr>
          <p:nvPr>
            <p:ph type="sldNum" sz="quarter" idx="12"/>
          </p:nvPr>
        </p:nvSpPr>
        <p:spPr>
          <a:xfrm>
            <a:off x="9342119"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5C78AC-F8B1-4C66-9DC1-C722CD95A75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709813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644371-005D-4159-1748-0654A5414415}"/>
              </a:ext>
            </a:extLst>
          </p:cNvPr>
          <p:cNvSpPr>
            <a:spLocks noGrp="1"/>
          </p:cNvSpPr>
          <p:nvPr>
            <p:ph type="title"/>
          </p:nvPr>
        </p:nvSpPr>
        <p:spPr>
          <a:xfrm>
            <a:off x="554344" y="57130"/>
            <a:ext cx="7076440" cy="1275080"/>
          </a:xfrm>
        </p:spPr>
        <p:txBody>
          <a:bodyPr anchor="b">
            <a:noAutofit/>
          </a:bodyPr>
          <a:lstStyle/>
          <a:p>
            <a:r>
              <a:rPr lang="en-US" sz="3200" b="1" dirty="0"/>
              <a:t>How MAG Uses Connected Vehicle (CV) Data on other Applications</a:t>
            </a:r>
          </a:p>
        </p:txBody>
      </p:sp>
      <p:sp>
        <p:nvSpPr>
          <p:cNvPr id="3" name="Content Placeholder 2">
            <a:extLst>
              <a:ext uri="{FF2B5EF4-FFF2-40B4-BE49-F238E27FC236}">
                <a16:creationId xmlns:a16="http://schemas.microsoft.com/office/drawing/2014/main" id="{CAB7870E-4052-3B53-79D1-3314AD8E7BB0}"/>
              </a:ext>
            </a:extLst>
          </p:cNvPr>
          <p:cNvSpPr>
            <a:spLocks noGrp="1"/>
          </p:cNvSpPr>
          <p:nvPr>
            <p:ph idx="1"/>
          </p:nvPr>
        </p:nvSpPr>
        <p:spPr>
          <a:xfrm>
            <a:off x="582525" y="1474366"/>
            <a:ext cx="7503265" cy="2189242"/>
          </a:xfrm>
        </p:spPr>
        <p:txBody>
          <a:bodyPr>
            <a:noAutofit/>
          </a:bodyPr>
          <a:lstStyle/>
          <a:p>
            <a:pPr>
              <a:spcBef>
                <a:spcPts val="1200"/>
              </a:spcBef>
            </a:pPr>
            <a:r>
              <a:rPr lang="en-US" sz="2400" dirty="0"/>
              <a:t>Bottleneck study - queue, select link analysis</a:t>
            </a:r>
          </a:p>
          <a:p>
            <a:pPr>
              <a:spcBef>
                <a:spcPts val="600"/>
              </a:spcBef>
            </a:pPr>
            <a:r>
              <a:rPr lang="en-US" sz="2400" dirty="0"/>
              <a:t>Trend analysis </a:t>
            </a:r>
          </a:p>
          <a:p>
            <a:pPr>
              <a:spcBef>
                <a:spcPts val="600"/>
              </a:spcBef>
            </a:pPr>
            <a:r>
              <a:rPr lang="en-US" sz="2400" dirty="0"/>
              <a:t>Benchmark other mobility datasets</a:t>
            </a:r>
          </a:p>
          <a:p>
            <a:pPr>
              <a:spcBef>
                <a:spcPts val="600"/>
              </a:spcBef>
            </a:pPr>
            <a:r>
              <a:rPr lang="en-US" sz="2400" dirty="0"/>
              <a:t>Model calibration –Macroscopic/Microscopic</a:t>
            </a:r>
          </a:p>
          <a:p>
            <a:r>
              <a:rPr lang="en-US" sz="2400" dirty="0"/>
              <a:t>Event data</a:t>
            </a:r>
          </a:p>
        </p:txBody>
      </p:sp>
      <p:pic>
        <p:nvPicPr>
          <p:cNvPr id="9" name="Picture 8">
            <a:extLst>
              <a:ext uri="{FF2B5EF4-FFF2-40B4-BE49-F238E27FC236}">
                <a16:creationId xmlns:a16="http://schemas.microsoft.com/office/drawing/2014/main" id="{E54F27AA-E606-58FF-87CB-778B98E3237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345680" y="-51376"/>
            <a:ext cx="4855220" cy="3749118"/>
          </a:xfrm>
          <a:custGeom>
            <a:avLst/>
            <a:gdLst/>
            <a:ahLst/>
            <a:cxnLst/>
            <a:rect l="l" t="t" r="r" b="b"/>
            <a:pathLst>
              <a:path w="4579876" h="3536502">
                <a:moveTo>
                  <a:pt x="457312" y="0"/>
                </a:moveTo>
                <a:lnTo>
                  <a:pt x="4579876" y="0"/>
                </a:lnTo>
                <a:lnTo>
                  <a:pt x="4579876" y="3057029"/>
                </a:lnTo>
                <a:lnTo>
                  <a:pt x="4508441" y="3086568"/>
                </a:lnTo>
                <a:cubicBezTo>
                  <a:pt x="4391572" y="3126663"/>
                  <a:pt x="4301124" y="3221848"/>
                  <a:pt x="4183947" y="3271738"/>
                </a:cubicBezTo>
                <a:cubicBezTo>
                  <a:pt x="4099090" y="3307854"/>
                  <a:pt x="4017967" y="3354374"/>
                  <a:pt x="3930625" y="3387123"/>
                </a:cubicBezTo>
                <a:cubicBezTo>
                  <a:pt x="3723932" y="3464557"/>
                  <a:pt x="3513195" y="3526689"/>
                  <a:pt x="3290337" y="3535564"/>
                </a:cubicBezTo>
                <a:cubicBezTo>
                  <a:pt x="3106332" y="3542605"/>
                  <a:pt x="1510274" y="3535872"/>
                  <a:pt x="861903" y="2528615"/>
                </a:cubicBezTo>
                <a:cubicBezTo>
                  <a:pt x="849470" y="2523717"/>
                  <a:pt x="835485" y="2510862"/>
                  <a:pt x="831133" y="2498619"/>
                </a:cubicBezTo>
                <a:cubicBezTo>
                  <a:pt x="810307" y="2441385"/>
                  <a:pt x="759333" y="2416594"/>
                  <a:pt x="713333" y="2385682"/>
                </a:cubicBezTo>
                <a:cubicBezTo>
                  <a:pt x="672925" y="2358442"/>
                  <a:pt x="630030" y="2329978"/>
                  <a:pt x="613246" y="2284067"/>
                </a:cubicBezTo>
                <a:cubicBezTo>
                  <a:pt x="591179" y="2222855"/>
                  <a:pt x="653963" y="2273050"/>
                  <a:pt x="665465" y="2249789"/>
                </a:cubicBezTo>
                <a:cubicBezTo>
                  <a:pt x="641532" y="2217960"/>
                  <a:pt x="604543" y="2188882"/>
                  <a:pt x="594908" y="2152767"/>
                </a:cubicBezTo>
                <a:cubicBezTo>
                  <a:pt x="559787" y="2022383"/>
                  <a:pt x="483946" y="1927503"/>
                  <a:pt x="370497" y="1853742"/>
                </a:cubicBezTo>
                <a:cubicBezTo>
                  <a:pt x="337861" y="1832624"/>
                  <a:pt x="316415" y="1794059"/>
                  <a:pt x="271969" y="1787940"/>
                </a:cubicBezTo>
                <a:cubicBezTo>
                  <a:pt x="173127" y="1774472"/>
                  <a:pt x="204209" y="1669186"/>
                  <a:pt x="151990" y="1622358"/>
                </a:cubicBezTo>
                <a:cubicBezTo>
                  <a:pt x="142044" y="1613481"/>
                  <a:pt x="133031" y="1596037"/>
                  <a:pt x="134895" y="1584102"/>
                </a:cubicBezTo>
                <a:cubicBezTo>
                  <a:pt x="137691" y="1566959"/>
                  <a:pt x="149504" y="1550739"/>
                  <a:pt x="159450" y="1535435"/>
                </a:cubicBezTo>
                <a:cubicBezTo>
                  <a:pt x="169708" y="1520133"/>
                  <a:pt x="185247" y="1506664"/>
                  <a:pt x="177788" y="1486465"/>
                </a:cubicBezTo>
                <a:cubicBezTo>
                  <a:pt x="174683" y="1478202"/>
                  <a:pt x="176855" y="1449432"/>
                  <a:pt x="153856" y="1472079"/>
                </a:cubicBezTo>
                <a:cubicBezTo>
                  <a:pt x="90760" y="1534212"/>
                  <a:pt x="54082" y="1475449"/>
                  <a:pt x="0" y="1447289"/>
                </a:cubicBezTo>
                <a:cubicBezTo>
                  <a:pt x="43515" y="1418212"/>
                  <a:pt x="82677" y="1397707"/>
                  <a:pt x="89205" y="1354247"/>
                </a:cubicBezTo>
                <a:cubicBezTo>
                  <a:pt x="102570" y="1264569"/>
                  <a:pt x="159758" y="1223557"/>
                  <a:pt x="246479" y="1215599"/>
                </a:cubicBezTo>
                <a:cubicBezTo>
                  <a:pt x="214465" y="1128983"/>
                  <a:pt x="214465" y="1128983"/>
                  <a:pt x="317968" y="1117045"/>
                </a:cubicBezTo>
                <a:cubicBezTo>
                  <a:pt x="278183" y="1061955"/>
                  <a:pt x="278183" y="1047876"/>
                  <a:pt x="326362" y="1028900"/>
                </a:cubicBezTo>
                <a:cubicBezTo>
                  <a:pt x="372673" y="1010841"/>
                  <a:pt x="423957" y="1004720"/>
                  <a:pt x="466852" y="976870"/>
                </a:cubicBezTo>
                <a:cubicBezTo>
                  <a:pt x="427377" y="906475"/>
                  <a:pt x="416188" y="824756"/>
                  <a:pt x="334754" y="790475"/>
                </a:cubicBezTo>
                <a:cubicBezTo>
                  <a:pt x="322010" y="785272"/>
                  <a:pt x="313307" y="764154"/>
                  <a:pt x="321386" y="751912"/>
                </a:cubicBezTo>
                <a:cubicBezTo>
                  <a:pt x="350915" y="707534"/>
                  <a:pt x="308644" y="623365"/>
                  <a:pt x="400645" y="613877"/>
                </a:cubicBezTo>
                <a:cubicBezTo>
                  <a:pt x="412147" y="612959"/>
                  <a:pt x="422716" y="603776"/>
                  <a:pt x="413701" y="591839"/>
                </a:cubicBezTo>
                <a:cubicBezTo>
                  <a:pt x="382618" y="550216"/>
                  <a:pt x="420228" y="552969"/>
                  <a:pt x="442917" y="547767"/>
                </a:cubicBezTo>
                <a:cubicBezTo>
                  <a:pt x="470271" y="541341"/>
                  <a:pt x="501353" y="559703"/>
                  <a:pt x="526840" y="537055"/>
                </a:cubicBezTo>
                <a:cubicBezTo>
                  <a:pt x="520932" y="513181"/>
                  <a:pt x="498866" y="513487"/>
                  <a:pt x="483325" y="505836"/>
                </a:cubicBezTo>
                <a:cubicBezTo>
                  <a:pt x="437946" y="483799"/>
                  <a:pt x="400956" y="457479"/>
                  <a:pt x="398780" y="400243"/>
                </a:cubicBezTo>
                <a:cubicBezTo>
                  <a:pt x="397229" y="354028"/>
                  <a:pt x="392255" y="313323"/>
                  <a:pt x="455041" y="299242"/>
                </a:cubicBezTo>
                <a:cubicBezTo>
                  <a:pt x="481149" y="293426"/>
                  <a:pt x="473687" y="260067"/>
                  <a:pt x="458769" y="243538"/>
                </a:cubicBezTo>
                <a:cubicBezTo>
                  <a:pt x="432038" y="214157"/>
                  <a:pt x="409972" y="174981"/>
                  <a:pt x="363969" y="172227"/>
                </a:cubicBezTo>
                <a:cubicBezTo>
                  <a:pt x="335995" y="170391"/>
                  <a:pt x="314549" y="158146"/>
                  <a:pt x="292481" y="144069"/>
                </a:cubicBezTo>
                <a:cubicBezTo>
                  <a:pt x="276630" y="133966"/>
                  <a:pt x="257670" y="125398"/>
                  <a:pt x="259534" y="103668"/>
                </a:cubicBezTo>
                <a:cubicBezTo>
                  <a:pt x="261399" y="82855"/>
                  <a:pt x="279736" y="74286"/>
                  <a:pt x="298387" y="70001"/>
                </a:cubicBezTo>
                <a:cubicBezTo>
                  <a:pt x="345011" y="59672"/>
                  <a:pt x="389535" y="45726"/>
                  <a:pt x="430782" y="19902"/>
                </a:cubicBezTo>
                <a:close/>
              </a:path>
            </a:pathLst>
          </a:custGeom>
        </p:spPr>
      </p:pic>
      <p:sp>
        <p:nvSpPr>
          <p:cNvPr id="4" name="Slide Number Placeholder 3">
            <a:extLst>
              <a:ext uri="{FF2B5EF4-FFF2-40B4-BE49-F238E27FC236}">
                <a16:creationId xmlns:a16="http://schemas.microsoft.com/office/drawing/2014/main" id="{E52F30C1-B717-6389-6CED-47561F1AD0D9}"/>
              </a:ext>
            </a:extLst>
          </p:cNvPr>
          <p:cNvSpPr>
            <a:spLocks noGrp="1"/>
          </p:cNvSpPr>
          <p:nvPr>
            <p:ph type="sldNum" sz="quarter" idx="12"/>
          </p:nvPr>
        </p:nvSpPr>
        <p:spPr>
          <a:xfrm>
            <a:off x="9067800" y="6356350"/>
            <a:ext cx="2286000" cy="365125"/>
          </a:xfrm>
        </p:spPr>
        <p:txBody>
          <a:bodyP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5E297D57-79D1-4AA2-927B-F65C15FF0FDD}" type="slidenum">
              <a:rPr kumimoji="0" lang="en-US" sz="12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49</a:t>
            </a:fld>
            <a:endParaRPr kumimoji="0" lang="en-US" sz="12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EE70D976-CF3F-ECB5-4E9F-2D7AE857CAE5}"/>
              </a:ext>
            </a:extLst>
          </p:cNvPr>
          <p:cNvPicPr>
            <a:picLocks noChangeAspect="1"/>
          </p:cNvPicPr>
          <p:nvPr/>
        </p:nvPicPr>
        <p:blipFill>
          <a:blip r:embed="rId4"/>
          <a:stretch>
            <a:fillRect/>
          </a:stretch>
        </p:blipFill>
        <p:spPr>
          <a:xfrm>
            <a:off x="168383" y="6248359"/>
            <a:ext cx="3000794" cy="581106"/>
          </a:xfrm>
          <a:prstGeom prst="rect">
            <a:avLst/>
          </a:prstGeom>
        </p:spPr>
      </p:pic>
      <p:pic>
        <p:nvPicPr>
          <p:cNvPr id="5" name="Picture 4">
            <a:extLst>
              <a:ext uri="{FF2B5EF4-FFF2-40B4-BE49-F238E27FC236}">
                <a16:creationId xmlns:a16="http://schemas.microsoft.com/office/drawing/2014/main" id="{0B136C54-B6DD-1D2B-1A06-C2687DD7D9F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3663608"/>
            <a:ext cx="5759072" cy="2471646"/>
          </a:xfrm>
          <a:prstGeom prst="rect">
            <a:avLst/>
          </a:prstGeom>
        </p:spPr>
      </p:pic>
      <p:pic>
        <p:nvPicPr>
          <p:cNvPr id="7" name="Picture 6">
            <a:extLst>
              <a:ext uri="{FF2B5EF4-FFF2-40B4-BE49-F238E27FC236}">
                <a16:creationId xmlns:a16="http://schemas.microsoft.com/office/drawing/2014/main" id="{416E329E-1388-9D5B-1C14-4C170CB39F7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977840" y="3663608"/>
            <a:ext cx="5232960" cy="2471646"/>
          </a:xfrm>
          <a:prstGeom prst="rect">
            <a:avLst/>
          </a:prstGeom>
        </p:spPr>
      </p:pic>
      <p:pic>
        <p:nvPicPr>
          <p:cNvPr id="11" name="Picture 10">
            <a:extLst>
              <a:ext uri="{FF2B5EF4-FFF2-40B4-BE49-F238E27FC236}">
                <a16:creationId xmlns:a16="http://schemas.microsoft.com/office/drawing/2014/main" id="{4661CEE1-F915-6A50-B172-2D6573A42B1B}"/>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8023860" y="3317777"/>
            <a:ext cx="4177040" cy="3540229"/>
          </a:xfrm>
          <a:custGeom>
            <a:avLst/>
            <a:gdLst/>
            <a:ahLst/>
            <a:cxnLst/>
            <a:rect l="l" t="t" r="r" b="b"/>
            <a:pathLst>
              <a:path w="3747932" h="3176541">
                <a:moveTo>
                  <a:pt x="3239865" y="21"/>
                </a:moveTo>
                <a:cubicBezTo>
                  <a:pt x="3261821" y="112"/>
                  <a:pt x="3278837" y="498"/>
                  <a:pt x="3290337" y="938"/>
                </a:cubicBezTo>
                <a:cubicBezTo>
                  <a:pt x="3401766" y="5376"/>
                  <a:pt x="3510165" y="23128"/>
                  <a:pt x="3616543" y="49449"/>
                </a:cubicBezTo>
                <a:lnTo>
                  <a:pt x="3747932" y="87091"/>
                </a:lnTo>
                <a:lnTo>
                  <a:pt x="3747932" y="3176541"/>
                </a:lnTo>
                <a:lnTo>
                  <a:pt x="401358" y="3176541"/>
                </a:lnTo>
                <a:lnTo>
                  <a:pt x="398780" y="3136258"/>
                </a:lnTo>
                <a:cubicBezTo>
                  <a:pt x="400956" y="3079023"/>
                  <a:pt x="437945" y="3052703"/>
                  <a:pt x="483325" y="3030665"/>
                </a:cubicBezTo>
                <a:cubicBezTo>
                  <a:pt x="498866" y="3023015"/>
                  <a:pt x="520932" y="3023320"/>
                  <a:pt x="526840" y="2999447"/>
                </a:cubicBezTo>
                <a:cubicBezTo>
                  <a:pt x="501352" y="2976798"/>
                  <a:pt x="470270" y="2995161"/>
                  <a:pt x="442916" y="2988735"/>
                </a:cubicBezTo>
                <a:cubicBezTo>
                  <a:pt x="420228" y="2983533"/>
                  <a:pt x="382618" y="2986286"/>
                  <a:pt x="413701" y="2944662"/>
                </a:cubicBezTo>
                <a:cubicBezTo>
                  <a:pt x="422716" y="2932726"/>
                  <a:pt x="412147" y="2923542"/>
                  <a:pt x="400645" y="2922625"/>
                </a:cubicBezTo>
                <a:cubicBezTo>
                  <a:pt x="308644" y="2913137"/>
                  <a:pt x="350915" y="2828968"/>
                  <a:pt x="321386" y="2784590"/>
                </a:cubicBezTo>
                <a:cubicBezTo>
                  <a:pt x="313307" y="2772348"/>
                  <a:pt x="322010" y="2751230"/>
                  <a:pt x="334753" y="2746027"/>
                </a:cubicBezTo>
                <a:cubicBezTo>
                  <a:pt x="416187" y="2711746"/>
                  <a:pt x="427377" y="2630027"/>
                  <a:pt x="466852" y="2559632"/>
                </a:cubicBezTo>
                <a:cubicBezTo>
                  <a:pt x="423957" y="2531782"/>
                  <a:pt x="372673" y="2525661"/>
                  <a:pt x="326361" y="2507602"/>
                </a:cubicBezTo>
                <a:cubicBezTo>
                  <a:pt x="278183" y="2488626"/>
                  <a:pt x="278183" y="2474547"/>
                  <a:pt x="317968" y="2419457"/>
                </a:cubicBezTo>
                <a:cubicBezTo>
                  <a:pt x="214465" y="2407519"/>
                  <a:pt x="214465" y="2407519"/>
                  <a:pt x="246479" y="2320903"/>
                </a:cubicBezTo>
                <a:cubicBezTo>
                  <a:pt x="159758" y="2312945"/>
                  <a:pt x="102570" y="2271933"/>
                  <a:pt x="89205" y="2182255"/>
                </a:cubicBezTo>
                <a:cubicBezTo>
                  <a:pt x="82677" y="2138795"/>
                  <a:pt x="43514" y="2118290"/>
                  <a:pt x="0" y="2089213"/>
                </a:cubicBezTo>
                <a:cubicBezTo>
                  <a:pt x="54081" y="2061053"/>
                  <a:pt x="90759" y="2002290"/>
                  <a:pt x="153855" y="2064423"/>
                </a:cubicBezTo>
                <a:cubicBezTo>
                  <a:pt x="176855" y="2087070"/>
                  <a:pt x="174683" y="2058300"/>
                  <a:pt x="177788" y="2050037"/>
                </a:cubicBezTo>
                <a:cubicBezTo>
                  <a:pt x="185247" y="2029838"/>
                  <a:pt x="169707" y="2016369"/>
                  <a:pt x="159450" y="2001067"/>
                </a:cubicBezTo>
                <a:cubicBezTo>
                  <a:pt x="149504" y="1985763"/>
                  <a:pt x="137691" y="1969543"/>
                  <a:pt x="134895" y="1952400"/>
                </a:cubicBezTo>
                <a:cubicBezTo>
                  <a:pt x="133031" y="1940465"/>
                  <a:pt x="142044" y="1923021"/>
                  <a:pt x="151990" y="1914144"/>
                </a:cubicBezTo>
                <a:cubicBezTo>
                  <a:pt x="204209" y="1867316"/>
                  <a:pt x="173127" y="1762030"/>
                  <a:pt x="271969" y="1748562"/>
                </a:cubicBezTo>
                <a:cubicBezTo>
                  <a:pt x="316415" y="1742443"/>
                  <a:pt x="337860" y="1703878"/>
                  <a:pt x="370497" y="1682760"/>
                </a:cubicBezTo>
                <a:cubicBezTo>
                  <a:pt x="483946" y="1608999"/>
                  <a:pt x="559787" y="1514119"/>
                  <a:pt x="594908" y="1383735"/>
                </a:cubicBezTo>
                <a:cubicBezTo>
                  <a:pt x="604543" y="1347620"/>
                  <a:pt x="641532" y="1318542"/>
                  <a:pt x="665465" y="1286713"/>
                </a:cubicBezTo>
                <a:cubicBezTo>
                  <a:pt x="653963" y="1263452"/>
                  <a:pt x="591178" y="1313647"/>
                  <a:pt x="613246" y="1252435"/>
                </a:cubicBezTo>
                <a:cubicBezTo>
                  <a:pt x="630030" y="1206524"/>
                  <a:pt x="672925" y="1178060"/>
                  <a:pt x="713332" y="1150820"/>
                </a:cubicBezTo>
                <a:cubicBezTo>
                  <a:pt x="759333" y="1119908"/>
                  <a:pt x="810307" y="1095117"/>
                  <a:pt x="831133" y="1037883"/>
                </a:cubicBezTo>
                <a:cubicBezTo>
                  <a:pt x="835485" y="1025640"/>
                  <a:pt x="849470" y="1012785"/>
                  <a:pt x="861903" y="1007887"/>
                </a:cubicBezTo>
                <a:cubicBezTo>
                  <a:pt x="1469751" y="63584"/>
                  <a:pt x="2910527" y="-1353"/>
                  <a:pt x="3239865" y="21"/>
                </a:cubicBezTo>
                <a:close/>
              </a:path>
            </a:pathLst>
          </a:custGeom>
        </p:spPr>
      </p:pic>
      <p:sp>
        <p:nvSpPr>
          <p:cNvPr id="6" name="Slide Number Placeholder 3">
            <a:extLst>
              <a:ext uri="{FF2B5EF4-FFF2-40B4-BE49-F238E27FC236}">
                <a16:creationId xmlns:a16="http://schemas.microsoft.com/office/drawing/2014/main" id="{D6748ADB-73DA-9BE0-DECA-F687FD7161DC}"/>
              </a:ext>
            </a:extLst>
          </p:cNvPr>
          <p:cNvSpPr txBox="1">
            <a:spLocks/>
          </p:cNvSpPr>
          <p:nvPr/>
        </p:nvSpPr>
        <p:spPr>
          <a:xfrm>
            <a:off x="9342119"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55C78AC-F8B1-4C66-9DC1-C722CD95A750}"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47435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3716020" y="1605342"/>
            <a:ext cx="7414884" cy="1890823"/>
          </a:xfrm>
        </p:spPr>
        <p:txBody>
          <a:bodyPr>
            <a:noAutofit/>
          </a:bodyPr>
          <a:lstStyle/>
          <a:p>
            <a:pPr>
              <a:lnSpc>
                <a:spcPct val="100000"/>
              </a:lnSpc>
            </a:pPr>
            <a:r>
              <a:rPr kumimoji="0" lang="en-US" sz="4000" b="1" i="1" u="none" strike="noStrike" kern="1200" cap="none" spc="0" normalizeH="0" baseline="0" noProof="0" dirty="0">
                <a:ln>
                  <a:noFill/>
                </a:ln>
                <a:solidFill>
                  <a:schemeClr val="accent4"/>
                </a:solidFill>
                <a:effectLst/>
                <a:uLnTx/>
                <a:uFillTx/>
              </a:rPr>
              <a:t>Road Weather Management and Arterial Management</a:t>
            </a:r>
            <a:br>
              <a:rPr kumimoji="0" lang="en-US" sz="3600" b="1" i="1" u="none" strike="noStrike" kern="1200" cap="none" spc="0" normalizeH="0" baseline="0" noProof="0" dirty="0">
                <a:ln>
                  <a:noFill/>
                </a:ln>
                <a:solidFill>
                  <a:schemeClr val="accent4"/>
                </a:solidFill>
                <a:effectLst/>
                <a:uLnTx/>
                <a:uFillTx/>
              </a:rPr>
            </a:br>
            <a:r>
              <a:rPr kumimoji="0" lang="en-US" sz="2400" b="1" i="1" u="none" strike="noStrike" kern="1200" cap="none" spc="0" normalizeH="0" baseline="0" noProof="0" dirty="0">
                <a:ln>
                  <a:noFill/>
                </a:ln>
                <a:effectLst/>
                <a:uLnTx/>
                <a:uFillTx/>
              </a:rPr>
              <a:t>Part 4 of 5 in the Crowdsourcing for Operations Course via Webinar</a:t>
            </a:r>
            <a:endParaRPr lang="en-US" sz="2800" i="1" dirty="0">
              <a:solidFill>
                <a:schemeClr val="accent4"/>
              </a:solidFill>
            </a:endParaRPr>
          </a:p>
        </p:txBody>
      </p:sp>
      <p:sp>
        <p:nvSpPr>
          <p:cNvPr id="3" name="Subtitle 2">
            <a:extLst>
              <a:ext uri="{FF2B5EF4-FFF2-40B4-BE49-F238E27FC236}">
                <a16:creationId xmlns:a16="http://schemas.microsoft.com/office/drawing/2014/main" id="{D31B2897-0F4C-4E36-A325-9195BB39A714}"/>
              </a:ext>
            </a:extLst>
          </p:cNvPr>
          <p:cNvSpPr>
            <a:spLocks noGrp="1"/>
          </p:cNvSpPr>
          <p:nvPr>
            <p:ph type="subTitle" idx="1"/>
          </p:nvPr>
        </p:nvSpPr>
        <p:spPr>
          <a:xfrm>
            <a:off x="3716020" y="3847862"/>
            <a:ext cx="7414884" cy="778267"/>
          </a:xfrm>
        </p:spPr>
        <p:txBody>
          <a:bodyPr vert="horz" lIns="91440" tIns="45720" rIns="91440" bIns="45720" rtlCol="0" anchor="t">
            <a:normAutofit/>
          </a:bodyPr>
          <a:lstStyle/>
          <a:p>
            <a:r>
              <a:rPr lang="en-US" sz="2000" dirty="0">
                <a:solidFill>
                  <a:prstClr val="white"/>
                </a:solidFill>
              </a:rPr>
              <a:t>August 15, 2023</a:t>
            </a:r>
          </a:p>
        </p:txBody>
      </p:sp>
      <p:sp>
        <p:nvSpPr>
          <p:cNvPr id="7" name="TextBox 6">
            <a:extLst>
              <a:ext uri="{FF2B5EF4-FFF2-40B4-BE49-F238E27FC236}">
                <a16:creationId xmlns:a16="http://schemas.microsoft.com/office/drawing/2014/main" id="{F56C5DB1-7BBF-2AB7-8AE8-AB5D409D13D5}"/>
              </a:ext>
            </a:extLst>
          </p:cNvPr>
          <p:cNvSpPr txBox="1"/>
          <p:nvPr/>
        </p:nvSpPr>
        <p:spPr>
          <a:xfrm>
            <a:off x="3716020" y="276510"/>
            <a:ext cx="8056880"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Intelligent Transportation Systems Joint Program Office (ITS JPO) Professional Capacity Building (PCB) Program Presents</a:t>
            </a:r>
          </a:p>
        </p:txBody>
      </p:sp>
      <p:sp>
        <p:nvSpPr>
          <p:cNvPr id="8" name="TextBox 7">
            <a:extLst>
              <a:ext uri="{FF2B5EF4-FFF2-40B4-BE49-F238E27FC236}">
                <a16:creationId xmlns:a16="http://schemas.microsoft.com/office/drawing/2014/main" id="{58758B34-639D-81C7-3450-BEB8D6509371}"/>
              </a:ext>
            </a:extLst>
          </p:cNvPr>
          <p:cNvSpPr txBox="1"/>
          <p:nvPr/>
        </p:nvSpPr>
        <p:spPr>
          <a:xfrm>
            <a:off x="3716020" y="4236995"/>
            <a:ext cx="8056880"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Course developed by the Federal Highway Administration (FHWA) Every Day Counts (EDC) Crowdsourcing for Operations Innovation and </a:t>
            </a:r>
            <a:r>
              <a:rPr lang="en-US" sz="2000" dirty="0">
                <a:solidFill>
                  <a:schemeClr val="bg1"/>
                </a:solidFill>
                <a:latin typeface="Arial" panose="020B0604020202020204" pitchFamily="34" charset="0"/>
                <a:cs typeface="Arial" panose="020B0604020202020204" pitchFamily="34" charset="0"/>
              </a:rPr>
              <a:t>d</a:t>
            </a:r>
            <a:r>
              <a:rPr kumimoji="0" lang="en-US" sz="2000" b="0"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elivered</a:t>
            </a:r>
            <a:r>
              <a:rPr kumimoji="0" lang="en-US" sz="20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by the FHWA Office of Operations</a:t>
            </a:r>
          </a:p>
        </p:txBody>
      </p:sp>
    </p:spTree>
    <p:extLst>
      <p:ext uri="{BB962C8B-B14F-4D97-AF65-F5344CB8AC3E}">
        <p14:creationId xmlns:p14="http://schemas.microsoft.com/office/powerpoint/2010/main" val="224727069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644371-005D-4159-1748-0654A5414415}"/>
              </a:ext>
            </a:extLst>
          </p:cNvPr>
          <p:cNvSpPr>
            <a:spLocks noGrp="1"/>
          </p:cNvSpPr>
          <p:nvPr>
            <p:ph type="title"/>
          </p:nvPr>
        </p:nvSpPr>
        <p:spPr>
          <a:xfrm>
            <a:off x="307202" y="176809"/>
            <a:ext cx="6678790" cy="1179471"/>
          </a:xfrm>
        </p:spPr>
        <p:txBody>
          <a:bodyPr anchor="b">
            <a:normAutofit/>
          </a:bodyPr>
          <a:lstStyle/>
          <a:p>
            <a:r>
              <a:rPr lang="en-US" sz="3200" b="1" dirty="0"/>
              <a:t>MAG Embraces Connected Vehicle Data and Other Crowdsourcing Technologies</a:t>
            </a:r>
          </a:p>
        </p:txBody>
      </p:sp>
      <p:pic>
        <p:nvPicPr>
          <p:cNvPr id="6" name="Picture 5">
            <a:extLst>
              <a:ext uri="{FF2B5EF4-FFF2-40B4-BE49-F238E27FC236}">
                <a16:creationId xmlns:a16="http://schemas.microsoft.com/office/drawing/2014/main" id="{6340821F-4A4A-5A24-DF12-44F199FFEA4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2" b="-2"/>
          <a:stretch/>
        </p:blipFill>
        <p:spPr>
          <a:xfrm>
            <a:off x="7749556" y="135804"/>
            <a:ext cx="4135242" cy="1465427"/>
          </a:xfrm>
          <a:prstGeom prst="rect">
            <a:avLst/>
          </a:prstGeom>
        </p:spPr>
      </p:pic>
      <p:sp>
        <p:nvSpPr>
          <p:cNvPr id="3" name="Content Placeholder 2">
            <a:extLst>
              <a:ext uri="{FF2B5EF4-FFF2-40B4-BE49-F238E27FC236}">
                <a16:creationId xmlns:a16="http://schemas.microsoft.com/office/drawing/2014/main" id="{CAB7870E-4052-3B53-79D1-3314AD8E7BB0}"/>
              </a:ext>
            </a:extLst>
          </p:cNvPr>
          <p:cNvSpPr>
            <a:spLocks noGrp="1"/>
          </p:cNvSpPr>
          <p:nvPr>
            <p:ph idx="1"/>
          </p:nvPr>
        </p:nvSpPr>
        <p:spPr>
          <a:xfrm>
            <a:off x="422899" y="1642236"/>
            <a:ext cx="6563093" cy="4107341"/>
          </a:xfrm>
        </p:spPr>
        <p:txBody>
          <a:bodyPr anchor="t">
            <a:normAutofit/>
          </a:bodyPr>
          <a:lstStyle/>
          <a:p>
            <a:pPr marL="342900" indent="-342900">
              <a:buFont typeface="Wingdings" panose="05000000000000000000" pitchFamily="2" charset="2"/>
              <a:buChar char="§"/>
            </a:pPr>
            <a:r>
              <a:rPr lang="en-US" sz="2400" dirty="0"/>
              <a:t>Explore CV Data from other sources</a:t>
            </a:r>
          </a:p>
          <a:p>
            <a:pPr marL="342900" indent="-342900">
              <a:buFont typeface="Wingdings" panose="05000000000000000000" pitchFamily="2" charset="2"/>
              <a:buChar char="§"/>
            </a:pPr>
            <a:r>
              <a:rPr lang="en-US" sz="2400" dirty="0"/>
              <a:t>Improve data processing efficiency </a:t>
            </a:r>
          </a:p>
          <a:p>
            <a:pPr marL="342900" indent="-342900">
              <a:buFont typeface="Wingdings" panose="05000000000000000000" pitchFamily="2" charset="2"/>
              <a:buChar char="§"/>
            </a:pPr>
            <a:r>
              <a:rPr lang="en-US" sz="2400" dirty="0"/>
              <a:t>Truck GPS data/analytics from multiple sources</a:t>
            </a:r>
          </a:p>
          <a:p>
            <a:pPr marL="342900" indent="-342900">
              <a:buFont typeface="Wingdings" panose="05000000000000000000" pitchFamily="2" charset="2"/>
              <a:buChar char="§"/>
            </a:pPr>
            <a:r>
              <a:rPr lang="en-US" sz="2400" dirty="0"/>
              <a:t>Other pilot efforts under MAG emerging tech program</a:t>
            </a:r>
          </a:p>
          <a:p>
            <a:pPr lvl="1"/>
            <a:r>
              <a:rPr lang="en-US" sz="2000" dirty="0"/>
              <a:t>Virtual camera for inspection, pavement conditions</a:t>
            </a:r>
          </a:p>
          <a:p>
            <a:pPr lvl="1"/>
            <a:r>
              <a:rPr lang="en-US" sz="2000" dirty="0"/>
              <a:t>Lidar for roadway inventory</a:t>
            </a:r>
          </a:p>
          <a:p>
            <a:pPr lvl="1"/>
            <a:r>
              <a:rPr lang="en-US" sz="2000" dirty="0"/>
              <a:t>Tire pressure sensor on pavement conditions</a:t>
            </a:r>
          </a:p>
          <a:p>
            <a:pPr lvl="1"/>
            <a:endParaRPr lang="en-US" sz="1800" dirty="0"/>
          </a:p>
        </p:txBody>
      </p:sp>
      <p:pic>
        <p:nvPicPr>
          <p:cNvPr id="10" name="Picture 9">
            <a:extLst>
              <a:ext uri="{FF2B5EF4-FFF2-40B4-BE49-F238E27FC236}">
                <a16:creationId xmlns:a16="http://schemas.microsoft.com/office/drawing/2014/main" id="{2F0367EA-9420-AAA6-57DC-82C56499580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1"/>
          <a:stretch/>
        </p:blipFill>
        <p:spPr>
          <a:xfrm>
            <a:off x="7749556" y="3283707"/>
            <a:ext cx="4135242" cy="1465437"/>
          </a:xfrm>
          <a:prstGeom prst="rect">
            <a:avLst/>
          </a:prstGeom>
        </p:spPr>
      </p:pic>
      <p:pic>
        <p:nvPicPr>
          <p:cNvPr id="8" name="Picture 7">
            <a:extLst>
              <a:ext uri="{FF2B5EF4-FFF2-40B4-BE49-F238E27FC236}">
                <a16:creationId xmlns:a16="http://schemas.microsoft.com/office/drawing/2014/main" id="{8234F393-4245-68AE-8BA5-F75240E1F21E}"/>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749556" y="4810212"/>
            <a:ext cx="4135242" cy="1465437"/>
          </a:xfrm>
          <a:prstGeom prst="rect">
            <a:avLst/>
          </a:prstGeom>
        </p:spPr>
      </p:pic>
      <p:pic>
        <p:nvPicPr>
          <p:cNvPr id="9" name="Picture 8">
            <a:extLst>
              <a:ext uri="{FF2B5EF4-FFF2-40B4-BE49-F238E27FC236}">
                <a16:creationId xmlns:a16="http://schemas.microsoft.com/office/drawing/2014/main" id="{A8B8F4E2-66F0-B503-DC67-7B40412086FB}"/>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r="-1"/>
          <a:stretch/>
        </p:blipFill>
        <p:spPr>
          <a:xfrm>
            <a:off x="7749556" y="1781624"/>
            <a:ext cx="4135242" cy="1465437"/>
          </a:xfrm>
          <a:prstGeom prst="rect">
            <a:avLst/>
          </a:prstGeom>
        </p:spPr>
      </p:pic>
      <p:pic>
        <p:nvPicPr>
          <p:cNvPr id="11" name="Picture 10">
            <a:extLst>
              <a:ext uri="{FF2B5EF4-FFF2-40B4-BE49-F238E27FC236}">
                <a16:creationId xmlns:a16="http://schemas.microsoft.com/office/drawing/2014/main" id="{EF248418-CE5E-8F9E-24EB-881B4B4B931F}"/>
              </a:ext>
            </a:extLst>
          </p:cNvPr>
          <p:cNvPicPr>
            <a:picLocks noChangeAspect="1"/>
          </p:cNvPicPr>
          <p:nvPr/>
        </p:nvPicPr>
        <p:blipFill>
          <a:blip r:embed="rId7"/>
          <a:stretch>
            <a:fillRect/>
          </a:stretch>
        </p:blipFill>
        <p:spPr>
          <a:xfrm>
            <a:off x="168383" y="6248359"/>
            <a:ext cx="3000794" cy="581106"/>
          </a:xfrm>
          <a:prstGeom prst="rect">
            <a:avLst/>
          </a:prstGeom>
        </p:spPr>
      </p:pic>
      <p:sp>
        <p:nvSpPr>
          <p:cNvPr id="4" name="Slide Number Placeholder 3">
            <a:extLst>
              <a:ext uri="{FF2B5EF4-FFF2-40B4-BE49-F238E27FC236}">
                <a16:creationId xmlns:a16="http://schemas.microsoft.com/office/drawing/2014/main" id="{8888EDF6-C17B-484A-81DB-7769584815B5}"/>
              </a:ext>
            </a:extLst>
          </p:cNvPr>
          <p:cNvSpPr>
            <a:spLocks noGrp="1"/>
          </p:cNvSpPr>
          <p:nvPr>
            <p:ph type="sldNum" sz="quarter" idx="12"/>
          </p:nvPr>
        </p:nvSpPr>
        <p:spPr>
          <a:xfrm>
            <a:off x="9342119"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5C78AC-F8B1-4C66-9DC1-C722CD95A75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775901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1819102" y="1801382"/>
            <a:ext cx="9802627" cy="3266785"/>
          </a:xfrm>
        </p:spPr>
        <p:txBody>
          <a:bodyPr>
            <a:normAutofit lnSpcReduction="10000"/>
          </a:bodyPr>
          <a:lstStyle/>
          <a:p>
            <a:pPr marL="0" indent="0">
              <a:spcBef>
                <a:spcPts val="0"/>
              </a:spcBef>
              <a:buNone/>
            </a:pPr>
            <a:endParaRPr lang="en-US" dirty="0">
              <a:latin typeface="Segoe UI" panose="020B0502040204020203" pitchFamily="34" charset="0"/>
              <a:cs typeface="Segoe UI" panose="020B0502040204020203" pitchFamily="34" charset="0"/>
            </a:endParaRPr>
          </a:p>
          <a:p>
            <a:pPr marL="0" indent="0">
              <a:spcBef>
                <a:spcPts val="0"/>
              </a:spcBef>
              <a:buNone/>
            </a:pPr>
            <a:endParaRPr lang="en-US" sz="2400" dirty="0">
              <a:latin typeface="Segoe UI" panose="020B0502040204020203" pitchFamily="34" charset="0"/>
              <a:cs typeface="Segoe UI" panose="020B0502040204020203" pitchFamily="34" charset="0"/>
            </a:endParaRPr>
          </a:p>
          <a:p>
            <a:pPr marL="0" indent="0">
              <a:spcBef>
                <a:spcPts val="0"/>
              </a:spcBef>
              <a:buNone/>
            </a:pPr>
            <a:endParaRPr lang="en-US" sz="2400" dirty="0">
              <a:latin typeface="Segoe UI" panose="020B0502040204020203" pitchFamily="34" charset="0"/>
              <a:cs typeface="Segoe UI" panose="020B0502040204020203" pitchFamily="34" charset="0"/>
            </a:endParaRPr>
          </a:p>
          <a:p>
            <a:pPr marL="0" indent="0">
              <a:spcBef>
                <a:spcPts val="0"/>
              </a:spcBef>
              <a:buNone/>
            </a:pPr>
            <a:endParaRPr lang="en-US" sz="2400" dirty="0">
              <a:latin typeface="Segoe UI" panose="020B0502040204020203" pitchFamily="34" charset="0"/>
              <a:cs typeface="Segoe UI" panose="020B0502040204020203" pitchFamily="34" charset="0"/>
            </a:endParaRPr>
          </a:p>
          <a:p>
            <a:pPr marL="0" indent="0">
              <a:spcBef>
                <a:spcPts val="0"/>
              </a:spcBef>
              <a:buNone/>
            </a:pPr>
            <a:endParaRPr lang="en-US" sz="2400" dirty="0">
              <a:latin typeface="Segoe UI" panose="020B0502040204020203" pitchFamily="34" charset="0"/>
              <a:cs typeface="Segoe UI" panose="020B0502040204020203" pitchFamily="34" charset="0"/>
            </a:endParaRPr>
          </a:p>
          <a:p>
            <a:pPr marL="0" indent="0">
              <a:spcBef>
                <a:spcPts val="0"/>
              </a:spcBef>
              <a:buNone/>
            </a:pPr>
            <a:r>
              <a:rPr lang="en-US" sz="2400" dirty="0">
                <a:latin typeface="Segoe UI" panose="020B0502040204020203" pitchFamily="34" charset="0"/>
                <a:cs typeface="Segoe UI" panose="020B0502040204020203" pitchFamily="34" charset="0"/>
              </a:rPr>
              <a:t>Wang Zhang, Ph.D.</a:t>
            </a:r>
          </a:p>
          <a:p>
            <a:pPr marL="0" indent="0">
              <a:spcBef>
                <a:spcPts val="0"/>
              </a:spcBef>
              <a:buNone/>
            </a:pPr>
            <a:r>
              <a:rPr lang="en-US" sz="2400" dirty="0">
                <a:latin typeface="Segoe UI" panose="020B0502040204020203" pitchFamily="34" charset="0"/>
                <a:cs typeface="Segoe UI" panose="020B0502040204020203" pitchFamily="34" charset="0"/>
              </a:rPr>
              <a:t>Transportation Data Program Manager </a:t>
            </a:r>
          </a:p>
          <a:p>
            <a:pPr marL="0" indent="0">
              <a:spcBef>
                <a:spcPts val="0"/>
              </a:spcBef>
              <a:buNone/>
            </a:pPr>
            <a:r>
              <a:rPr lang="en-US" sz="2400" dirty="0">
                <a:latin typeface="Segoe UI" panose="020B0502040204020203" pitchFamily="34" charset="0"/>
                <a:cs typeface="Segoe UI" panose="020B0502040204020203" pitchFamily="34" charset="0"/>
              </a:rPr>
              <a:t>Maricopa Association of Governments (</a:t>
            </a:r>
            <a:r>
              <a:rPr lang="en-US" sz="2400" dirty="0">
                <a:latin typeface="Segoe UI" panose="020B0502040204020203" pitchFamily="34" charset="0"/>
                <a:cs typeface="Segoe UI" panose="020B0502040204020203" pitchFamily="34" charset="0"/>
                <a:hlinkClick r:id="rId3"/>
              </a:rPr>
              <a:t>www.azmag.gov</a:t>
            </a:r>
            <a:r>
              <a:rPr lang="en-US" sz="2400" dirty="0">
                <a:latin typeface="Segoe UI" panose="020B0502040204020203" pitchFamily="34" charset="0"/>
                <a:cs typeface="Segoe UI" panose="020B0502040204020203" pitchFamily="34" charset="0"/>
              </a:rPr>
              <a:t>)</a:t>
            </a:r>
          </a:p>
          <a:p>
            <a:pPr marL="0" indent="0">
              <a:spcBef>
                <a:spcPts val="0"/>
              </a:spcBef>
              <a:buNone/>
            </a:pPr>
            <a:r>
              <a:rPr lang="en-US" sz="2400" dirty="0">
                <a:latin typeface="Segoe UI" panose="020B0502040204020203" pitchFamily="34" charset="0"/>
                <a:cs typeface="Segoe UI" panose="020B0502040204020203" pitchFamily="34" charset="0"/>
              </a:rPr>
              <a:t>Phoenix, AZ </a:t>
            </a:r>
          </a:p>
          <a:p>
            <a:pPr marL="0" indent="0">
              <a:spcBef>
                <a:spcPts val="0"/>
              </a:spcBef>
              <a:buNone/>
            </a:pPr>
            <a:r>
              <a:rPr lang="en-US" sz="2400" dirty="0">
                <a:solidFill>
                  <a:srgbClr val="008080"/>
                </a:solidFill>
                <a:latin typeface="Segoe UI" panose="020B0502040204020203" pitchFamily="34" charset="0"/>
                <a:cs typeface="Segoe UI" panose="020B0502040204020203" pitchFamily="34" charset="0"/>
                <a:hlinkClick r:id="rId4">
                  <a:extLst>
                    <a:ext uri="{A12FA001-AC4F-418D-AE19-62706E023703}">
                      <ahyp:hlinkClr xmlns:ahyp="http://schemas.microsoft.com/office/drawing/2018/hyperlinkcolor" val="tx"/>
                    </a:ext>
                  </a:extLst>
                </a:hlinkClick>
              </a:rPr>
              <a:t>wzhang@azmag.gov</a:t>
            </a:r>
            <a:endParaRPr lang="en-US" sz="2400" dirty="0">
              <a:solidFill>
                <a:srgbClr val="008080"/>
              </a:solidFill>
              <a:latin typeface="Segoe UI" panose="020B0502040204020203" pitchFamily="34" charset="0"/>
              <a:cs typeface="Segoe UI" panose="020B0502040204020203" pitchFamily="34" charset="0"/>
            </a:endParaRPr>
          </a:p>
          <a:p>
            <a:pPr marL="0" indent="0">
              <a:spcBef>
                <a:spcPts val="0"/>
              </a:spcBef>
              <a:buNone/>
            </a:pPr>
            <a:endParaRPr lang="en-US" sz="2400" dirty="0">
              <a:latin typeface="Segoe UI" panose="020B0502040204020203" pitchFamily="34" charset="0"/>
              <a:cs typeface="Segoe UI" panose="020B0502040204020203" pitchFamily="34" charset="0"/>
            </a:endParaRPr>
          </a:p>
          <a:p>
            <a:pPr marL="0" indent="0">
              <a:buNone/>
            </a:pPr>
            <a:endParaRPr lang="en-US" dirty="0">
              <a:latin typeface="Segoe UI" panose="020B0502040204020203" pitchFamily="34" charset="0"/>
              <a:cs typeface="Segoe UI" panose="020B0502040204020203" pitchFamily="34" charset="0"/>
            </a:endParaRPr>
          </a:p>
          <a:p>
            <a:pPr marL="0" indent="0">
              <a:buNone/>
            </a:pPr>
            <a:endParaRPr lang="en-US" dirty="0">
              <a:latin typeface="Segoe UI" panose="020B0502040204020203" pitchFamily="34" charset="0"/>
              <a:cs typeface="Segoe UI" panose="020B0502040204020203" pitchFamily="34" charset="0"/>
            </a:endParaRPr>
          </a:p>
          <a:p>
            <a:endParaRPr lang="en-US" dirty="0">
              <a:latin typeface="Segoe UI" panose="020B0502040204020203" pitchFamily="34" charset="0"/>
              <a:cs typeface="Segoe UI" panose="020B0502040204020203" pitchFamily="34" charset="0"/>
            </a:endParaRPr>
          </a:p>
          <a:p>
            <a:endParaRPr lang="en-US" dirty="0"/>
          </a:p>
          <a:p>
            <a:endParaRPr lang="en-US" dirty="0"/>
          </a:p>
        </p:txBody>
      </p:sp>
      <p:sp>
        <p:nvSpPr>
          <p:cNvPr id="3" name="Slide Number Placeholder 3">
            <a:extLst>
              <a:ext uri="{FF2B5EF4-FFF2-40B4-BE49-F238E27FC236}">
                <a16:creationId xmlns:a16="http://schemas.microsoft.com/office/drawing/2014/main" id="{F623DFE6-B510-459F-73FA-1846FF41044F}"/>
              </a:ext>
            </a:extLst>
          </p:cNvPr>
          <p:cNvSpPr>
            <a:spLocks noGrp="1"/>
          </p:cNvSpPr>
          <p:nvPr>
            <p:ph type="sldNum" sz="quarter" idx="12"/>
          </p:nvPr>
        </p:nvSpPr>
        <p:spPr>
          <a:xfrm>
            <a:off x="9342119"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5C78AC-F8B1-4C66-9DC1-C722CD95A75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itle 1">
            <a:extLst>
              <a:ext uri="{FF2B5EF4-FFF2-40B4-BE49-F238E27FC236}">
                <a16:creationId xmlns:a16="http://schemas.microsoft.com/office/drawing/2014/main" id="{D6C545CA-7416-F06F-C419-FD7889CA5C23}"/>
              </a:ext>
            </a:extLst>
          </p:cNvPr>
          <p:cNvSpPr txBox="1">
            <a:spLocks/>
          </p:cNvSpPr>
          <p:nvPr/>
        </p:nvSpPr>
        <p:spPr>
          <a:xfrm>
            <a:off x="0" y="1150810"/>
            <a:ext cx="12191999" cy="639024"/>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800" b="1" i="0" u="none" strike="noStrike" kern="1200" cap="none" spc="0" normalizeH="0" baseline="0" noProof="0" dirty="0">
                <a:ln>
                  <a:noFill/>
                </a:ln>
                <a:solidFill>
                  <a:srgbClr val="002060"/>
                </a:solidFill>
                <a:effectLst/>
                <a:uLnTx/>
                <a:uFillTx/>
                <a:latin typeface="Calibri Light" panose="020F0302020204030204"/>
                <a:ea typeface="+mj-ea"/>
                <a:cs typeface="+mj-cs"/>
              </a:rPr>
              <a:t>		Contact</a:t>
            </a:r>
            <a:r>
              <a:rPr kumimoji="0" lang="en-US" sz="1800" b="0" i="0" u="none" strike="noStrike" kern="1200" cap="none" spc="0" normalizeH="0" baseline="0" noProof="0" dirty="0">
                <a:ln>
                  <a:noFill/>
                </a:ln>
                <a:solidFill>
                  <a:prstClr val="black"/>
                </a:solidFill>
                <a:effectLst/>
                <a:uLnTx/>
                <a:uFillTx/>
                <a:latin typeface="Calibri Light" panose="020F0302020204030204"/>
                <a:ea typeface="+mj-ea"/>
                <a:cs typeface="+mj-cs"/>
              </a:rPr>
              <a:t>                                                                                          </a:t>
            </a:r>
            <a:endParaRPr kumimoji="0" lang="en-US" sz="1800" b="1"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Tree>
    <p:extLst>
      <p:ext uri="{BB962C8B-B14F-4D97-AF65-F5344CB8AC3E}">
        <p14:creationId xmlns:p14="http://schemas.microsoft.com/office/powerpoint/2010/main" val="70503474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863AC3DE-8FFF-9B50-C83C-017098271A46}"/>
              </a:ext>
            </a:extLst>
          </p:cNvPr>
          <p:cNvSpPr/>
          <p:nvPr/>
        </p:nvSpPr>
        <p:spPr>
          <a:xfrm>
            <a:off x="1743049" y="4599372"/>
            <a:ext cx="1104132" cy="1377246"/>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4FA51B9-A427-9745-08A2-D8EF0D51C193}"/>
              </a:ext>
            </a:extLst>
          </p:cNvPr>
          <p:cNvSpPr txBox="1">
            <a:spLocks/>
          </p:cNvSpPr>
          <p:nvPr/>
        </p:nvSpPr>
        <p:spPr>
          <a:xfrm>
            <a:off x="1478899" y="1814174"/>
            <a:ext cx="762959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Light" panose="020F0302020204030204"/>
                <a:ea typeface="+mj-ea"/>
                <a:cs typeface="+mj-cs"/>
              </a:rPr>
              <a:t>Integrating Crowdsourced and Sensor-Based Data for Arterial Operations</a:t>
            </a:r>
          </a:p>
        </p:txBody>
      </p:sp>
      <p:sp>
        <p:nvSpPr>
          <p:cNvPr id="3" name="Subtitle 5">
            <a:extLst>
              <a:ext uri="{FF2B5EF4-FFF2-40B4-BE49-F238E27FC236}">
                <a16:creationId xmlns:a16="http://schemas.microsoft.com/office/drawing/2014/main" id="{F2939032-7E14-3A22-B9E5-BD515A99A632}"/>
              </a:ext>
            </a:extLst>
          </p:cNvPr>
          <p:cNvSpPr txBox="1">
            <a:spLocks/>
          </p:cNvSpPr>
          <p:nvPr/>
        </p:nvSpPr>
        <p:spPr>
          <a:xfrm>
            <a:off x="1524000" y="3718264"/>
            <a:ext cx="9144000" cy="88110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0" i="1" u="none" strike="noStrike" kern="1200" cap="none" spc="0" normalizeH="0" baseline="0" noProof="0" dirty="0">
                <a:ln>
                  <a:noFill/>
                </a:ln>
                <a:solidFill>
                  <a:prstClr val="white"/>
                </a:solidFill>
                <a:effectLst/>
                <a:uLnTx/>
                <a:uFillTx/>
                <a:latin typeface="Calibri" panose="020F0502020204030204"/>
                <a:ea typeface="+mn-ea"/>
                <a:cs typeface="+mn-cs"/>
              </a:rPr>
              <a:t>Crowdsourcing for Operations Course, August 15, 2023</a:t>
            </a:r>
          </a:p>
        </p:txBody>
      </p:sp>
      <p:sp>
        <p:nvSpPr>
          <p:cNvPr id="4" name="Content Placeholder 3">
            <a:extLst>
              <a:ext uri="{FF2B5EF4-FFF2-40B4-BE49-F238E27FC236}">
                <a16:creationId xmlns:a16="http://schemas.microsoft.com/office/drawing/2014/main" id="{2CE51393-8403-4FC3-8E6D-41B71C54F9BB}"/>
              </a:ext>
            </a:extLst>
          </p:cNvPr>
          <p:cNvSpPr txBox="1">
            <a:spLocks/>
          </p:cNvSpPr>
          <p:nvPr/>
        </p:nvSpPr>
        <p:spPr>
          <a:xfrm>
            <a:off x="2957778" y="4599372"/>
            <a:ext cx="4162638" cy="1955890"/>
          </a:xfrm>
          <a:prstGeom prst="rect">
            <a:avLst/>
          </a:prstGeom>
        </p:spPr>
        <p:txBody>
          <a:bodyPr vert="horz" lIns="91440" tIns="45720" rIns="91440" bIns="45720" rtlCol="0">
            <a:noAutofit/>
          </a:bodyPr>
          <a:lstStyle>
            <a:lvl1pPr marL="0" indent="0" algn="l" defTabSz="257169" rtl="0" eaLnBrk="1" latinLnBrk="0" hangingPunct="1">
              <a:spcBef>
                <a:spcPct val="20000"/>
              </a:spcBef>
              <a:buFontTx/>
              <a:buNone/>
              <a:defRPr sz="2000" kern="1200">
                <a:solidFill>
                  <a:srgbClr val="0070C0"/>
                </a:solidFill>
                <a:latin typeface="Century Gothic"/>
                <a:ea typeface="+mn-ea"/>
                <a:cs typeface="Century Gothic"/>
              </a:defRPr>
            </a:lvl1pPr>
            <a:lvl2pPr marL="341313" indent="-230188" algn="l" defTabSz="257169" rtl="0" eaLnBrk="1" latinLnBrk="0" hangingPunct="1">
              <a:spcBef>
                <a:spcPct val="20000"/>
              </a:spcBef>
              <a:buFont typeface="Arial" panose="020B0604020202020204" pitchFamily="34" charset="0"/>
              <a:buChar char="•"/>
              <a:defRPr sz="1800" kern="1200">
                <a:solidFill>
                  <a:schemeClr val="tx1"/>
                </a:solidFill>
                <a:latin typeface="Century Gothic"/>
                <a:ea typeface="+mn-ea"/>
                <a:cs typeface="Century Gothic"/>
              </a:defRPr>
            </a:lvl2pPr>
            <a:lvl3pPr marL="684213" indent="-222250" algn="l" defTabSz="257169" rtl="0" eaLnBrk="1" latinLnBrk="0" hangingPunct="1">
              <a:spcBef>
                <a:spcPct val="20000"/>
              </a:spcBef>
              <a:buFont typeface="Wingdings" panose="05000000000000000000" pitchFamily="2" charset="2"/>
              <a:buChar char="§"/>
              <a:defRPr sz="1600" kern="1200">
                <a:solidFill>
                  <a:schemeClr val="tx1"/>
                </a:solidFill>
                <a:latin typeface="Century Gothic"/>
                <a:ea typeface="+mn-ea"/>
                <a:cs typeface="Century Gothic"/>
              </a:defRPr>
            </a:lvl3pPr>
            <a:lvl4pPr marL="900090" indent="-128585" algn="l" defTabSz="257169" rtl="0" eaLnBrk="1" latinLnBrk="0" hangingPunct="1">
              <a:spcBef>
                <a:spcPct val="20000"/>
              </a:spcBef>
              <a:buFont typeface="Arial"/>
              <a:buChar char="–"/>
              <a:defRPr sz="1125" kern="1200">
                <a:solidFill>
                  <a:schemeClr val="tx1"/>
                </a:solidFill>
                <a:latin typeface="Century Gothic"/>
                <a:ea typeface="+mn-ea"/>
                <a:cs typeface="Century Gothic"/>
              </a:defRPr>
            </a:lvl4pPr>
            <a:lvl5pPr marL="1157259" indent="-128585" algn="l" defTabSz="257169" rtl="0" eaLnBrk="1" latinLnBrk="0" hangingPunct="1">
              <a:spcBef>
                <a:spcPct val="20000"/>
              </a:spcBef>
              <a:buFont typeface="Arial"/>
              <a:buChar char="»"/>
              <a:defRPr sz="1125" kern="1200">
                <a:solidFill>
                  <a:schemeClr val="tx1"/>
                </a:solidFill>
                <a:latin typeface="Century Gothic"/>
                <a:ea typeface="+mn-ea"/>
                <a:cs typeface="Century Gothic"/>
              </a:defRPr>
            </a:lvl5pPr>
            <a:lvl6pPr marL="1414427" indent="-128585" algn="l" defTabSz="257169" rtl="0" eaLnBrk="1" latinLnBrk="0" hangingPunct="1">
              <a:spcBef>
                <a:spcPct val="20000"/>
              </a:spcBef>
              <a:buFont typeface="Arial"/>
              <a:buChar char="•"/>
              <a:defRPr sz="1125" kern="1200">
                <a:solidFill>
                  <a:schemeClr val="tx1"/>
                </a:solidFill>
                <a:latin typeface="+mn-lt"/>
                <a:ea typeface="+mn-ea"/>
                <a:cs typeface="+mn-cs"/>
              </a:defRPr>
            </a:lvl6pPr>
            <a:lvl7pPr marL="1671596" indent="-128585" algn="l" defTabSz="257169" rtl="0" eaLnBrk="1" latinLnBrk="0" hangingPunct="1">
              <a:spcBef>
                <a:spcPct val="20000"/>
              </a:spcBef>
              <a:buFont typeface="Arial"/>
              <a:buChar char="•"/>
              <a:defRPr sz="1125" kern="1200">
                <a:solidFill>
                  <a:schemeClr val="tx1"/>
                </a:solidFill>
                <a:latin typeface="+mn-lt"/>
                <a:ea typeface="+mn-ea"/>
                <a:cs typeface="+mn-cs"/>
              </a:defRPr>
            </a:lvl7pPr>
            <a:lvl8pPr marL="1928765" indent="-128585" algn="l" defTabSz="257169" rtl="0" eaLnBrk="1" latinLnBrk="0" hangingPunct="1">
              <a:spcBef>
                <a:spcPct val="20000"/>
              </a:spcBef>
              <a:buFont typeface="Arial"/>
              <a:buChar char="•"/>
              <a:defRPr sz="1125" kern="1200">
                <a:solidFill>
                  <a:schemeClr val="tx1"/>
                </a:solidFill>
                <a:latin typeface="+mn-lt"/>
                <a:ea typeface="+mn-ea"/>
                <a:cs typeface="+mn-cs"/>
              </a:defRPr>
            </a:lvl8pPr>
            <a:lvl9pPr marL="2185933" indent="-128585" algn="l" defTabSz="257169" rtl="0" eaLnBrk="1" latinLnBrk="0" hangingPunct="1">
              <a:spcBef>
                <a:spcPct val="20000"/>
              </a:spcBef>
              <a:buFont typeface="Arial"/>
              <a:buChar char="•"/>
              <a:defRPr sz="1125" kern="1200">
                <a:solidFill>
                  <a:schemeClr val="tx1"/>
                </a:solidFill>
                <a:latin typeface="+mn-lt"/>
                <a:ea typeface="+mn-ea"/>
                <a:cs typeface="+mn-cs"/>
              </a:defRPr>
            </a:lvl9pPr>
          </a:lstStyle>
          <a:p>
            <a:pPr marL="0" marR="0" lvl="0" indent="0" algn="l" defTabSz="257169"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C000"/>
                </a:solidFill>
                <a:effectLst/>
                <a:uLnTx/>
                <a:uFillTx/>
                <a:latin typeface="Calibri" panose="020F0502020204030204" pitchFamily="34" charset="0"/>
                <a:ea typeface="+mn-ea"/>
                <a:cs typeface="Calibri" panose="020F0502020204030204" pitchFamily="34" charset="0"/>
              </a:rPr>
              <a:t>Jeremy Dilmore </a:t>
            </a:r>
          </a:p>
          <a:p>
            <a:pPr marL="0" marR="0" lvl="0" indent="0" algn="l" defTabSz="257169"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Transportation Systems Management and Operation Engineer, Florida DOT</a:t>
            </a:r>
          </a:p>
        </p:txBody>
      </p:sp>
      <p:pic>
        <p:nvPicPr>
          <p:cNvPr id="5" name="Picture 4" descr="Headshot of Jeremy Dilmore, Transportation Systems Management and Operation Engineer, Florida  DOT&#10;">
            <a:extLst>
              <a:ext uri="{FF2B5EF4-FFF2-40B4-BE49-F238E27FC236}">
                <a16:creationId xmlns:a16="http://schemas.microsoft.com/office/drawing/2014/main" id="{0C8142A5-F6BF-2628-C90E-76F5AD0892B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8422" r="-469"/>
          <a:stretch/>
        </p:blipFill>
        <p:spPr bwMode="auto">
          <a:xfrm>
            <a:off x="1748168" y="4599372"/>
            <a:ext cx="1097280" cy="1371600"/>
          </a:xfrm>
          <a:prstGeom prst="ellipse">
            <a:avLst/>
          </a:prstGeom>
          <a:noFill/>
          <a:ln>
            <a:solidFill>
              <a:schemeClr val="accent1"/>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08780999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67B04077-0456-DFE0-AC49-6BFC6AE8F00A}"/>
              </a:ext>
            </a:extLst>
          </p:cNvPr>
          <p:cNvSpPr txBox="1">
            <a:spLocks/>
          </p:cNvSpPr>
          <p:nvPr/>
        </p:nvSpPr>
        <p:spPr>
          <a:xfrm>
            <a:off x="786441" y="1468677"/>
            <a:ext cx="10834059" cy="551658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Florida District 5 arterial roadways have 1600 signalized intersections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900+ reporting ATSPM (2-minute frequency)</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200+ have CCTV reporting turning movement counts</a:t>
            </a:r>
          </a:p>
          <a:p>
            <a:pPr marL="228600" marR="0" lvl="0" indent="-228600" algn="l" defTabSz="914400" rtl="0" eaLnBrk="1" fontAlgn="auto" latinLnBrk="0" hangingPunct="1">
              <a:lnSpc>
                <a:spcPct val="90000"/>
              </a:lnSpc>
              <a:spcBef>
                <a:spcPts val="1800"/>
              </a:spcBef>
              <a:spcAft>
                <a:spcPts val="0"/>
              </a:spcAft>
              <a:buClrTx/>
              <a:buSzTx/>
              <a:buFont typeface="Wingdings" panose="05000000000000000000" pitchFamily="2" charset="2"/>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Crowd sourced data</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GPS based subset of instrumented and reporting</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itle 1">
            <a:extLst>
              <a:ext uri="{FF2B5EF4-FFF2-40B4-BE49-F238E27FC236}">
                <a16:creationId xmlns:a16="http://schemas.microsoft.com/office/drawing/2014/main" id="{311D5A8C-519C-C1EA-76F0-8C5895402678}"/>
              </a:ext>
            </a:extLst>
          </p:cNvPr>
          <p:cNvSpPr txBox="1">
            <a:spLocks/>
          </p:cNvSpPr>
          <p:nvPr/>
        </p:nvSpPr>
        <p:spPr>
          <a:xfrm>
            <a:off x="786441" y="238604"/>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Light" panose="020F0302020204030204"/>
                <a:ea typeface="+mj-ea"/>
                <a:cs typeface="+mj-cs"/>
              </a:rPr>
              <a:t>Arterial Data Sources</a:t>
            </a:r>
          </a:p>
        </p:txBody>
      </p:sp>
      <p:pic>
        <p:nvPicPr>
          <p:cNvPr id="44" name="Picture 43">
            <a:extLst>
              <a:ext uri="{FF2B5EF4-FFF2-40B4-BE49-F238E27FC236}">
                <a16:creationId xmlns:a16="http://schemas.microsoft.com/office/drawing/2014/main" id="{225EFC2B-5C09-EC5C-211F-9D3DB830D9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43944" y="3981213"/>
            <a:ext cx="8217940" cy="2547692"/>
          </a:xfrm>
          <a:prstGeom prst="rect">
            <a:avLst/>
          </a:prstGeom>
        </p:spPr>
      </p:pic>
    </p:spTree>
    <p:extLst>
      <p:ext uri="{BB962C8B-B14F-4D97-AF65-F5344CB8AC3E}">
        <p14:creationId xmlns:p14="http://schemas.microsoft.com/office/powerpoint/2010/main" val="363009506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67B04077-0456-DFE0-AC49-6BFC6AE8F00A}"/>
              </a:ext>
            </a:extLst>
          </p:cNvPr>
          <p:cNvSpPr txBox="1">
            <a:spLocks/>
          </p:cNvSpPr>
          <p:nvPr/>
        </p:nvSpPr>
        <p:spPr>
          <a:xfrm>
            <a:off x="392280" y="1341415"/>
            <a:ext cx="11799720" cy="551658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Fusing data provides coverage unobtainable with only instrumentation</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800"/>
              </a:spcBef>
              <a:spcAft>
                <a:spcPts val="0"/>
              </a:spcAft>
              <a:buClrTx/>
              <a:buSzTx/>
              <a:buFont typeface="Wingdings" panose="05000000000000000000" pitchFamily="2" charset="2"/>
              <a:buChar char="§"/>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Fused data then used manage whole system</a:t>
            </a:r>
          </a:p>
          <a:p>
            <a:pPr marL="8001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Crashes, event driven demand</a:t>
            </a:r>
          </a:p>
          <a:p>
            <a:pPr marL="8001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Retiming based on need</a:t>
            </a:r>
          </a:p>
        </p:txBody>
      </p:sp>
      <p:sp>
        <p:nvSpPr>
          <p:cNvPr id="3" name="Title 1">
            <a:extLst>
              <a:ext uri="{FF2B5EF4-FFF2-40B4-BE49-F238E27FC236}">
                <a16:creationId xmlns:a16="http://schemas.microsoft.com/office/drawing/2014/main" id="{311D5A8C-519C-C1EA-76F0-8C5895402678}"/>
              </a:ext>
            </a:extLst>
          </p:cNvPr>
          <p:cNvSpPr txBox="1">
            <a:spLocks/>
          </p:cNvSpPr>
          <p:nvPr/>
        </p:nvSpPr>
        <p:spPr>
          <a:xfrm>
            <a:off x="786441" y="238604"/>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Light" panose="020F0302020204030204"/>
                <a:ea typeface="+mj-ea"/>
                <a:cs typeface="+mj-cs"/>
              </a:rPr>
              <a:t>Improving Arterial Awareness</a:t>
            </a:r>
          </a:p>
        </p:txBody>
      </p:sp>
      <p:pic>
        <p:nvPicPr>
          <p:cNvPr id="36" name="Picture 35">
            <a:extLst>
              <a:ext uri="{FF2B5EF4-FFF2-40B4-BE49-F238E27FC236}">
                <a16:creationId xmlns:a16="http://schemas.microsoft.com/office/drawing/2014/main" id="{15BBDCBB-F311-D938-E0ED-B4608E3E9D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02635" y="3925717"/>
            <a:ext cx="6297085" cy="2669693"/>
          </a:xfrm>
          <a:prstGeom prst="rect">
            <a:avLst/>
          </a:prstGeom>
        </p:spPr>
      </p:pic>
      <p:pic>
        <p:nvPicPr>
          <p:cNvPr id="38" name="Picture 37">
            <a:extLst>
              <a:ext uri="{FF2B5EF4-FFF2-40B4-BE49-F238E27FC236}">
                <a16:creationId xmlns:a16="http://schemas.microsoft.com/office/drawing/2014/main" id="{FA06B1CE-146D-DDAA-C4A4-E47863C1C4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28799" y="1822998"/>
            <a:ext cx="7983961" cy="1432012"/>
          </a:xfrm>
          <a:prstGeom prst="rect">
            <a:avLst/>
          </a:prstGeom>
        </p:spPr>
      </p:pic>
      <p:pic>
        <p:nvPicPr>
          <p:cNvPr id="1026" name="Picture 2" descr=" picture">
            <a:extLst>
              <a:ext uri="{FF2B5EF4-FFF2-40B4-BE49-F238E27FC236}">
                <a16:creationId xmlns:a16="http://schemas.microsoft.com/office/drawing/2014/main" id="{B5EABD64-BD8C-6407-DFC5-7D583626408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89639" y="4945854"/>
            <a:ext cx="2200475" cy="16495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143985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50AADE-3FC2-7BD7-43B2-2F048DF34BA9}"/>
              </a:ext>
            </a:extLst>
          </p:cNvPr>
          <p:cNvSpPr txBox="1">
            <a:spLocks/>
          </p:cNvSpPr>
          <p:nvPr/>
        </p:nvSpPr>
        <p:spPr>
          <a:xfrm>
            <a:off x="786441" y="238604"/>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Light" panose="020F0302020204030204"/>
                <a:ea typeface="+mj-ea"/>
                <a:cs typeface="+mj-cs"/>
              </a:rPr>
              <a:t>Improving Arterial Operations</a:t>
            </a:r>
          </a:p>
        </p:txBody>
      </p:sp>
      <p:sp>
        <p:nvSpPr>
          <p:cNvPr id="3" name="Content Placeholder 2">
            <a:extLst>
              <a:ext uri="{FF2B5EF4-FFF2-40B4-BE49-F238E27FC236}">
                <a16:creationId xmlns:a16="http://schemas.microsoft.com/office/drawing/2014/main" id="{0FB0A2FE-4A5E-BCAD-2A81-EE821EF1E998}"/>
              </a:ext>
            </a:extLst>
          </p:cNvPr>
          <p:cNvSpPr txBox="1">
            <a:spLocks/>
          </p:cNvSpPr>
          <p:nvPr/>
        </p:nvSpPr>
        <p:spPr>
          <a:xfrm>
            <a:off x="499485" y="1232782"/>
            <a:ext cx="9574763" cy="551658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Two Way Communication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Using applications to inform drivers during events such as rocket launches, Orlando venues, hurricanes, etc.</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descr="A screenshot of a phone&#10;&#10;Description automatically generated with low confidence">
            <a:extLst>
              <a:ext uri="{FF2B5EF4-FFF2-40B4-BE49-F238E27FC236}">
                <a16:creationId xmlns:a16="http://schemas.microsoft.com/office/drawing/2014/main" id="{C9B3E43F-FD4F-71F8-EF1F-F2329D77B2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1155" y="3108085"/>
            <a:ext cx="1546479" cy="3017520"/>
          </a:xfrm>
          <a:prstGeom prst="rect">
            <a:avLst/>
          </a:prstGeom>
        </p:spPr>
      </p:pic>
      <p:pic>
        <p:nvPicPr>
          <p:cNvPr id="7" name="Picture 6" descr="A screen shot of a phone&#10;&#10;Description automatically generated with low confidence">
            <a:extLst>
              <a:ext uri="{FF2B5EF4-FFF2-40B4-BE49-F238E27FC236}">
                <a16:creationId xmlns:a16="http://schemas.microsoft.com/office/drawing/2014/main" id="{2BE029FE-3B12-8AB8-F2CB-9D75C21287FE}"/>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rot="5400000">
            <a:off x="2307710" y="2918127"/>
            <a:ext cx="3017520" cy="3397436"/>
          </a:xfrm>
          <a:prstGeom prst="rect">
            <a:avLst/>
          </a:prstGeom>
        </p:spPr>
      </p:pic>
      <p:sp>
        <p:nvSpPr>
          <p:cNvPr id="8" name="TextBox 7">
            <a:extLst>
              <a:ext uri="{FF2B5EF4-FFF2-40B4-BE49-F238E27FC236}">
                <a16:creationId xmlns:a16="http://schemas.microsoft.com/office/drawing/2014/main" id="{5192F58B-CCC9-F864-0B4D-0167F38811F9}"/>
              </a:ext>
            </a:extLst>
          </p:cNvPr>
          <p:cNvSpPr txBox="1"/>
          <p:nvPr/>
        </p:nvSpPr>
        <p:spPr>
          <a:xfrm>
            <a:off x="547245" y="2646420"/>
            <a:ext cx="414478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E4383"/>
                </a:solidFill>
                <a:effectLst/>
                <a:uLnTx/>
                <a:uFillTx/>
                <a:latin typeface="Calibri" panose="020F0502020204030204"/>
                <a:ea typeface="+mn-ea"/>
                <a:cs typeface="+mn-cs"/>
              </a:rPr>
              <a:t>Wildfire</a:t>
            </a:r>
          </a:p>
        </p:txBody>
      </p:sp>
      <p:pic>
        <p:nvPicPr>
          <p:cNvPr id="10" name="Picture 9" descr="A screenshot of a map&#10;&#10;Description automatically generated with medium confidence">
            <a:extLst>
              <a:ext uri="{FF2B5EF4-FFF2-40B4-BE49-F238E27FC236}">
                <a16:creationId xmlns:a16="http://schemas.microsoft.com/office/drawing/2014/main" id="{3A28305C-4C34-F0F5-B3E6-D8B22D3033B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46207" y="3108085"/>
            <a:ext cx="1386173" cy="3017520"/>
          </a:xfrm>
          <a:prstGeom prst="rect">
            <a:avLst/>
          </a:prstGeom>
        </p:spPr>
      </p:pic>
      <p:sp>
        <p:nvSpPr>
          <p:cNvPr id="11" name="TextBox 10">
            <a:extLst>
              <a:ext uri="{FF2B5EF4-FFF2-40B4-BE49-F238E27FC236}">
                <a16:creationId xmlns:a16="http://schemas.microsoft.com/office/drawing/2014/main" id="{24445ABD-F439-11C5-28E3-4F72AA005367}"/>
              </a:ext>
            </a:extLst>
          </p:cNvPr>
          <p:cNvSpPr txBox="1"/>
          <p:nvPr/>
        </p:nvSpPr>
        <p:spPr>
          <a:xfrm>
            <a:off x="6182183" y="2646420"/>
            <a:ext cx="235085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E4383"/>
                </a:solidFill>
                <a:effectLst/>
                <a:uLnTx/>
                <a:uFillTx/>
                <a:latin typeface="Calibri" panose="020F0502020204030204"/>
                <a:ea typeface="+mn-ea"/>
                <a:cs typeface="+mn-cs"/>
              </a:rPr>
              <a:t>Event Routing</a:t>
            </a:r>
          </a:p>
        </p:txBody>
      </p:sp>
      <p:pic>
        <p:nvPicPr>
          <p:cNvPr id="13" name="Picture 12" descr="A screenshot of a map&#10;&#10;Description automatically generated with medium confidence">
            <a:extLst>
              <a:ext uri="{FF2B5EF4-FFF2-40B4-BE49-F238E27FC236}">
                <a16:creationId xmlns:a16="http://schemas.microsoft.com/office/drawing/2014/main" id="{7D111939-6551-6A3A-2954-89344C272A4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65170" y="3108085"/>
            <a:ext cx="1386173" cy="3017520"/>
          </a:xfrm>
          <a:prstGeom prst="rect">
            <a:avLst/>
          </a:prstGeom>
        </p:spPr>
      </p:pic>
      <p:sp>
        <p:nvSpPr>
          <p:cNvPr id="14" name="TextBox 13">
            <a:extLst>
              <a:ext uri="{FF2B5EF4-FFF2-40B4-BE49-F238E27FC236}">
                <a16:creationId xmlns:a16="http://schemas.microsoft.com/office/drawing/2014/main" id="{1F2FF848-EE56-2382-CD47-D29F4173F8BA}"/>
              </a:ext>
            </a:extLst>
          </p:cNvPr>
          <p:cNvSpPr txBox="1"/>
          <p:nvPr/>
        </p:nvSpPr>
        <p:spPr>
          <a:xfrm>
            <a:off x="8958955" y="2277088"/>
            <a:ext cx="235085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E4383"/>
                </a:solidFill>
                <a:effectLst/>
                <a:uLnTx/>
                <a:uFillTx/>
                <a:latin typeface="Calibri" panose="020F0502020204030204"/>
                <a:ea typeface="+mn-ea"/>
                <a:cs typeface="+mn-cs"/>
              </a:rPr>
              <a:t>Safety Campaign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E4383"/>
                </a:solidFill>
                <a:effectLst/>
                <a:uLnTx/>
                <a:uFillTx/>
                <a:latin typeface="Calibri" panose="020F0502020204030204"/>
                <a:ea typeface="+mn-ea"/>
                <a:cs typeface="+mn-cs"/>
              </a:rPr>
              <a:t>During Event</a:t>
            </a:r>
          </a:p>
        </p:txBody>
      </p:sp>
      <p:sp>
        <p:nvSpPr>
          <p:cNvPr id="4" name="TextBox 3">
            <a:extLst>
              <a:ext uri="{FF2B5EF4-FFF2-40B4-BE49-F238E27FC236}">
                <a16:creationId xmlns:a16="http://schemas.microsoft.com/office/drawing/2014/main" id="{190E7695-30DB-CD05-D58A-4F016216766E}"/>
              </a:ext>
            </a:extLst>
          </p:cNvPr>
          <p:cNvSpPr txBox="1"/>
          <p:nvPr/>
        </p:nvSpPr>
        <p:spPr>
          <a:xfrm>
            <a:off x="6178624" y="6066881"/>
            <a:ext cx="254316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PRIORITY ROUTE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TURN LEFT ON DUNN</a:t>
            </a:r>
          </a:p>
        </p:txBody>
      </p:sp>
      <p:sp>
        <p:nvSpPr>
          <p:cNvPr id="6" name="TextBox 5">
            <a:extLst>
              <a:ext uri="{FF2B5EF4-FFF2-40B4-BE49-F238E27FC236}">
                <a16:creationId xmlns:a16="http://schemas.microsoft.com/office/drawing/2014/main" id="{80EA0059-C553-3902-B44D-71CF3132582D}"/>
              </a:ext>
            </a:extLst>
          </p:cNvPr>
          <p:cNvSpPr txBox="1"/>
          <p:nvPr/>
        </p:nvSpPr>
        <p:spPr>
          <a:xfrm>
            <a:off x="8958955" y="6066881"/>
            <a:ext cx="289014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EXPECT MAJOR DELAYS</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LOOK TWICE, SAVE A LIFE</a:t>
            </a:r>
          </a:p>
        </p:txBody>
      </p:sp>
      <p:sp>
        <p:nvSpPr>
          <p:cNvPr id="9" name="TextBox 8">
            <a:extLst>
              <a:ext uri="{FF2B5EF4-FFF2-40B4-BE49-F238E27FC236}">
                <a16:creationId xmlns:a16="http://schemas.microsoft.com/office/drawing/2014/main" id="{18A624D9-7AF6-4AE1-5A76-C82CA7570B4B}"/>
              </a:ext>
            </a:extLst>
          </p:cNvPr>
          <p:cNvSpPr txBox="1"/>
          <p:nvPr/>
        </p:nvSpPr>
        <p:spPr>
          <a:xfrm>
            <a:off x="547245" y="6066881"/>
            <a:ext cx="399466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WILDFIRE IN AREA</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USE CAUTION</a:t>
            </a:r>
          </a:p>
        </p:txBody>
      </p:sp>
    </p:spTree>
    <p:extLst>
      <p:ext uri="{BB962C8B-B14F-4D97-AF65-F5344CB8AC3E}">
        <p14:creationId xmlns:p14="http://schemas.microsoft.com/office/powerpoint/2010/main" val="288079882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05EA7F-5BB7-47FC-9A71-114C9FDA2057}"/>
              </a:ext>
            </a:extLst>
          </p:cNvPr>
          <p:cNvSpPr>
            <a:spLocks noGrp="1"/>
          </p:cNvSpPr>
          <p:nvPr>
            <p:ph type="title"/>
          </p:nvPr>
        </p:nvSpPr>
        <p:spPr/>
        <p:txBody>
          <a:bodyPr/>
          <a:lstStyle/>
          <a:p>
            <a:r>
              <a:rPr lang="en-US" dirty="0"/>
              <a:t>Arterial Management Crowdsourcing Examples</a:t>
            </a:r>
          </a:p>
        </p:txBody>
      </p:sp>
      <p:sp>
        <p:nvSpPr>
          <p:cNvPr id="4" name="Slide Number Placeholder 3">
            <a:extLst>
              <a:ext uri="{FF2B5EF4-FFF2-40B4-BE49-F238E27FC236}">
                <a16:creationId xmlns:a16="http://schemas.microsoft.com/office/drawing/2014/main" id="{8F5890CB-2196-4C7C-B944-F05470B890A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0DD06B-44D0-4B5F-9DB8-096B8174C7B9}" type="slidenum">
              <a:rPr kumimoji="0" lang="en-US" sz="1000" b="0" i="0" u="none" strike="noStrike" kern="1200" cap="none" spc="0" normalizeH="0" baseline="0" noProof="0" smtClean="0">
                <a:ln>
                  <a:noFill/>
                </a:ln>
                <a:solidFill>
                  <a:srgbClr val="898989"/>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000" b="0" i="0" u="none" strike="noStrike" kern="1200" cap="none" spc="0" normalizeH="0" baseline="0" noProof="0">
              <a:ln>
                <a:noFill/>
              </a:ln>
              <a:solidFill>
                <a:srgbClr val="898989"/>
              </a:solidFill>
              <a:effectLst/>
              <a:uLnTx/>
              <a:uFillTx/>
              <a:latin typeface="Arial" panose="020B0604020202020204" pitchFamily="34" charset="0"/>
              <a:ea typeface="+mn-ea"/>
              <a:cs typeface="Arial" panose="020B0604020202020204" pitchFamily="34" charset="0"/>
            </a:endParaRPr>
          </a:p>
        </p:txBody>
      </p:sp>
      <p:graphicFrame>
        <p:nvGraphicFramePr>
          <p:cNvPr id="5" name="Table 5">
            <a:extLst>
              <a:ext uri="{FF2B5EF4-FFF2-40B4-BE49-F238E27FC236}">
                <a16:creationId xmlns:a16="http://schemas.microsoft.com/office/drawing/2014/main" id="{99399814-0144-4F29-8131-578B107AB01D}"/>
              </a:ext>
            </a:extLst>
          </p:cNvPr>
          <p:cNvGraphicFramePr>
            <a:graphicFrameLocks noGrp="1"/>
          </p:cNvGraphicFramePr>
          <p:nvPr/>
        </p:nvGraphicFramePr>
        <p:xfrm>
          <a:off x="838202" y="2003738"/>
          <a:ext cx="10744198" cy="3429336"/>
        </p:xfrm>
        <a:graphic>
          <a:graphicData uri="http://schemas.openxmlformats.org/drawingml/2006/table">
            <a:tbl>
              <a:tblPr firstRow="1" bandRow="1">
                <a:tableStyleId>{5C22544A-7EE6-4342-B048-85BDC9FD1C3A}</a:tableStyleId>
              </a:tblPr>
              <a:tblGrid>
                <a:gridCol w="2336072">
                  <a:extLst>
                    <a:ext uri="{9D8B030D-6E8A-4147-A177-3AD203B41FA5}">
                      <a16:colId xmlns:a16="http://schemas.microsoft.com/office/drawing/2014/main" val="2231049229"/>
                    </a:ext>
                  </a:extLst>
                </a:gridCol>
                <a:gridCol w="3984172">
                  <a:extLst>
                    <a:ext uri="{9D8B030D-6E8A-4147-A177-3AD203B41FA5}">
                      <a16:colId xmlns:a16="http://schemas.microsoft.com/office/drawing/2014/main" val="1979167206"/>
                    </a:ext>
                  </a:extLst>
                </a:gridCol>
                <a:gridCol w="4423954">
                  <a:extLst>
                    <a:ext uri="{9D8B030D-6E8A-4147-A177-3AD203B41FA5}">
                      <a16:colId xmlns:a16="http://schemas.microsoft.com/office/drawing/2014/main" val="3975040376"/>
                    </a:ext>
                  </a:extLst>
                </a:gridCol>
              </a:tblGrid>
              <a:tr h="564216">
                <a:tc>
                  <a:txBody>
                    <a:bodyPr/>
                    <a:lstStyle/>
                    <a:p>
                      <a:r>
                        <a:rPr lang="en-US" sz="2000" dirty="0">
                          <a:latin typeface="Arial" panose="020B0604020202020204" pitchFamily="34" charset="0"/>
                          <a:cs typeface="Arial" panose="020B0604020202020204" pitchFamily="34" charset="0"/>
                        </a:rPr>
                        <a:t>Agency</a:t>
                      </a:r>
                    </a:p>
                  </a:txBody>
                  <a:tcPr anchor="b">
                    <a:solidFill>
                      <a:schemeClr val="accent5"/>
                    </a:solidFill>
                  </a:tcPr>
                </a:tc>
                <a:tc>
                  <a:txBody>
                    <a:bodyPr/>
                    <a:lstStyle/>
                    <a:p>
                      <a:r>
                        <a:rPr lang="en-US" sz="2000" dirty="0">
                          <a:latin typeface="Arial" panose="020B0604020202020204" pitchFamily="34" charset="0"/>
                          <a:cs typeface="Arial" panose="020B0604020202020204" pitchFamily="34" charset="0"/>
                        </a:rPr>
                        <a:t>How Data is Used</a:t>
                      </a:r>
                    </a:p>
                  </a:txBody>
                  <a:tcPr anchor="b">
                    <a:solidFill>
                      <a:schemeClr val="accent5"/>
                    </a:solidFill>
                  </a:tcPr>
                </a:tc>
                <a:tc>
                  <a:txBody>
                    <a:bodyPr/>
                    <a:lstStyle/>
                    <a:p>
                      <a:r>
                        <a:rPr lang="en-US" sz="2000" dirty="0">
                          <a:latin typeface="Arial" panose="020B0604020202020204" pitchFamily="34" charset="0"/>
                          <a:cs typeface="Arial" panose="020B0604020202020204" pitchFamily="34" charset="0"/>
                        </a:rPr>
                        <a:t>Data Source</a:t>
                      </a:r>
                    </a:p>
                  </a:txBody>
                  <a:tcPr anchor="b">
                    <a:solidFill>
                      <a:schemeClr val="accent5"/>
                    </a:solidFill>
                  </a:tcPr>
                </a:tc>
                <a:extLst>
                  <a:ext uri="{0D108BD9-81ED-4DB2-BD59-A6C34878D82A}">
                    <a16:rowId xmlns:a16="http://schemas.microsoft.com/office/drawing/2014/main" val="556117319"/>
                  </a:ext>
                </a:extLst>
              </a:tr>
              <a:tr h="457200">
                <a:tc>
                  <a:txBody>
                    <a:bodyPr/>
                    <a:lstStyle/>
                    <a:p>
                      <a:pPr marL="0" algn="l" defTabSz="914400" rtl="0" eaLnBrk="1" latinLnBrk="0" hangingPunct="1"/>
                      <a:r>
                        <a:rPr lang="en-US" sz="2000" kern="1200" dirty="0">
                          <a:solidFill>
                            <a:schemeClr val="dk1"/>
                          </a:solidFill>
                          <a:latin typeface="Arial" panose="020B0604020202020204" pitchFamily="34" charset="0"/>
                          <a:ea typeface="+mn-ea"/>
                          <a:cs typeface="Arial" panose="020B0604020202020204" pitchFamily="34" charset="0"/>
                        </a:rPr>
                        <a:t>Austin, TX</a:t>
                      </a:r>
                    </a:p>
                  </a:txBody>
                  <a:tcPr marT="91440" marB="91440"/>
                </a:tc>
                <a:tc>
                  <a:txBody>
                    <a:bodyPr/>
                    <a:lstStyle/>
                    <a:p>
                      <a:pPr marL="0" algn="l" defTabSz="914400" rtl="0" eaLnBrk="1" latinLnBrk="0" hangingPunct="1"/>
                      <a:r>
                        <a:rPr lang="en-US" sz="2000" kern="1200" dirty="0">
                          <a:solidFill>
                            <a:schemeClr val="dk1"/>
                          </a:solidFill>
                          <a:latin typeface="Arial" panose="020B0604020202020204" pitchFamily="34" charset="0"/>
                          <a:ea typeface="+mn-ea"/>
                          <a:cs typeface="Arial" panose="020B0604020202020204" pitchFamily="34" charset="0"/>
                        </a:rPr>
                        <a:t>Performance-based retiming</a:t>
                      </a:r>
                    </a:p>
                  </a:txBody>
                  <a:tcPr marT="91440" marB="91440"/>
                </a:tc>
                <a:tc>
                  <a:txBody>
                    <a:bodyPr/>
                    <a:lstStyle/>
                    <a:p>
                      <a:pPr marL="0" algn="l" defTabSz="914400" rtl="0" eaLnBrk="1" latinLnBrk="0" hangingPunct="1"/>
                      <a:r>
                        <a:rPr lang="en-US" sz="2000" kern="1200" dirty="0">
                          <a:solidFill>
                            <a:schemeClr val="dk1"/>
                          </a:solidFill>
                          <a:latin typeface="Arial" panose="020B0604020202020204" pitchFamily="34" charset="0"/>
                          <a:ea typeface="+mn-ea"/>
                          <a:cs typeface="Arial" panose="020B0604020202020204" pitchFamily="34" charset="0"/>
                        </a:rPr>
                        <a:t>INRIX</a:t>
                      </a:r>
                      <a:r>
                        <a:rPr lang="en-US" sz="1800" b="0" i="0" kern="1200" dirty="0">
                          <a:solidFill>
                            <a:schemeClr val="dk1"/>
                          </a:solidFill>
                          <a:effectLst/>
                          <a:latin typeface="+mn-lt"/>
                          <a:ea typeface="+mn-ea"/>
                          <a:cs typeface="+mn-cs"/>
                        </a:rPr>
                        <a:t>®</a:t>
                      </a:r>
                      <a:endParaRPr lang="en-US" sz="2000" kern="1200" dirty="0">
                        <a:solidFill>
                          <a:schemeClr val="dk1"/>
                        </a:solidFill>
                        <a:latin typeface="Arial" panose="020B0604020202020204" pitchFamily="34" charset="0"/>
                        <a:ea typeface="+mn-ea"/>
                        <a:cs typeface="Arial" panose="020B0604020202020204" pitchFamily="34" charset="0"/>
                      </a:endParaRPr>
                    </a:p>
                  </a:txBody>
                  <a:tcPr marT="91440" marB="91440"/>
                </a:tc>
                <a:extLst>
                  <a:ext uri="{0D108BD9-81ED-4DB2-BD59-A6C34878D82A}">
                    <a16:rowId xmlns:a16="http://schemas.microsoft.com/office/drawing/2014/main" val="2244962404"/>
                  </a:ext>
                </a:extLst>
              </a:tr>
              <a:tr h="780634">
                <a:tc>
                  <a:txBody>
                    <a:bodyPr/>
                    <a:lstStyle/>
                    <a:p>
                      <a:pPr marL="0" algn="l" defTabSz="914400" rtl="0" eaLnBrk="1" latinLnBrk="0" hangingPunct="1"/>
                      <a:r>
                        <a:rPr lang="en-US" sz="2000" kern="1200" dirty="0">
                          <a:solidFill>
                            <a:schemeClr val="dk1"/>
                          </a:solidFill>
                          <a:latin typeface="Arial" panose="020B0604020202020204" pitchFamily="34" charset="0"/>
                          <a:ea typeface="+mn-ea"/>
                          <a:cs typeface="Arial" panose="020B0604020202020204" pitchFamily="34" charset="0"/>
                        </a:rPr>
                        <a:t>Louisville, KY</a:t>
                      </a:r>
                    </a:p>
                  </a:txBody>
                  <a:tcPr marT="91440" marB="9144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kern="1200" dirty="0">
                          <a:solidFill>
                            <a:schemeClr val="dk1"/>
                          </a:solidFill>
                          <a:latin typeface="Arial" panose="020B0604020202020204" pitchFamily="34" charset="0"/>
                          <a:ea typeface="+mn-ea"/>
                          <a:cs typeface="Arial" panose="020B0604020202020204" pitchFamily="34" charset="0"/>
                        </a:rPr>
                        <a:t>Performance-based retiming</a:t>
                      </a:r>
                    </a:p>
                    <a:p>
                      <a:pPr marL="0" algn="l" defTabSz="914400" rtl="0" eaLnBrk="1" latinLnBrk="0" hangingPunct="1"/>
                      <a:r>
                        <a:rPr lang="en-US" sz="2000" kern="1200" dirty="0">
                          <a:solidFill>
                            <a:schemeClr val="dk1"/>
                          </a:solidFill>
                          <a:latin typeface="Arial" panose="020B0604020202020204" pitchFamily="34" charset="0"/>
                          <a:ea typeface="+mn-ea"/>
                          <a:cs typeface="Arial" panose="020B0604020202020204" pitchFamily="34" charset="0"/>
                        </a:rPr>
                        <a:t>Measuring improvement effects</a:t>
                      </a:r>
                    </a:p>
                  </a:txBody>
                  <a:tcPr marT="91440" marB="91440"/>
                </a:tc>
                <a:tc>
                  <a:txBody>
                    <a:bodyPr/>
                    <a:lstStyle/>
                    <a:p>
                      <a:pPr marL="0" algn="l" defTabSz="914400" rtl="0" eaLnBrk="1" latinLnBrk="0" hangingPunct="1"/>
                      <a:r>
                        <a:rPr lang="en-US" sz="2000" kern="1200" dirty="0">
                          <a:solidFill>
                            <a:schemeClr val="dk1"/>
                          </a:solidFill>
                          <a:latin typeface="Arial" panose="020B0604020202020204" pitchFamily="34" charset="0"/>
                          <a:ea typeface="+mn-ea"/>
                          <a:cs typeface="Arial" panose="020B0604020202020204" pitchFamily="34" charset="0"/>
                        </a:rPr>
                        <a:t>Waze</a:t>
                      </a:r>
                      <a:r>
                        <a:rPr lang="en-US" sz="1800" b="0" i="0" kern="1200" dirty="0">
                          <a:solidFill>
                            <a:schemeClr val="dk1"/>
                          </a:solidFill>
                          <a:effectLst/>
                          <a:latin typeface="+mn-lt"/>
                          <a:ea typeface="+mn-ea"/>
                          <a:cs typeface="+mn-cs"/>
                        </a:rPr>
                        <a:t>®</a:t>
                      </a:r>
                      <a:endParaRPr lang="en-US" sz="2000" kern="1200" dirty="0">
                        <a:solidFill>
                          <a:schemeClr val="dk1"/>
                        </a:solidFill>
                        <a:latin typeface="Arial" panose="020B0604020202020204" pitchFamily="34" charset="0"/>
                        <a:ea typeface="+mn-ea"/>
                        <a:cs typeface="Arial" panose="020B0604020202020204" pitchFamily="34" charset="0"/>
                      </a:endParaRPr>
                    </a:p>
                  </a:txBody>
                  <a:tcPr marT="91440" marB="91440"/>
                </a:tc>
                <a:extLst>
                  <a:ext uri="{0D108BD9-81ED-4DB2-BD59-A6C34878D82A}">
                    <a16:rowId xmlns:a16="http://schemas.microsoft.com/office/drawing/2014/main" val="1798276987"/>
                  </a:ext>
                </a:extLst>
              </a:tr>
              <a:tr h="1018360">
                <a:tc>
                  <a:txBody>
                    <a:bodyPr/>
                    <a:lstStyle/>
                    <a:p>
                      <a:r>
                        <a:rPr lang="en-US" sz="2000" dirty="0">
                          <a:latin typeface="Arial" panose="020B0604020202020204" pitchFamily="34" charset="0"/>
                          <a:cs typeface="Arial" panose="020B0604020202020204" pitchFamily="34" charset="0"/>
                        </a:rPr>
                        <a:t>Lake County, IL</a:t>
                      </a:r>
                    </a:p>
                  </a:txBody>
                  <a:tcPr marT="91440" marB="91440"/>
                </a:tc>
                <a:tc>
                  <a:txBody>
                    <a:bodyPr/>
                    <a:lstStyle/>
                    <a:p>
                      <a:r>
                        <a:rPr lang="en-US" sz="2000" dirty="0">
                          <a:latin typeface="Arial" panose="020B0604020202020204" pitchFamily="34" charset="0"/>
                          <a:cs typeface="Arial" panose="020B0604020202020204" pitchFamily="34" charset="0"/>
                        </a:rPr>
                        <a:t>Continuous monitoring</a:t>
                      </a:r>
                    </a:p>
                    <a:p>
                      <a:r>
                        <a:rPr lang="en-US" sz="2000" dirty="0">
                          <a:latin typeface="Arial" panose="020B0604020202020204" pitchFamily="34" charset="0"/>
                          <a:cs typeface="Arial" panose="020B0604020202020204" pitchFamily="34" charset="0"/>
                        </a:rPr>
                        <a:t>Proactive response</a:t>
                      </a:r>
                    </a:p>
                    <a:p>
                      <a:r>
                        <a:rPr lang="en-US" sz="2000" dirty="0">
                          <a:latin typeface="Arial" panose="020B0604020202020204" pitchFamily="34" charset="0"/>
                          <a:cs typeface="Arial" panose="020B0604020202020204" pitchFamily="34" charset="0"/>
                        </a:rPr>
                        <a:t>Performance-based retiming</a:t>
                      </a:r>
                    </a:p>
                  </a:txBody>
                  <a:tcPr marT="91440" marB="91440"/>
                </a:tc>
                <a:tc>
                  <a:txBody>
                    <a:bodyPr/>
                    <a:lstStyle/>
                    <a:p>
                      <a:r>
                        <a:rPr lang="en-US" sz="2000" dirty="0">
                          <a:latin typeface="Arial" panose="020B0604020202020204" pitchFamily="34" charset="0"/>
                          <a:cs typeface="Arial" panose="020B0604020202020204" pitchFamily="34" charset="0"/>
                        </a:rPr>
                        <a:t>Waze</a:t>
                      </a:r>
                      <a:r>
                        <a:rPr lang="en-US" sz="1800" b="0" i="0" kern="1200" dirty="0">
                          <a:solidFill>
                            <a:schemeClr val="dk1"/>
                          </a:solidFill>
                          <a:effectLst/>
                          <a:latin typeface="+mn-lt"/>
                          <a:ea typeface="+mn-ea"/>
                          <a:cs typeface="+mn-cs"/>
                        </a:rPr>
                        <a:t>®</a:t>
                      </a:r>
                      <a:r>
                        <a:rPr lang="en-US" sz="2000" dirty="0">
                          <a:latin typeface="Arial" panose="020B0604020202020204" pitchFamily="34" charset="0"/>
                          <a:cs typeface="Arial" panose="020B0604020202020204" pitchFamily="34" charset="0"/>
                        </a:rPr>
                        <a:t> and ATSPM</a:t>
                      </a:r>
                    </a:p>
                  </a:txBody>
                  <a:tcPr marT="91440" marB="91440"/>
                </a:tc>
                <a:extLst>
                  <a:ext uri="{0D108BD9-81ED-4DB2-BD59-A6C34878D82A}">
                    <a16:rowId xmlns:a16="http://schemas.microsoft.com/office/drawing/2014/main" val="2174710977"/>
                  </a:ext>
                </a:extLst>
              </a:tr>
              <a:tr h="484632">
                <a:tc>
                  <a:txBody>
                    <a:bodyPr/>
                    <a:lstStyle/>
                    <a:p>
                      <a:r>
                        <a:rPr lang="en-US" sz="2000" dirty="0">
                          <a:latin typeface="Arial" panose="020B0604020202020204" pitchFamily="34" charset="0"/>
                          <a:cs typeface="Arial" panose="020B0604020202020204" pitchFamily="34" charset="0"/>
                        </a:rPr>
                        <a:t>Washington, DC</a:t>
                      </a:r>
                    </a:p>
                  </a:txBody>
                  <a:tcPr marT="91440" marB="91440"/>
                </a:tc>
                <a:tc>
                  <a:txBody>
                    <a:bodyPr/>
                    <a:lstStyle/>
                    <a:p>
                      <a:r>
                        <a:rPr lang="en-US" sz="2000" dirty="0">
                          <a:latin typeface="Arial" panose="020B0604020202020204" pitchFamily="34" charset="0"/>
                          <a:cs typeface="Arial" panose="020B0604020202020204" pitchFamily="34" charset="0"/>
                        </a:rPr>
                        <a:t>Performance-based retiming</a:t>
                      </a:r>
                    </a:p>
                  </a:txBody>
                  <a:tcPr marT="91440" marB="91440"/>
                </a:tc>
                <a:tc>
                  <a:txBody>
                    <a:bodyPr/>
                    <a:lstStyle/>
                    <a:p>
                      <a:r>
                        <a:rPr lang="en-US" sz="2000" dirty="0">
                          <a:latin typeface="Arial" panose="020B0604020202020204" pitchFamily="34" charset="0"/>
                          <a:cs typeface="Arial" panose="020B0604020202020204" pitchFamily="34" charset="0"/>
                        </a:rPr>
                        <a:t>INRIX</a:t>
                      </a:r>
                      <a:r>
                        <a:rPr lang="en-US" sz="1800" b="0" i="0" kern="1200" dirty="0">
                          <a:solidFill>
                            <a:schemeClr val="dk1"/>
                          </a:solidFill>
                          <a:effectLst/>
                          <a:latin typeface="+mn-lt"/>
                          <a:ea typeface="+mn-ea"/>
                          <a:cs typeface="+mn-cs"/>
                        </a:rPr>
                        <a:t>®</a:t>
                      </a:r>
                      <a:r>
                        <a:rPr lang="en-US" sz="2000" dirty="0">
                          <a:latin typeface="Arial" panose="020B0604020202020204" pitchFamily="34" charset="0"/>
                          <a:cs typeface="Arial" panose="020B0604020202020204" pitchFamily="34" charset="0"/>
                        </a:rPr>
                        <a:t>, Waze</a:t>
                      </a:r>
                      <a:r>
                        <a:rPr lang="en-US" sz="1800" b="0" i="0" kern="1200" dirty="0">
                          <a:solidFill>
                            <a:schemeClr val="dk1"/>
                          </a:solidFill>
                          <a:effectLst/>
                          <a:latin typeface="+mn-lt"/>
                          <a:ea typeface="+mn-ea"/>
                          <a:cs typeface="+mn-cs"/>
                        </a:rPr>
                        <a:t>®</a:t>
                      </a:r>
                      <a:r>
                        <a:rPr lang="en-US" sz="2000" dirty="0">
                          <a:latin typeface="Arial" panose="020B0604020202020204" pitchFamily="34" charset="0"/>
                          <a:cs typeface="Arial" panose="020B0604020202020204" pitchFamily="34" charset="0"/>
                        </a:rPr>
                        <a:t>, and ITS sensor data</a:t>
                      </a:r>
                    </a:p>
                  </a:txBody>
                  <a:tcPr marT="91440" marB="91440"/>
                </a:tc>
                <a:extLst>
                  <a:ext uri="{0D108BD9-81ED-4DB2-BD59-A6C34878D82A}">
                    <a16:rowId xmlns:a16="http://schemas.microsoft.com/office/drawing/2014/main" val="186679898"/>
                  </a:ext>
                </a:extLst>
              </a:tr>
            </a:tbl>
          </a:graphicData>
        </a:graphic>
      </p:graphicFrame>
      <p:sp>
        <p:nvSpPr>
          <p:cNvPr id="6" name="Rectangle 5">
            <a:extLst>
              <a:ext uri="{FF2B5EF4-FFF2-40B4-BE49-F238E27FC236}">
                <a16:creationId xmlns:a16="http://schemas.microsoft.com/office/drawing/2014/main" id="{2B386FC7-EB4F-44AB-A641-97A7C04C8A7E}"/>
              </a:ext>
            </a:extLst>
          </p:cNvPr>
          <p:cNvSpPr/>
          <p:nvPr/>
        </p:nvSpPr>
        <p:spPr>
          <a:xfrm>
            <a:off x="786718" y="5433074"/>
            <a:ext cx="10405771"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https://www.fhwa.dot.gov/innovation/everydaycounts/edc_5/docs/crowdsourcing_applications.pdf</a:t>
            </a:r>
          </a:p>
        </p:txBody>
      </p:sp>
    </p:spTree>
    <p:extLst>
      <p:ext uri="{BB962C8B-B14F-4D97-AF65-F5344CB8AC3E}">
        <p14:creationId xmlns:p14="http://schemas.microsoft.com/office/powerpoint/2010/main" val="279592664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he Image includes a color coded map of the City of Austin arterial road network. Most streets are colored red, indicating that probe data is available for those road. Far fewer black colored streets show where ITS infrastructure data is available. Also illustrated are boxes that show travel times reduction goal from signal retiming, and actual reduction for years FY16 through FY2020. The goal is 5 percent per year, and the actual ranges from 12 percent to 2.1 percent over the five years.">
            <a:extLst>
              <a:ext uri="{FF2B5EF4-FFF2-40B4-BE49-F238E27FC236}">
                <a16:creationId xmlns:a16="http://schemas.microsoft.com/office/drawing/2014/main" id="{2921C003-F950-49B1-A35E-2E1728C1C12B}"/>
              </a:ext>
            </a:extLst>
          </p:cNvPr>
          <p:cNvPicPr>
            <a:picLocks noChangeAspect="1"/>
          </p:cNvPicPr>
          <p:nvPr/>
        </p:nvPicPr>
        <p:blipFill>
          <a:blip r:embed="rId3"/>
          <a:stretch>
            <a:fillRect/>
          </a:stretch>
        </p:blipFill>
        <p:spPr>
          <a:xfrm>
            <a:off x="312059" y="2081339"/>
            <a:ext cx="11028620" cy="3920068"/>
          </a:xfrm>
          <a:prstGeom prst="rect">
            <a:avLst/>
          </a:prstGeom>
        </p:spPr>
      </p:pic>
      <p:sp>
        <p:nvSpPr>
          <p:cNvPr id="2" name="Title 1">
            <a:extLst>
              <a:ext uri="{FF2B5EF4-FFF2-40B4-BE49-F238E27FC236}">
                <a16:creationId xmlns:a16="http://schemas.microsoft.com/office/drawing/2014/main" id="{A4B6D21A-DA72-4E52-B325-C694198D7CCF}"/>
              </a:ext>
            </a:extLst>
          </p:cNvPr>
          <p:cNvSpPr>
            <a:spLocks noGrp="1"/>
          </p:cNvSpPr>
          <p:nvPr>
            <p:ph type="title"/>
          </p:nvPr>
        </p:nvSpPr>
        <p:spPr>
          <a:xfrm>
            <a:off x="454477" y="237507"/>
            <a:ext cx="11346748" cy="1453182"/>
          </a:xfrm>
        </p:spPr>
        <p:txBody>
          <a:bodyPr>
            <a:normAutofit/>
          </a:bodyPr>
          <a:lstStyle/>
          <a:p>
            <a:pPr marL="2178050" indent="-2178050">
              <a:lnSpc>
                <a:spcPct val="100000"/>
              </a:lnSpc>
            </a:pPr>
            <a:r>
              <a:rPr lang="en-US" sz="3600" dirty="0">
                <a:solidFill>
                  <a:schemeClr val="accent4"/>
                </a:solidFill>
              </a:rPr>
              <a:t>Example: </a:t>
            </a:r>
            <a:r>
              <a:rPr lang="en-US" sz="3600" dirty="0"/>
              <a:t>City of Austin Shifts to Performance-Based Corridor Retiming</a:t>
            </a:r>
          </a:p>
        </p:txBody>
      </p:sp>
      <p:sp>
        <p:nvSpPr>
          <p:cNvPr id="3" name="Content Placeholder 2">
            <a:extLst>
              <a:ext uri="{FF2B5EF4-FFF2-40B4-BE49-F238E27FC236}">
                <a16:creationId xmlns:a16="http://schemas.microsoft.com/office/drawing/2014/main" id="{071C6931-8BE9-4069-9A9E-06D648516D5F}"/>
              </a:ext>
            </a:extLst>
          </p:cNvPr>
          <p:cNvSpPr>
            <a:spLocks noGrp="1"/>
          </p:cNvSpPr>
          <p:nvPr>
            <p:ph idx="1"/>
          </p:nvPr>
        </p:nvSpPr>
        <p:spPr>
          <a:xfrm>
            <a:off x="4133474" y="2117999"/>
            <a:ext cx="7575926" cy="3883408"/>
          </a:xfrm>
        </p:spPr>
        <p:txBody>
          <a:bodyPr>
            <a:normAutofit/>
          </a:bodyPr>
          <a:lstStyle/>
          <a:p>
            <a:pPr marL="344488" indent="-344488">
              <a:spcAft>
                <a:spcPts val="1200"/>
              </a:spcAft>
            </a:pPr>
            <a:r>
              <a:rPr lang="en-US" sz="2400" dirty="0"/>
              <a:t>Previously retiming on rotating three-year schedule among ninety corridors.</a:t>
            </a:r>
          </a:p>
          <a:p>
            <a:pPr marL="344488" indent="-344488">
              <a:spcAft>
                <a:spcPts val="1200"/>
              </a:spcAft>
            </a:pPr>
            <a:r>
              <a:rPr lang="en-US" sz="2400" dirty="0"/>
              <a:t>Historic vehicle probe data used to prioritize annual retiming of approximately 30 percent of city signals.</a:t>
            </a:r>
          </a:p>
          <a:p>
            <a:pPr marL="344488" indent="-344488">
              <a:spcAft>
                <a:spcPts val="1200"/>
              </a:spcAft>
            </a:pPr>
            <a:r>
              <a:rPr lang="en-US" sz="2400" dirty="0"/>
              <a:t>Benefits of retiming shared with public.</a:t>
            </a:r>
          </a:p>
        </p:txBody>
      </p:sp>
      <p:sp>
        <p:nvSpPr>
          <p:cNvPr id="4" name="Slide Number Placeholder 3">
            <a:extLst>
              <a:ext uri="{FF2B5EF4-FFF2-40B4-BE49-F238E27FC236}">
                <a16:creationId xmlns:a16="http://schemas.microsoft.com/office/drawing/2014/main" id="{E88ACF0D-0F14-48EE-B050-95F233F29B7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14828C-5D78-9B49-B11B-F71E2B02E95C}" type="slidenum">
              <a:rPr kumimoji="0" lang="en-US" sz="1000" b="0" i="0" u="none" strike="noStrike" kern="1200" cap="none" spc="0" normalizeH="0" baseline="0" noProof="0" smtClean="0">
                <a:ln>
                  <a:noFill/>
                </a:ln>
                <a:solidFill>
                  <a:srgbClr val="898989"/>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000" b="0" i="0" u="none" strike="noStrike" kern="1200" cap="none" spc="0" normalizeH="0" baseline="0" noProof="0">
              <a:ln>
                <a:noFill/>
              </a:ln>
              <a:solidFill>
                <a:srgbClr val="898989"/>
              </a:solidFill>
              <a:effectLst/>
              <a:uLnTx/>
              <a:uFillTx/>
              <a:latin typeface="Arial" panose="020B0604020202020204" pitchFamily="34" charset="0"/>
              <a:ea typeface="+mn-ea"/>
              <a:cs typeface="Arial" panose="020B0604020202020204" pitchFamily="34" charset="0"/>
            </a:endParaRPr>
          </a:p>
        </p:txBody>
      </p:sp>
      <p:sp>
        <p:nvSpPr>
          <p:cNvPr id="14" name="TextBox 13">
            <a:extLst>
              <a:ext uri="{FF2B5EF4-FFF2-40B4-BE49-F238E27FC236}">
                <a16:creationId xmlns:a16="http://schemas.microsoft.com/office/drawing/2014/main" id="{AA36CEAE-EF30-46E1-97E8-95BF96324FAF}"/>
              </a:ext>
            </a:extLst>
          </p:cNvPr>
          <p:cNvSpPr txBox="1"/>
          <p:nvPr/>
        </p:nvSpPr>
        <p:spPr>
          <a:xfrm rot="16200000">
            <a:off x="10322929" y="4269085"/>
            <a:ext cx="3331361"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Source: Port Authority of New York and New Jersey</a:t>
            </a:r>
          </a:p>
        </p:txBody>
      </p:sp>
      <p:sp>
        <p:nvSpPr>
          <p:cNvPr id="15" name="TextBox 14">
            <a:extLst>
              <a:ext uri="{FF2B5EF4-FFF2-40B4-BE49-F238E27FC236}">
                <a16:creationId xmlns:a16="http://schemas.microsoft.com/office/drawing/2014/main" id="{1AF0DAE1-2640-40A1-8CAE-9E2DFB8C89FC}"/>
              </a:ext>
            </a:extLst>
          </p:cNvPr>
          <p:cNvSpPr txBox="1"/>
          <p:nvPr/>
        </p:nvSpPr>
        <p:spPr>
          <a:xfrm>
            <a:off x="2210942" y="5912788"/>
            <a:ext cx="1529586"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Source: City of Austin</a:t>
            </a:r>
          </a:p>
        </p:txBody>
      </p:sp>
    </p:spTree>
    <p:extLst>
      <p:ext uri="{BB962C8B-B14F-4D97-AF65-F5344CB8AC3E}">
        <p14:creationId xmlns:p14="http://schemas.microsoft.com/office/powerpoint/2010/main" val="1605613570"/>
      </p:ext>
    </p:extLst>
  </p:cSld>
  <p:clrMapOvr>
    <a:masterClrMapping/>
  </p:clrMapOvr>
  <mc:AlternateContent xmlns:mc="http://schemas.openxmlformats.org/markup-compatibility/2006" xmlns:p14="http://schemas.microsoft.com/office/powerpoint/2010/main">
    <mc:Choice Requires="p14">
      <p:transition spd="slow" p14:dur="2000" advTm="112870"/>
    </mc:Choice>
    <mc:Fallback xmlns="">
      <p:transition spd="slow" advTm="112870"/>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B6D21A-DA72-4E52-B325-C694198D7CCF}"/>
              </a:ext>
            </a:extLst>
          </p:cNvPr>
          <p:cNvSpPr>
            <a:spLocks noGrp="1"/>
          </p:cNvSpPr>
          <p:nvPr>
            <p:ph type="title"/>
          </p:nvPr>
        </p:nvSpPr>
        <p:spPr>
          <a:xfrm>
            <a:off x="454477" y="237507"/>
            <a:ext cx="11578068" cy="1453182"/>
          </a:xfrm>
        </p:spPr>
        <p:txBody>
          <a:bodyPr>
            <a:normAutofit/>
          </a:bodyPr>
          <a:lstStyle/>
          <a:p>
            <a:pPr marL="2178050" indent="-2178050">
              <a:lnSpc>
                <a:spcPct val="100000"/>
              </a:lnSpc>
            </a:pPr>
            <a:r>
              <a:rPr lang="en-US" sz="3600" dirty="0">
                <a:solidFill>
                  <a:schemeClr val="accent4"/>
                </a:solidFill>
              </a:rPr>
              <a:t>Example: </a:t>
            </a:r>
            <a:r>
              <a:rPr lang="en-US" sz="3600" dirty="0"/>
              <a:t>Louisville Metro, Kentucky Crowdsources  Signal Retiming Impacts</a:t>
            </a:r>
          </a:p>
        </p:txBody>
      </p:sp>
      <p:sp>
        <p:nvSpPr>
          <p:cNvPr id="3" name="Content Placeholder 2">
            <a:extLst>
              <a:ext uri="{FF2B5EF4-FFF2-40B4-BE49-F238E27FC236}">
                <a16:creationId xmlns:a16="http://schemas.microsoft.com/office/drawing/2014/main" id="{071C6931-8BE9-4069-9A9E-06D648516D5F}"/>
              </a:ext>
            </a:extLst>
          </p:cNvPr>
          <p:cNvSpPr>
            <a:spLocks noGrp="1"/>
          </p:cNvSpPr>
          <p:nvPr>
            <p:ph idx="1"/>
          </p:nvPr>
        </p:nvSpPr>
        <p:spPr>
          <a:xfrm>
            <a:off x="685798" y="2286000"/>
            <a:ext cx="5218475" cy="3715407"/>
          </a:xfrm>
        </p:spPr>
        <p:txBody>
          <a:bodyPr>
            <a:normAutofit lnSpcReduction="10000"/>
          </a:bodyPr>
          <a:lstStyle/>
          <a:p>
            <a:pPr marL="344488" indent="-344488"/>
            <a:r>
              <a:rPr lang="en-US" dirty="0"/>
              <a:t>Archive and analyze Waze® jams data using </a:t>
            </a:r>
            <a:r>
              <a:rPr lang="en-US" dirty="0" err="1"/>
              <a:t>PowerBI</a:t>
            </a:r>
            <a:r>
              <a:rPr lang="en-US" dirty="0"/>
              <a:t>®. </a:t>
            </a:r>
          </a:p>
          <a:p>
            <a:pPr marL="344488" indent="-344488"/>
            <a:r>
              <a:rPr lang="en-US" dirty="0"/>
              <a:t>Compares data before and after retiming rather than through a paid study.</a:t>
            </a:r>
          </a:p>
          <a:p>
            <a:pPr marL="344488" indent="-344488"/>
            <a:r>
              <a:rPr lang="en-US" dirty="0"/>
              <a:t>Also use data for hot-spot analysis and detecting faulty intersection equipment.</a:t>
            </a:r>
          </a:p>
        </p:txBody>
      </p:sp>
      <p:sp>
        <p:nvSpPr>
          <p:cNvPr id="4" name="Slide Number Placeholder 3">
            <a:extLst>
              <a:ext uri="{FF2B5EF4-FFF2-40B4-BE49-F238E27FC236}">
                <a16:creationId xmlns:a16="http://schemas.microsoft.com/office/drawing/2014/main" id="{E88ACF0D-0F14-48EE-B050-95F233F29B7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14828C-5D78-9B49-B11B-F71E2B02E95C}" type="slidenum">
              <a:rPr kumimoji="0" lang="en-US" sz="1000" b="0" i="0" u="none" strike="noStrike" kern="1200" cap="none" spc="0" normalizeH="0" baseline="0" noProof="0" smtClean="0">
                <a:ln>
                  <a:noFill/>
                </a:ln>
                <a:solidFill>
                  <a:srgbClr val="898989"/>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000" b="0" i="0" u="none" strike="noStrike" kern="1200" cap="none" spc="0" normalizeH="0" baseline="0" noProof="0">
              <a:ln>
                <a:noFill/>
              </a:ln>
              <a:solidFill>
                <a:srgbClr val="898989"/>
              </a:solidFill>
              <a:effectLst/>
              <a:uLnTx/>
              <a:uFillTx/>
              <a:latin typeface="Arial" panose="020B0604020202020204" pitchFamily="34" charset="0"/>
              <a:ea typeface="+mn-ea"/>
              <a:cs typeface="Arial" panose="020B0604020202020204" pitchFamily="34" charset="0"/>
            </a:endParaRPr>
          </a:p>
        </p:txBody>
      </p:sp>
      <p:sp>
        <p:nvSpPr>
          <p:cNvPr id="14" name="TextBox 13">
            <a:extLst>
              <a:ext uri="{FF2B5EF4-FFF2-40B4-BE49-F238E27FC236}">
                <a16:creationId xmlns:a16="http://schemas.microsoft.com/office/drawing/2014/main" id="{AA36CEAE-EF30-46E1-97E8-95BF96324FAF}"/>
              </a:ext>
            </a:extLst>
          </p:cNvPr>
          <p:cNvSpPr txBox="1"/>
          <p:nvPr/>
        </p:nvSpPr>
        <p:spPr>
          <a:xfrm>
            <a:off x="6216002" y="5950498"/>
            <a:ext cx="2315057" cy="246221"/>
          </a:xfrm>
          <a:prstGeom prst="rect">
            <a:avLst/>
          </a:prstGeom>
          <a:noFill/>
        </p:spPr>
        <p:txBody>
          <a:bodyPr wrap="non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1" u="none" strike="noStrike" kern="1200" cap="none" spc="0" normalizeH="0" baseline="0" noProof="0" dirty="0">
                <a:ln>
                  <a:noFill/>
                </a:ln>
                <a:solidFill>
                  <a:prstClr val="white"/>
                </a:solidFill>
                <a:effectLst/>
                <a:uLnTx/>
                <a:uFillTx/>
                <a:latin typeface="Arial"/>
                <a:ea typeface="+mn-ea"/>
                <a:cs typeface="Arial"/>
              </a:rPr>
              <a:t>Source: Louisville Metro, Kentucky</a:t>
            </a:r>
          </a:p>
        </p:txBody>
      </p:sp>
      <p:pic>
        <p:nvPicPr>
          <p:cNvPr id="13" name="Google Shape;419;p119" descr="A map of visual and quantitative jams data from Waze for Louisville Metro, Kentucky shows color coded hexagons along an arterial road to indicate frequency of reports.">
            <a:extLst>
              <a:ext uri="{FF2B5EF4-FFF2-40B4-BE49-F238E27FC236}">
                <a16:creationId xmlns:a16="http://schemas.microsoft.com/office/drawing/2014/main" id="{53DB02DD-1346-4282-B5D5-0C7033CF49AE}"/>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6287729" y="2165816"/>
            <a:ext cx="5580743" cy="3715407"/>
          </a:xfrm>
          <a:prstGeom prst="rect">
            <a:avLst/>
          </a:prstGeom>
          <a:noFill/>
          <a:ln>
            <a:noFill/>
          </a:ln>
        </p:spPr>
      </p:pic>
      <p:sp>
        <p:nvSpPr>
          <p:cNvPr id="15" name="Google Shape;420;p119">
            <a:extLst>
              <a:ext uri="{FF2B5EF4-FFF2-40B4-BE49-F238E27FC236}">
                <a16:creationId xmlns:a16="http://schemas.microsoft.com/office/drawing/2014/main" id="{E75032F1-C0F1-4EA0-8F9D-6BC3C2A8867D}"/>
              </a:ext>
            </a:extLst>
          </p:cNvPr>
          <p:cNvSpPr txBox="1">
            <a:spLocks/>
          </p:cNvSpPr>
          <p:nvPr/>
        </p:nvSpPr>
        <p:spPr>
          <a:xfrm>
            <a:off x="6495891" y="5467259"/>
            <a:ext cx="5535255" cy="422526"/>
          </a:xfrm>
          <a:prstGeom prst="rect">
            <a:avLst/>
          </a:prstGeom>
          <a:noFill/>
          <a:ln>
            <a:noFill/>
          </a:ln>
        </p:spPr>
        <p:txBody>
          <a:bodyPr spcFirstLastPara="1" vert="horz" wrap="square" lIns="107525" tIns="67200" rIns="107525" bIns="67200" rtlCol="0" anchor="t" anchorCtr="0">
            <a:noAutofit/>
          </a:bodyPr>
          <a:lstStyle>
            <a:lvl1pPr algn="l" defTabSz="914400" rtl="0" eaLnBrk="1" latinLnBrk="0" hangingPunct="1">
              <a:lnSpc>
                <a:spcPct val="100000"/>
              </a:lnSpc>
              <a:spcBef>
                <a:spcPct val="0"/>
              </a:spcBef>
              <a:buNone/>
              <a:defRPr sz="4400" b="1" kern="1200">
                <a:solidFill>
                  <a:schemeClr val="bg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20C18"/>
                </a:solidFill>
                <a:effectLst/>
                <a:uLnTx/>
                <a:uFillTx/>
                <a:latin typeface="Arial" panose="020B0604020202020204" pitchFamily="34" charset="0"/>
                <a:ea typeface="+mj-ea"/>
                <a:cs typeface="Arial" panose="020B0604020202020204" pitchFamily="34" charset="0"/>
              </a:rPr>
              <a:t>Visual and Quantitative Jams Data</a:t>
            </a:r>
            <a:endParaRPr kumimoji="0" lang="en-US" sz="2000" b="1" i="0" u="none" strike="noStrike" kern="1200" cap="none" spc="0" normalizeH="0" baseline="0" noProof="0" dirty="0">
              <a:ln>
                <a:noFill/>
              </a:ln>
              <a:solidFill>
                <a:srgbClr val="020C18"/>
              </a:solidFill>
              <a:effectLst/>
              <a:uLnTx/>
              <a:uFillTx/>
              <a:latin typeface="Quattrocento Sans"/>
              <a:ea typeface="Quattrocento Sans"/>
              <a:cs typeface="Quattrocento Sans"/>
              <a:sym typeface="Quattrocento Sans"/>
            </a:endParaRPr>
          </a:p>
        </p:txBody>
      </p:sp>
    </p:spTree>
    <p:extLst>
      <p:ext uri="{BB962C8B-B14F-4D97-AF65-F5344CB8AC3E}">
        <p14:creationId xmlns:p14="http://schemas.microsoft.com/office/powerpoint/2010/main" val="1217866642"/>
      </p:ext>
    </p:extLst>
  </p:cSld>
  <p:clrMapOvr>
    <a:masterClrMapping/>
  </p:clrMapOvr>
  <mc:AlternateContent xmlns:mc="http://schemas.openxmlformats.org/markup-compatibility/2006" xmlns:p14="http://schemas.microsoft.com/office/powerpoint/2010/main">
    <mc:Choice Requires="p14">
      <p:transition spd="slow" p14:dur="2000" advTm="112870"/>
    </mc:Choice>
    <mc:Fallback xmlns="">
      <p:transition spd="slow" advTm="112870"/>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A2022E-9B6E-4969-A1A3-3A8B878E5855}"/>
              </a:ext>
            </a:extLst>
          </p:cNvPr>
          <p:cNvSpPr>
            <a:spLocks noGrp="1"/>
          </p:cNvSpPr>
          <p:nvPr>
            <p:ph type="title"/>
          </p:nvPr>
        </p:nvSpPr>
        <p:spPr>
          <a:xfrm>
            <a:off x="685799" y="245807"/>
            <a:ext cx="11184775" cy="1444882"/>
          </a:xfrm>
        </p:spPr>
        <p:txBody>
          <a:bodyPr>
            <a:normAutofit fontScale="90000"/>
          </a:bodyPr>
          <a:lstStyle/>
          <a:p>
            <a:pPr marL="1828800" indent="-1828800">
              <a:tabLst>
                <a:tab pos="1779588" algn="l"/>
              </a:tabLst>
            </a:pPr>
            <a:r>
              <a:rPr lang="en-US" sz="3600" dirty="0">
                <a:solidFill>
                  <a:srgbClr val="FFC000"/>
                </a:solidFill>
              </a:rPr>
              <a:t>Example: </a:t>
            </a:r>
            <a:r>
              <a:rPr lang="en-US" sz="3600" dirty="0">
                <a:solidFill>
                  <a:prstClr val="white"/>
                </a:solidFill>
              </a:rPr>
              <a:t>Lake County Integrates Navigation Application Data for Signal Responsiveness</a:t>
            </a:r>
            <a:endParaRPr lang="en-US" dirty="0"/>
          </a:p>
        </p:txBody>
      </p:sp>
      <p:sp>
        <p:nvSpPr>
          <p:cNvPr id="3" name="Content Placeholder 2">
            <a:extLst>
              <a:ext uri="{FF2B5EF4-FFF2-40B4-BE49-F238E27FC236}">
                <a16:creationId xmlns:a16="http://schemas.microsoft.com/office/drawing/2014/main" id="{F5C5E2C2-633B-4026-B743-096682A888CC}"/>
              </a:ext>
            </a:extLst>
          </p:cNvPr>
          <p:cNvSpPr>
            <a:spLocks noGrp="1"/>
          </p:cNvSpPr>
          <p:nvPr>
            <p:ph idx="1"/>
          </p:nvPr>
        </p:nvSpPr>
        <p:spPr>
          <a:xfrm>
            <a:off x="685800" y="2286000"/>
            <a:ext cx="6621394" cy="3715407"/>
          </a:xfrm>
        </p:spPr>
        <p:txBody>
          <a:bodyPr>
            <a:normAutofit/>
          </a:bodyPr>
          <a:lstStyle/>
          <a:p>
            <a:pPr marL="344488" indent="-344488"/>
            <a:r>
              <a:rPr lang="en-US" dirty="0"/>
              <a:t>From manual, infrequent to automated, continuous data collection</a:t>
            </a:r>
          </a:p>
          <a:p>
            <a:pPr marL="344488" indent="-344488"/>
            <a:r>
              <a:rPr lang="en-US" dirty="0"/>
              <a:t>Proactively implements alternate signal timing for crashes or adverse weather</a:t>
            </a:r>
          </a:p>
          <a:p>
            <a:pPr marL="344488" indent="-344488"/>
            <a:r>
              <a:rPr lang="en-US" dirty="0"/>
              <a:t>Significant savings on signal coordination and timing studies</a:t>
            </a:r>
          </a:p>
        </p:txBody>
      </p:sp>
      <p:sp>
        <p:nvSpPr>
          <p:cNvPr id="4" name="Slide Number Placeholder 3">
            <a:extLst>
              <a:ext uri="{FF2B5EF4-FFF2-40B4-BE49-F238E27FC236}">
                <a16:creationId xmlns:a16="http://schemas.microsoft.com/office/drawing/2014/main" id="{F34E5D9A-6E5F-4F43-9C98-EC4FF92974E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0DD06B-44D0-4B5F-9DB8-096B8174C7B9}" type="slidenum">
              <a:rPr kumimoji="0" lang="en-US" sz="1000" b="0" i="0" u="none" strike="noStrike" kern="1200" cap="none" spc="0" normalizeH="0" baseline="0" noProof="0" smtClean="0">
                <a:ln>
                  <a:noFill/>
                </a:ln>
                <a:solidFill>
                  <a:srgbClr val="898989"/>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000" b="0" i="0" u="none" strike="noStrike" kern="1200" cap="none" spc="0" normalizeH="0" baseline="0" noProof="0">
              <a:ln>
                <a:noFill/>
              </a:ln>
              <a:solidFill>
                <a:srgbClr val="898989"/>
              </a:solidFill>
              <a:effectLst/>
              <a:uLnTx/>
              <a:uFillTx/>
              <a:latin typeface="Arial" panose="020B0604020202020204" pitchFamily="34" charset="0"/>
              <a:ea typeface="+mn-ea"/>
              <a:cs typeface="Arial" panose="020B0604020202020204" pitchFamily="34" charset="0"/>
            </a:endParaRPr>
          </a:p>
        </p:txBody>
      </p:sp>
      <p:sp>
        <p:nvSpPr>
          <p:cNvPr id="8" name="TextBox 7">
            <a:extLst>
              <a:ext uri="{FF2B5EF4-FFF2-40B4-BE49-F238E27FC236}">
                <a16:creationId xmlns:a16="http://schemas.microsoft.com/office/drawing/2014/main" id="{E9F9D62A-F6CD-46BB-B047-7E4183285EA9}"/>
              </a:ext>
            </a:extLst>
          </p:cNvPr>
          <p:cNvSpPr txBox="1"/>
          <p:nvPr/>
        </p:nvSpPr>
        <p:spPr>
          <a:xfrm>
            <a:off x="10159830" y="5998212"/>
            <a:ext cx="1847092" cy="246221"/>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1" u="none" strike="noStrike" kern="1200" cap="none" spc="0" normalizeH="0" baseline="0" noProof="0" dirty="0">
                <a:ln>
                  <a:noFill/>
                </a:ln>
                <a:solidFill>
                  <a:prstClr val="white"/>
                </a:solidFill>
                <a:effectLst/>
                <a:uLnTx/>
                <a:uFillTx/>
                <a:latin typeface="Arial"/>
                <a:ea typeface="+mn-ea"/>
                <a:cs typeface="Arial"/>
              </a:rPr>
              <a:t>Source: Lake County DOT</a:t>
            </a:r>
            <a:endParaRPr kumimoji="0" lang="en-US" sz="10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11" name="Picture 10" descr="The image is of a table showing north and south bound AM peak travel time, delay, number of stops, and average speed for Butterfield Road in Lake County, Illinois before and after signal retiming.">
            <a:extLst>
              <a:ext uri="{FF2B5EF4-FFF2-40B4-BE49-F238E27FC236}">
                <a16:creationId xmlns:a16="http://schemas.microsoft.com/office/drawing/2014/main" id="{9E230CD9-3558-442F-A27E-EF1816A25B0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641810" y="4836973"/>
            <a:ext cx="4362449" cy="1164434"/>
          </a:xfrm>
          <a:prstGeom prst="rect">
            <a:avLst/>
          </a:prstGeom>
          <a:ln>
            <a:solidFill>
              <a:schemeClr val="tx1">
                <a:lumMod val="50000"/>
                <a:lumOff val="50000"/>
              </a:schemeClr>
            </a:solidFill>
          </a:ln>
        </p:spPr>
      </p:pic>
      <p:sp>
        <p:nvSpPr>
          <p:cNvPr id="12" name="Rectangle 11">
            <a:extLst>
              <a:ext uri="{FF2B5EF4-FFF2-40B4-BE49-F238E27FC236}">
                <a16:creationId xmlns:a16="http://schemas.microsoft.com/office/drawing/2014/main" id="{AC121D71-53B8-4B64-85BA-822E6D6FB8F1}"/>
              </a:ext>
            </a:extLst>
          </p:cNvPr>
          <p:cNvSpPr/>
          <p:nvPr/>
        </p:nvSpPr>
        <p:spPr>
          <a:xfrm>
            <a:off x="7641810" y="4393096"/>
            <a:ext cx="4362449" cy="443877"/>
          </a:xfrm>
          <a:prstGeom prst="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rPr>
              <a:t>Travel Time, Delay, and Speed Data from Waze, Stops from Automated Traffic Signal Performance Measures</a:t>
            </a:r>
          </a:p>
        </p:txBody>
      </p:sp>
      <p:pic>
        <p:nvPicPr>
          <p:cNvPr id="6" name="Picture 5" descr="Image depicts the data collection frequency changing from every 1-2 days per year to continuous data collection.">
            <a:extLst>
              <a:ext uri="{FF2B5EF4-FFF2-40B4-BE49-F238E27FC236}">
                <a16:creationId xmlns:a16="http://schemas.microsoft.com/office/drawing/2014/main" id="{DD31A47C-DF30-449B-B16E-9AACAAC92CF4}"/>
              </a:ext>
            </a:extLst>
          </p:cNvPr>
          <p:cNvPicPr>
            <a:picLocks noChangeAspect="1"/>
          </p:cNvPicPr>
          <p:nvPr/>
        </p:nvPicPr>
        <p:blipFill>
          <a:blip r:embed="rId4"/>
          <a:stretch>
            <a:fillRect/>
          </a:stretch>
        </p:blipFill>
        <p:spPr>
          <a:xfrm>
            <a:off x="7641810" y="1871359"/>
            <a:ext cx="4060288" cy="2341067"/>
          </a:xfrm>
          <a:prstGeom prst="rect">
            <a:avLst/>
          </a:prstGeom>
        </p:spPr>
      </p:pic>
    </p:spTree>
    <p:extLst>
      <p:ext uri="{BB962C8B-B14F-4D97-AF65-F5344CB8AC3E}">
        <p14:creationId xmlns:p14="http://schemas.microsoft.com/office/powerpoint/2010/main" val="15086098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3827DA-4948-45A7-A5EC-2F81AB4CDFCF}"/>
              </a:ext>
            </a:extLst>
          </p:cNvPr>
          <p:cNvSpPr>
            <a:spLocks noGrp="1"/>
          </p:cNvSpPr>
          <p:nvPr>
            <p:ph type="title"/>
          </p:nvPr>
        </p:nvSpPr>
        <p:spPr>
          <a:xfrm>
            <a:off x="0" y="721440"/>
            <a:ext cx="12132810" cy="530772"/>
          </a:xfrm>
        </p:spPr>
        <p:txBody>
          <a:bodyPr>
            <a:noAutofit/>
          </a:bodyPr>
          <a:lstStyle/>
          <a:p>
            <a:pPr algn="ctr" defTabSz="342892">
              <a:defRPr/>
            </a:pPr>
            <a:r>
              <a:rPr lang="en-US" sz="3600" dirty="0"/>
              <a:t>DISCLAIMER</a:t>
            </a:r>
          </a:p>
        </p:txBody>
      </p:sp>
      <p:sp>
        <p:nvSpPr>
          <p:cNvPr id="75783" name="Rectangle 5"/>
          <p:cNvSpPr>
            <a:spLocks noChangeArrowheads="1"/>
          </p:cNvSpPr>
          <p:nvPr/>
        </p:nvSpPr>
        <p:spPr bwMode="auto">
          <a:xfrm>
            <a:off x="249382" y="1504962"/>
            <a:ext cx="11611022" cy="4128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a:lnSpc>
                <a:spcPct val="110000"/>
              </a:lnSpc>
            </a:pPr>
            <a:r>
              <a:rPr lang="en-US" altLang="en-US" sz="2000" i="1" dirty="0">
                <a:solidFill>
                  <a:schemeClr val="bg1"/>
                </a:solidFill>
                <a:cs typeface="Arial" panose="020B0604020202020204" pitchFamily="34" charset="0"/>
              </a:rPr>
              <a:t>The U.S. Government does not endorse products or manufacturers. Trademarks or manufacturers’ names appear in this presentation only because they are considered essential to the objective of the presentation. They are included for informational purposes only and are not intended to reflect a preference, approval, or endorsement of any one product or entity.</a:t>
            </a:r>
          </a:p>
          <a:p>
            <a:pPr algn="ctr">
              <a:lnSpc>
                <a:spcPct val="110000"/>
              </a:lnSpc>
            </a:pPr>
            <a:endParaRPr lang="en-US" altLang="en-US" sz="2000" i="1" dirty="0">
              <a:solidFill>
                <a:schemeClr val="bg1"/>
              </a:solidFill>
              <a:cs typeface="Arial" panose="020B0604020202020204" pitchFamily="34" charset="0"/>
            </a:endParaRPr>
          </a:p>
          <a:p>
            <a:pPr algn="ctr">
              <a:lnSpc>
                <a:spcPct val="110000"/>
              </a:lnSpc>
            </a:pPr>
            <a:r>
              <a:rPr lang="en-US" sz="2000" i="1" dirty="0">
                <a:solidFill>
                  <a:schemeClr val="bg1"/>
                </a:solidFill>
                <a:effectLst/>
                <a:cs typeface="Arial" panose="020B0604020202020204" pitchFamily="34" charset="0"/>
              </a:rPr>
              <a:t>This presentation was created and is being co-presented by both FHWA and outside parties. The views and opinions expressed during this presentation are the presenters' and do not necessarily reflect those of FHWA or the U.S. Department of </a:t>
            </a:r>
            <a:r>
              <a:rPr lang="en-US" sz="2000" i="1" dirty="0">
                <a:solidFill>
                  <a:schemeClr val="bg1"/>
                </a:solidFill>
                <a:cs typeface="Arial" panose="020B0604020202020204" pitchFamily="34" charset="0"/>
              </a:rPr>
              <a:t>Transportation (USDOT).</a:t>
            </a:r>
          </a:p>
          <a:p>
            <a:pPr algn="ctr">
              <a:lnSpc>
                <a:spcPct val="110000"/>
              </a:lnSpc>
            </a:pPr>
            <a:endParaRPr lang="en-US" sz="2000" i="1" dirty="0">
              <a:solidFill>
                <a:schemeClr val="bg1"/>
              </a:solidFill>
              <a:cs typeface="Arial" panose="020B0604020202020204" pitchFamily="34" charset="0"/>
            </a:endParaRPr>
          </a:p>
          <a:p>
            <a:pPr algn="ctr">
              <a:lnSpc>
                <a:spcPct val="110000"/>
              </a:lnSpc>
            </a:pPr>
            <a:r>
              <a:rPr lang="en-US" sz="2000" i="1" dirty="0">
                <a:solidFill>
                  <a:schemeClr val="bg1"/>
                </a:solidFill>
                <a:cs typeface="Arial" panose="020B0604020202020204" pitchFamily="34" charset="0"/>
              </a:rPr>
              <a:t>Except for the statutes and regulations cited, the contents of this presentation do not have the force and effect of law and are not meant to bind the States or the public in any way. This presentation is intended only to provide information regarding existing requirements under the law or agency policies.</a:t>
            </a:r>
            <a:endParaRPr lang="en-US" altLang="en-US" sz="2000" i="1" dirty="0">
              <a:solidFill>
                <a:schemeClr val="bg1"/>
              </a:solidFill>
              <a:cs typeface="Arial" panose="020B0604020202020204" pitchFamily="34" charset="0"/>
            </a:endParaRPr>
          </a:p>
        </p:txBody>
      </p:sp>
      <p:sp>
        <p:nvSpPr>
          <p:cNvPr id="3" name="Slide Number Placeholder 1">
            <a:extLst>
              <a:ext uri="{FF2B5EF4-FFF2-40B4-BE49-F238E27FC236}">
                <a16:creationId xmlns:a16="http://schemas.microsoft.com/office/drawing/2014/main" id="{4A353E46-235C-D570-E939-666C6B55E9F7}"/>
              </a:ext>
            </a:extLst>
          </p:cNvPr>
          <p:cNvSpPr>
            <a:spLocks noGrp="1"/>
          </p:cNvSpPr>
          <p:nvPr>
            <p:ph type="sldNum" sz="quarter" idx="12"/>
          </p:nvPr>
        </p:nvSpPr>
        <p:spPr>
          <a:xfrm>
            <a:off x="11825289" y="6557963"/>
            <a:ext cx="307521" cy="263918"/>
          </a:xfrm>
        </p:spPr>
        <p:txBody>
          <a:bodyPr anchor="b"/>
          <a:lstStyle/>
          <a:p>
            <a:fld id="{5B27CD50-890E-4B42-9184-3B68D8CA0906}" type="slidenum">
              <a:rPr lang="en-US" smtClean="0">
                <a:solidFill>
                  <a:schemeClr val="tx1"/>
                </a:solidFill>
              </a:rPr>
              <a:pPr/>
              <a:t>6</a:t>
            </a:fld>
            <a:endParaRPr lang="en-US" dirty="0">
              <a:solidFill>
                <a:schemeClr val="tx1"/>
              </a:solidFill>
            </a:endParaRPr>
          </a:p>
        </p:txBody>
      </p:sp>
    </p:spTree>
    <p:extLst>
      <p:ext uri="{BB962C8B-B14F-4D97-AF65-F5344CB8AC3E}">
        <p14:creationId xmlns:p14="http://schemas.microsoft.com/office/powerpoint/2010/main" val="288894912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9B5EEC-E01B-45E0-B3B5-0FF9BD752BD7}"/>
              </a:ext>
            </a:extLst>
          </p:cNvPr>
          <p:cNvSpPr>
            <a:spLocks noGrp="1"/>
          </p:cNvSpPr>
          <p:nvPr>
            <p:ph type="title"/>
          </p:nvPr>
        </p:nvSpPr>
        <p:spPr/>
        <p:txBody>
          <a:bodyPr>
            <a:normAutofit/>
          </a:bodyPr>
          <a:lstStyle/>
          <a:p>
            <a:r>
              <a:rPr lang="en-US" sz="4400" dirty="0">
                <a:solidFill>
                  <a:srgbClr val="FFC000"/>
                </a:solidFill>
              </a:rPr>
              <a:t>Example: </a:t>
            </a:r>
            <a:r>
              <a:rPr lang="en-US" sz="4400" dirty="0">
                <a:solidFill>
                  <a:prstClr val="white"/>
                </a:solidFill>
              </a:rPr>
              <a:t>Washington D.C. Uses Multiple Data for Corridor Retiming</a:t>
            </a:r>
            <a:endParaRPr lang="en-US" dirty="0"/>
          </a:p>
        </p:txBody>
      </p:sp>
      <p:sp>
        <p:nvSpPr>
          <p:cNvPr id="3" name="Content Placeholder 2">
            <a:extLst>
              <a:ext uri="{FF2B5EF4-FFF2-40B4-BE49-F238E27FC236}">
                <a16:creationId xmlns:a16="http://schemas.microsoft.com/office/drawing/2014/main" id="{C83BAF7C-1B15-431E-A164-0BE19015AA96}"/>
              </a:ext>
            </a:extLst>
          </p:cNvPr>
          <p:cNvSpPr>
            <a:spLocks noGrp="1"/>
          </p:cNvSpPr>
          <p:nvPr>
            <p:ph idx="1"/>
          </p:nvPr>
        </p:nvSpPr>
        <p:spPr>
          <a:xfrm>
            <a:off x="604797" y="2013284"/>
            <a:ext cx="6485814" cy="3922295"/>
          </a:xfrm>
        </p:spPr>
        <p:txBody>
          <a:bodyPr>
            <a:noAutofit/>
          </a:bodyPr>
          <a:lstStyle/>
          <a:p>
            <a:r>
              <a:rPr lang="en-US" sz="2400" dirty="0"/>
              <a:t>600+ signal grid network with auto, bus, pedestrian, and bicycle considerations.</a:t>
            </a:r>
          </a:p>
          <a:p>
            <a:r>
              <a:rPr lang="en-US" sz="2400" dirty="0"/>
              <a:t>Used vehicle probe data through RITIS, Google® Traffic®, Waze®, floating car/GPS, bicycle travel time, and other data with a Synchro® simulation model to retime network.</a:t>
            </a:r>
          </a:p>
          <a:p>
            <a:r>
              <a:rPr lang="en-US" sz="2400" dirty="0"/>
              <a:t>Resulted in annual $2.4M mainline traffic delay savings, and annual $5.8M savings considering all traffic approaches.</a:t>
            </a:r>
          </a:p>
        </p:txBody>
      </p:sp>
      <p:pic>
        <p:nvPicPr>
          <p:cNvPr id="5" name="Picture 4" descr="Displayed is a map of Washington DC roads with dots reflecting traffic signals in the region as a large grid network.">
            <a:extLst>
              <a:ext uri="{FF2B5EF4-FFF2-40B4-BE49-F238E27FC236}">
                <a16:creationId xmlns:a16="http://schemas.microsoft.com/office/drawing/2014/main" id="{AABFE250-69F1-4C68-816C-DC2131106C96}"/>
              </a:ext>
            </a:extLst>
          </p:cNvPr>
          <p:cNvPicPr/>
          <p:nvPr/>
        </p:nvPicPr>
        <p:blipFill rotWithShape="1">
          <a:blip r:embed="rId3" cstate="screen">
            <a:extLst>
              <a:ext uri="{28A0092B-C50C-407E-A947-70E740481C1C}">
                <a14:useLocalDpi xmlns:a14="http://schemas.microsoft.com/office/drawing/2010/main"/>
              </a:ext>
            </a:extLst>
          </a:blip>
          <a:srcRect/>
          <a:stretch/>
        </p:blipFill>
        <p:spPr bwMode="auto">
          <a:xfrm>
            <a:off x="7794699" y="2013284"/>
            <a:ext cx="4119261" cy="3691777"/>
          </a:xfrm>
          <a:prstGeom prst="rect">
            <a:avLst/>
          </a:prstGeom>
          <a:ln>
            <a:noFill/>
          </a:ln>
          <a:extLst>
            <a:ext uri="{53640926-AAD7-44D8-BBD7-CCE9431645EC}">
              <a14:shadowObscured xmlns:a14="http://schemas.microsoft.com/office/drawing/2010/main"/>
            </a:ext>
          </a:extLst>
        </p:spPr>
      </p:pic>
      <p:sp>
        <p:nvSpPr>
          <p:cNvPr id="6" name="TextBox 5">
            <a:extLst>
              <a:ext uri="{FF2B5EF4-FFF2-40B4-BE49-F238E27FC236}">
                <a16:creationId xmlns:a16="http://schemas.microsoft.com/office/drawing/2014/main" id="{20974EE9-1E7A-4BE4-BDEA-8A66674F71E5}"/>
              </a:ext>
            </a:extLst>
          </p:cNvPr>
          <p:cNvSpPr txBox="1"/>
          <p:nvPr/>
        </p:nvSpPr>
        <p:spPr>
          <a:xfrm>
            <a:off x="7850463" y="5438897"/>
            <a:ext cx="3041410" cy="210400"/>
          </a:xfrm>
          <a:prstGeom prst="rect">
            <a:avLst/>
          </a:prstGeom>
          <a:solidFill>
            <a:srgbClr val="EDEBC0"/>
          </a:solidFill>
        </p:spPr>
        <p:txBody>
          <a:bodyPr wrap="non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Washington D.C., Traffic Signal Network</a:t>
            </a:r>
          </a:p>
        </p:txBody>
      </p:sp>
      <p:sp>
        <p:nvSpPr>
          <p:cNvPr id="7" name="TextBox 6">
            <a:extLst>
              <a:ext uri="{FF2B5EF4-FFF2-40B4-BE49-F238E27FC236}">
                <a16:creationId xmlns:a16="http://schemas.microsoft.com/office/drawing/2014/main" id="{8A1E66A8-8185-4BF3-9B5B-AC2DB0726FC7}"/>
              </a:ext>
            </a:extLst>
          </p:cNvPr>
          <p:cNvSpPr txBox="1"/>
          <p:nvPr/>
        </p:nvSpPr>
        <p:spPr>
          <a:xfrm>
            <a:off x="8895522" y="5677162"/>
            <a:ext cx="3116302"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prstClr val="white"/>
                </a:solidFill>
                <a:effectLst/>
                <a:uLnTx/>
                <a:uFillTx/>
                <a:latin typeface="Calibri" panose="020F0502020204030204"/>
                <a:ea typeface="+mn-ea"/>
                <a:cs typeface="+mn-cs"/>
              </a:rPr>
              <a:t>Source: District Department of Transportation</a:t>
            </a:r>
          </a:p>
        </p:txBody>
      </p:sp>
      <p:sp>
        <p:nvSpPr>
          <p:cNvPr id="4" name="Slide Number Placeholder 3">
            <a:extLst>
              <a:ext uri="{FF2B5EF4-FFF2-40B4-BE49-F238E27FC236}">
                <a16:creationId xmlns:a16="http://schemas.microsoft.com/office/drawing/2014/main" id="{2F64AF7B-BF52-45CA-9393-8F3A380695C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0DD06B-44D0-4B5F-9DB8-096B8174C7B9}" type="slidenum">
              <a:rPr kumimoji="0" lang="en-US" sz="1000" b="0" i="0" u="none" strike="noStrike" kern="1200" cap="none" spc="0" normalizeH="0" baseline="0" noProof="0" smtClean="0">
                <a:ln>
                  <a:noFill/>
                </a:ln>
                <a:solidFill>
                  <a:srgbClr val="898989"/>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000" b="0" i="0" u="none" strike="noStrike" kern="1200" cap="none" spc="0" normalizeH="0" baseline="0" noProof="0">
              <a:ln>
                <a:noFill/>
              </a:ln>
              <a:solidFill>
                <a:srgbClr val="898989"/>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85765162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9B7EBF-3C88-43B2-835F-AC0059623537}"/>
              </a:ext>
            </a:extLst>
          </p:cNvPr>
          <p:cNvSpPr>
            <a:spLocks noGrp="1"/>
          </p:cNvSpPr>
          <p:nvPr>
            <p:ph type="title"/>
          </p:nvPr>
        </p:nvSpPr>
        <p:spPr/>
        <p:txBody>
          <a:bodyPr/>
          <a:lstStyle/>
          <a:p>
            <a:r>
              <a:rPr lang="en-US" dirty="0"/>
              <a:t>Knowledge Check</a:t>
            </a:r>
          </a:p>
        </p:txBody>
      </p:sp>
      <p:sp>
        <p:nvSpPr>
          <p:cNvPr id="3" name="Content Placeholder 2">
            <a:extLst>
              <a:ext uri="{FF2B5EF4-FFF2-40B4-BE49-F238E27FC236}">
                <a16:creationId xmlns:a16="http://schemas.microsoft.com/office/drawing/2014/main" id="{F0CD059A-E561-4F16-9856-3DD4118693D9}"/>
              </a:ext>
            </a:extLst>
          </p:cNvPr>
          <p:cNvSpPr>
            <a:spLocks noGrp="1"/>
          </p:cNvSpPr>
          <p:nvPr>
            <p:ph idx="1"/>
          </p:nvPr>
        </p:nvSpPr>
        <p:spPr>
          <a:xfrm>
            <a:off x="838200" y="1825625"/>
            <a:ext cx="6172200" cy="4351338"/>
          </a:xfrm>
        </p:spPr>
        <p:txBody>
          <a:bodyPr vert="horz" lIns="91440" tIns="45720" rIns="91440" bIns="45720" rtlCol="0" anchor="t">
            <a:normAutofit/>
          </a:bodyPr>
          <a:lstStyle/>
          <a:p>
            <a:pPr marL="0" indent="0">
              <a:lnSpc>
                <a:spcPct val="100000"/>
              </a:lnSpc>
              <a:spcBef>
                <a:spcPts val="600"/>
              </a:spcBef>
              <a:spcAft>
                <a:spcPts val="1800"/>
              </a:spcAft>
              <a:buNone/>
            </a:pPr>
            <a:r>
              <a:rPr lang="en-US" b="1" dirty="0"/>
              <a:t>How does crowdsourced data improve arterial management?</a:t>
            </a:r>
          </a:p>
          <a:p>
            <a:pPr marL="514350" indent="-514350">
              <a:buFont typeface="+mj-lt"/>
              <a:buAutoNum type="alphaUcPeriod"/>
            </a:pPr>
            <a:r>
              <a:rPr lang="en-US" sz="2400" dirty="0"/>
              <a:t>Detection of faulty traffic signals</a:t>
            </a:r>
          </a:p>
          <a:p>
            <a:pPr marL="514350" indent="-514350">
              <a:buFont typeface="+mj-lt"/>
              <a:buAutoNum type="alphaUcPeriod"/>
            </a:pPr>
            <a:r>
              <a:rPr lang="en-US" sz="2400" dirty="0"/>
              <a:t>Performance-based corridor retiming</a:t>
            </a:r>
          </a:p>
          <a:p>
            <a:pPr marL="514350" indent="-514350">
              <a:buFont typeface="+mj-lt"/>
              <a:buAutoNum type="alphaUcPeriod"/>
            </a:pPr>
            <a:r>
              <a:rPr lang="en-US" sz="2400" dirty="0"/>
              <a:t>Assess impact of signal retiming</a:t>
            </a:r>
          </a:p>
          <a:p>
            <a:pPr marL="514350" indent="-514350">
              <a:buFont typeface="+mj-lt"/>
              <a:buAutoNum type="alphaUcPeriod"/>
            </a:pPr>
            <a:r>
              <a:rPr lang="en-US" sz="2400" dirty="0"/>
              <a:t>All the above</a:t>
            </a:r>
            <a:endParaRPr lang="en-US" dirty="0"/>
          </a:p>
        </p:txBody>
      </p:sp>
      <p:sp>
        <p:nvSpPr>
          <p:cNvPr id="4" name="Slide Number Placeholder 3">
            <a:extLst>
              <a:ext uri="{FF2B5EF4-FFF2-40B4-BE49-F238E27FC236}">
                <a16:creationId xmlns:a16="http://schemas.microsoft.com/office/drawing/2014/main" id="{9ACB9550-8FD9-441F-A104-8B8775BB6FB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0DD06B-44D0-4B5F-9DB8-096B8174C7B9}" type="slidenum">
              <a:rPr kumimoji="0" lang="en-US" sz="1000" b="0" i="0" u="none" strike="noStrike" kern="1200" cap="none" spc="0" normalizeH="0" baseline="0" noProof="0" smtClean="0">
                <a:ln>
                  <a:noFill/>
                </a:ln>
                <a:solidFill>
                  <a:srgbClr val="898989"/>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000" b="0" i="0" u="none" strike="noStrike" kern="1200" cap="none" spc="0" normalizeH="0" baseline="0" noProof="0">
              <a:ln>
                <a:noFill/>
              </a:ln>
              <a:solidFill>
                <a:srgbClr val="898989"/>
              </a:solidFill>
              <a:effectLst/>
              <a:uLnTx/>
              <a:uFillTx/>
              <a:latin typeface="Arial" panose="020B0604020202020204" pitchFamily="34" charset="0"/>
              <a:ea typeface="+mn-ea"/>
              <a:cs typeface="Arial" panose="020B0604020202020204" pitchFamily="34" charset="0"/>
            </a:endParaRPr>
          </a:p>
        </p:txBody>
      </p:sp>
      <p:pic>
        <p:nvPicPr>
          <p:cNvPr id="5" name="Picture 2" descr="Image provided to enhance the slide visual appeal of an opened book on table.&#10;&#10;https://unsplash.com/photos/H1IRUS1vEFA">
            <a:extLst>
              <a:ext uri="{FF2B5EF4-FFF2-40B4-BE49-F238E27FC236}">
                <a16:creationId xmlns:a16="http://schemas.microsoft.com/office/drawing/2014/main" id="{48148D57-69E0-4E94-9A40-6E002BCF9BDE}"/>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47708" y="458790"/>
            <a:ext cx="4061691" cy="541057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F66C7BC5-405F-4A0A-87AF-7509E5C8D26E}"/>
              </a:ext>
            </a:extLst>
          </p:cNvPr>
          <p:cNvSpPr txBox="1"/>
          <p:nvPr/>
        </p:nvSpPr>
        <p:spPr>
          <a:xfrm>
            <a:off x="7647708" y="5623147"/>
            <a:ext cx="2352675" cy="246221"/>
          </a:xfrm>
          <a:prstGeom prst="rect">
            <a:avLst/>
          </a:prstGeom>
          <a:noFill/>
        </p:spPr>
        <p:txBody>
          <a:bodyPr wrap="square" rtlCol="0">
            <a:sp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marL="0" marR="0" lvl="0" indent="0" algn="l" defTabSz="257175" rtl="0" eaLnBrk="0" fontAlgn="base" latinLnBrk="0" hangingPunct="0">
              <a:lnSpc>
                <a:spcPct val="100000"/>
              </a:lnSpc>
              <a:spcBef>
                <a:spcPct val="0"/>
              </a:spcBef>
              <a:spcAft>
                <a:spcPct val="0"/>
              </a:spcAft>
              <a:buClrTx/>
              <a:buSzTx/>
              <a:buFontTx/>
              <a:buNone/>
              <a:tabLst/>
              <a:defRPr/>
            </a:pPr>
            <a:r>
              <a:rPr kumimoji="0" lang="en-US" sz="10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Source: </a:t>
            </a:r>
            <a:r>
              <a:rPr kumimoji="0" lang="en-US" sz="1000" b="1" i="1"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Unsplash</a:t>
            </a:r>
            <a:endParaRPr kumimoji="0" lang="en-US" sz="10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8" name="TextBox 1">
            <a:extLst>
              <a:ext uri="{FF2B5EF4-FFF2-40B4-BE49-F238E27FC236}">
                <a16:creationId xmlns:a16="http://schemas.microsoft.com/office/drawing/2014/main" id="{6E9CE792-8A59-D9AC-7FDD-2AEA62757A99}"/>
              </a:ext>
            </a:extLst>
          </p:cNvPr>
          <p:cNvSpPr txBox="1"/>
          <p:nvPr/>
        </p:nvSpPr>
        <p:spPr>
          <a:xfrm>
            <a:off x="818068" y="4373113"/>
            <a:ext cx="4094670"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C000"/>
                </a:solidFill>
                <a:effectLst/>
                <a:highlight>
                  <a:srgbClr val="000000"/>
                </a:highlight>
                <a:uLnTx/>
                <a:uFillTx/>
                <a:latin typeface="Arial"/>
                <a:ea typeface="+mn-ea"/>
                <a:cs typeface="Arial"/>
              </a:rPr>
              <a:t>D.  All of the above</a:t>
            </a:r>
            <a:endParaRPr kumimoji="0" lang="en-US" sz="2400" b="1" i="0" u="none" strike="noStrike" kern="1200" cap="none" spc="0" normalizeH="0" baseline="0" noProof="0" dirty="0">
              <a:ln>
                <a:noFill/>
              </a:ln>
              <a:solidFill>
                <a:srgbClr val="FFC000"/>
              </a:solidFill>
              <a:effectLst/>
              <a:highlight>
                <a:srgbClr val="000000"/>
              </a:highlight>
              <a:uLnTx/>
              <a:uFillTx/>
              <a:latin typeface="Calibri" panose="020F0502020204030204"/>
              <a:ea typeface="+mn-ea"/>
              <a:cs typeface="Calibri"/>
            </a:endParaRPr>
          </a:p>
        </p:txBody>
      </p:sp>
      <p:sp>
        <p:nvSpPr>
          <p:cNvPr id="9" name="Oval 8">
            <a:extLst>
              <a:ext uri="{FF2B5EF4-FFF2-40B4-BE49-F238E27FC236}">
                <a16:creationId xmlns:a16="http://schemas.microsoft.com/office/drawing/2014/main" id="{D66AD295-ABF6-BB75-556A-F8C74E39AD48}"/>
              </a:ext>
            </a:extLst>
          </p:cNvPr>
          <p:cNvSpPr/>
          <p:nvPr/>
        </p:nvSpPr>
        <p:spPr>
          <a:xfrm>
            <a:off x="533401" y="4242805"/>
            <a:ext cx="3844031" cy="657813"/>
          </a:xfrm>
          <a:prstGeom prst="ellipse">
            <a:avLst/>
          </a:prstGeom>
          <a:no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61443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7986B7-E47D-AB52-772C-6257E3636EDB}"/>
              </a:ext>
            </a:extLst>
          </p:cNvPr>
          <p:cNvSpPr>
            <a:spLocks noGrp="1"/>
          </p:cNvSpPr>
          <p:nvPr>
            <p:ph type="title"/>
          </p:nvPr>
        </p:nvSpPr>
        <p:spPr/>
        <p:txBody>
          <a:bodyPr/>
          <a:lstStyle/>
          <a:p>
            <a:pPr algn="ctr"/>
            <a:r>
              <a:rPr lang="en-US" b="1" i="1" dirty="0"/>
              <a:t>Question, Answer, and Discussion</a:t>
            </a:r>
            <a:endParaRPr lang="en-US" b="1" dirty="0"/>
          </a:p>
        </p:txBody>
      </p:sp>
      <p:pic>
        <p:nvPicPr>
          <p:cNvPr id="6146" name="Picture 2">
            <a:extLst>
              <a:ext uri="{FF2B5EF4-FFF2-40B4-BE49-F238E27FC236}">
                <a16:creationId xmlns:a16="http://schemas.microsoft.com/office/drawing/2014/main" id="{44C9CF12-84E5-A3AE-3F23-6C5F2B27E632}"/>
              </a:ext>
              <a:ext uri="{C183D7F6-B498-43B3-948B-1728B52AA6E4}">
                <adec:decorative xmlns:adec="http://schemas.microsoft.com/office/drawing/2017/decorative" val="1"/>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0" y="0"/>
            <a:ext cx="12192000" cy="390779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82DCFF9-669D-DDCD-70A6-0BC692319E37}"/>
              </a:ext>
            </a:extLst>
          </p:cNvPr>
          <p:cNvSpPr txBox="1"/>
          <p:nvPr/>
        </p:nvSpPr>
        <p:spPr>
          <a:xfrm>
            <a:off x="10548645" y="3972570"/>
            <a:ext cx="1569876" cy="246221"/>
          </a:xfrm>
          <a:prstGeom prst="rect">
            <a:avLst/>
          </a:prstGeom>
          <a:noFill/>
        </p:spPr>
        <p:txBody>
          <a:bodyPr wrap="square" rtlCol="0">
            <a:sp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lgn="r" defTabSz="257175">
              <a:defRPr/>
            </a:pPr>
            <a:r>
              <a:rPr lang="en-US" sz="1000" dirty="0">
                <a:solidFill>
                  <a:schemeClr val="bg1"/>
                </a:solidFill>
                <a:latin typeface="Calibri" panose="020F0502020204030204" pitchFamily="34" charset="0"/>
                <a:cs typeface="Calibri" panose="020F0502020204030204" pitchFamily="34" charset="0"/>
              </a:rPr>
              <a:t>Source: Pixabay.</a:t>
            </a:r>
          </a:p>
        </p:txBody>
      </p:sp>
      <p:sp>
        <p:nvSpPr>
          <p:cNvPr id="4" name="Slide Number Placeholder 1">
            <a:extLst>
              <a:ext uri="{FF2B5EF4-FFF2-40B4-BE49-F238E27FC236}">
                <a16:creationId xmlns:a16="http://schemas.microsoft.com/office/drawing/2014/main" id="{567D9C42-49C0-6293-8EBA-1DB47F0102A6}"/>
              </a:ext>
            </a:extLst>
          </p:cNvPr>
          <p:cNvSpPr>
            <a:spLocks noGrp="1"/>
          </p:cNvSpPr>
          <p:nvPr>
            <p:ph type="sldNum" sz="quarter" idx="12"/>
          </p:nvPr>
        </p:nvSpPr>
        <p:spPr>
          <a:xfrm>
            <a:off x="11766551" y="6557963"/>
            <a:ext cx="366260" cy="263918"/>
          </a:xfrm>
        </p:spPr>
        <p:txBody>
          <a:bodyPr anchor="b"/>
          <a:lstStyle/>
          <a:p>
            <a:fld id="{5B27CD50-890E-4B42-9184-3B68D8CA0906}" type="slidenum">
              <a:rPr lang="en-US" smtClean="0">
                <a:solidFill>
                  <a:schemeClr val="tx1"/>
                </a:solidFill>
              </a:rPr>
              <a:pPr/>
              <a:t>62</a:t>
            </a:fld>
            <a:endParaRPr lang="en-US" dirty="0">
              <a:solidFill>
                <a:schemeClr val="tx1"/>
              </a:solidFill>
            </a:endParaRPr>
          </a:p>
        </p:txBody>
      </p:sp>
    </p:spTree>
    <p:extLst>
      <p:ext uri="{BB962C8B-B14F-4D97-AF65-F5344CB8AC3E}">
        <p14:creationId xmlns:p14="http://schemas.microsoft.com/office/powerpoint/2010/main" val="399689347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01C076-89AC-4581-99D8-42CA7CEB5E93}"/>
              </a:ext>
            </a:extLst>
          </p:cNvPr>
          <p:cNvSpPr>
            <a:spLocks noGrp="1"/>
          </p:cNvSpPr>
          <p:nvPr>
            <p:ph type="title"/>
          </p:nvPr>
        </p:nvSpPr>
        <p:spPr>
          <a:xfrm>
            <a:off x="838200" y="243436"/>
            <a:ext cx="11355089" cy="1325563"/>
          </a:xfrm>
        </p:spPr>
        <p:txBody>
          <a:bodyPr>
            <a:normAutofit/>
          </a:bodyPr>
          <a:lstStyle/>
          <a:p>
            <a:r>
              <a:rPr lang="en-US" dirty="0">
                <a:latin typeface="Arial"/>
                <a:cs typeface="Arial"/>
              </a:rPr>
              <a:t>Road Weather Crowdsourcing Resources </a:t>
            </a:r>
            <a:endParaRPr lang="en-US" dirty="0"/>
          </a:p>
        </p:txBody>
      </p:sp>
      <p:sp>
        <p:nvSpPr>
          <p:cNvPr id="8" name="Content Placeholder 2">
            <a:extLst>
              <a:ext uri="{FF2B5EF4-FFF2-40B4-BE49-F238E27FC236}">
                <a16:creationId xmlns:a16="http://schemas.microsoft.com/office/drawing/2014/main" id="{6B24D5CB-EB9A-47E8-A3C9-768B592C5CC9}"/>
              </a:ext>
            </a:extLst>
          </p:cNvPr>
          <p:cNvSpPr>
            <a:spLocks noGrp="1"/>
          </p:cNvSpPr>
          <p:nvPr>
            <p:ph idx="1"/>
          </p:nvPr>
        </p:nvSpPr>
        <p:spPr>
          <a:xfrm>
            <a:off x="838200" y="2114082"/>
            <a:ext cx="6242222" cy="3854232"/>
          </a:xfrm>
        </p:spPr>
        <p:txBody>
          <a:bodyPr vert="horz" lIns="91440" tIns="45720" rIns="91440" bIns="45720" rtlCol="0" anchor="t">
            <a:noAutofit/>
          </a:bodyPr>
          <a:lstStyle/>
          <a:p>
            <a:pPr marL="0" indent="0">
              <a:lnSpc>
                <a:spcPct val="110000"/>
              </a:lnSpc>
              <a:spcBef>
                <a:spcPts val="0"/>
              </a:spcBef>
              <a:spcAft>
                <a:spcPts val="600"/>
              </a:spcAft>
              <a:buNone/>
            </a:pPr>
            <a:r>
              <a:rPr lang="en-US" sz="2400" b="1" dirty="0">
                <a:solidFill>
                  <a:srgbClr val="FFC000"/>
                </a:solidFill>
                <a:latin typeface="Arial"/>
                <a:cs typeface="Arial"/>
                <a:hlinkClick r:id="rId3">
                  <a:extLst>
                    <a:ext uri="{A12FA001-AC4F-418D-AE19-62706E023703}">
                      <ahyp:hlinkClr xmlns:ahyp="http://schemas.microsoft.com/office/drawing/2018/hyperlinkcolor" val="tx"/>
                    </a:ext>
                  </a:extLst>
                </a:hlinkClick>
              </a:rPr>
              <a:t>Adventures in Crowdsourcing</a:t>
            </a:r>
            <a:r>
              <a:rPr lang="en-US" sz="2400" b="1" dirty="0">
                <a:solidFill>
                  <a:srgbClr val="FFC000"/>
                </a:solidFill>
                <a:latin typeface="Arial"/>
                <a:cs typeface="Arial"/>
              </a:rPr>
              <a:t> </a:t>
            </a:r>
            <a:r>
              <a:rPr lang="en-US" sz="2400" b="1" dirty="0">
                <a:latin typeface="Arial"/>
                <a:cs typeface="Arial"/>
              </a:rPr>
              <a:t>webinars</a:t>
            </a:r>
          </a:p>
          <a:p>
            <a:pPr marL="0" indent="0">
              <a:lnSpc>
                <a:spcPct val="110000"/>
              </a:lnSpc>
              <a:spcBef>
                <a:spcPts val="0"/>
              </a:spcBef>
              <a:spcAft>
                <a:spcPts val="600"/>
              </a:spcAft>
              <a:buNone/>
            </a:pPr>
            <a:r>
              <a:rPr lang="en-US" sz="2400" b="1" dirty="0">
                <a:latin typeface="Arial"/>
                <a:cs typeface="Arial"/>
              </a:rPr>
              <a:t>with road weather content:</a:t>
            </a:r>
          </a:p>
          <a:p>
            <a:pPr marL="571500" indent="-342900">
              <a:lnSpc>
                <a:spcPct val="100000"/>
              </a:lnSpc>
              <a:spcBef>
                <a:spcPts val="0"/>
              </a:spcBef>
              <a:spcAft>
                <a:spcPts val="600"/>
              </a:spcAft>
              <a:buFont typeface="Arial" panose="05000000000000000000" pitchFamily="2" charset="2"/>
              <a:buChar char="•"/>
            </a:pPr>
            <a:r>
              <a:rPr lang="en-US" sz="2400" dirty="0"/>
              <a:t>Social Media for Improved Operations</a:t>
            </a:r>
          </a:p>
          <a:p>
            <a:pPr marL="571500" indent="-342900">
              <a:lnSpc>
                <a:spcPct val="100000"/>
              </a:lnSpc>
              <a:spcBef>
                <a:spcPts val="0"/>
              </a:spcBef>
              <a:spcAft>
                <a:spcPts val="600"/>
              </a:spcAft>
              <a:buFont typeface="Arial" panose="05000000000000000000" pitchFamily="2" charset="2"/>
              <a:buChar char="•"/>
            </a:pPr>
            <a:r>
              <a:rPr lang="en-US" sz="2400" dirty="0"/>
              <a:t>Engaging Navigation Providers</a:t>
            </a:r>
            <a:endParaRPr lang="en-US" sz="2400" dirty="0">
              <a:latin typeface="Arial"/>
              <a:cs typeface="Arial"/>
            </a:endParaRPr>
          </a:p>
          <a:p>
            <a:pPr marL="571500" indent="-342900">
              <a:lnSpc>
                <a:spcPct val="100000"/>
              </a:lnSpc>
              <a:spcBef>
                <a:spcPts val="0"/>
              </a:spcBef>
              <a:spcAft>
                <a:spcPts val="600"/>
              </a:spcAft>
              <a:buFont typeface="Arial" panose="05000000000000000000" pitchFamily="2" charset="2"/>
              <a:buChar char="•"/>
            </a:pPr>
            <a:r>
              <a:rPr lang="en-US" sz="2400" dirty="0"/>
              <a:t>Using Crowdsourced Data for Traveler Information</a:t>
            </a:r>
            <a:endParaRPr lang="en-US" sz="2400" dirty="0">
              <a:latin typeface="Arial"/>
              <a:cs typeface="Arial"/>
            </a:endParaRPr>
          </a:p>
          <a:p>
            <a:pPr marL="571500" indent="-342900">
              <a:lnSpc>
                <a:spcPct val="100000"/>
              </a:lnSpc>
              <a:spcBef>
                <a:spcPts val="0"/>
              </a:spcBef>
              <a:spcAft>
                <a:spcPts val="600"/>
              </a:spcAft>
              <a:buFont typeface="Arial" panose="05000000000000000000" pitchFamily="2" charset="2"/>
              <a:buChar char="•"/>
            </a:pPr>
            <a:r>
              <a:rPr lang="en-US" sz="2400" dirty="0"/>
              <a:t>Business Case for Crowdsourced Data</a:t>
            </a:r>
            <a:endParaRPr lang="en-US" sz="2400" dirty="0">
              <a:latin typeface="Arial"/>
              <a:cs typeface="Arial"/>
            </a:endParaRPr>
          </a:p>
          <a:p>
            <a:pPr marL="571500" indent="-342900">
              <a:lnSpc>
                <a:spcPct val="100000"/>
              </a:lnSpc>
              <a:spcBef>
                <a:spcPts val="0"/>
              </a:spcBef>
              <a:spcAft>
                <a:spcPts val="600"/>
              </a:spcAft>
              <a:buFont typeface="Wingdings" panose="05000000000000000000" pitchFamily="2" charset="2"/>
              <a:buChar char="§"/>
            </a:pPr>
            <a:endParaRPr lang="en-US" sz="2000" dirty="0">
              <a:latin typeface="Arial"/>
              <a:cs typeface="Arial"/>
            </a:endParaRPr>
          </a:p>
        </p:txBody>
      </p:sp>
      <p:pic>
        <p:nvPicPr>
          <p:cNvPr id="7" name="Picture 6" descr="Image provided to enhance the slide visual appeal.  The image is of the FHWA EDC6 Crowdsourcing for Advancing Operations website.&#10;">
            <a:hlinkClick r:id="rId4"/>
            <a:extLst>
              <a:ext uri="{FF2B5EF4-FFF2-40B4-BE49-F238E27FC236}">
                <a16:creationId xmlns:a16="http://schemas.microsoft.com/office/drawing/2014/main" id="{E4CD155B-3A87-4FDD-A762-F58136CCAA4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742691" y="1985151"/>
            <a:ext cx="4171269" cy="3486060"/>
          </a:xfrm>
          <a:prstGeom prst="rect">
            <a:avLst/>
          </a:prstGeom>
        </p:spPr>
      </p:pic>
      <p:sp>
        <p:nvSpPr>
          <p:cNvPr id="9" name="Rectangle 8">
            <a:extLst>
              <a:ext uri="{FF2B5EF4-FFF2-40B4-BE49-F238E27FC236}">
                <a16:creationId xmlns:a16="http://schemas.microsoft.com/office/drawing/2014/main" id="{4C61A7AF-F695-44B7-A706-D81C909E0E90}"/>
              </a:ext>
            </a:extLst>
          </p:cNvPr>
          <p:cNvSpPr/>
          <p:nvPr/>
        </p:nvSpPr>
        <p:spPr>
          <a:xfrm>
            <a:off x="7742690" y="5471211"/>
            <a:ext cx="4171270" cy="522515"/>
          </a:xfrm>
          <a:prstGeom prst="rect">
            <a:avLst/>
          </a:prstGeom>
          <a:solidFill>
            <a:srgbClr val="5E50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rPr>
              <a:t>FHWA EDC-6 Crowdsourcing for Advancing Operation Resource Site (</a:t>
            </a:r>
            <a:r>
              <a:rPr kumimoji="0" lang="en-US" sz="1600" b="1" i="0" u="none" strike="noStrike" kern="1200" cap="none" spc="0" normalizeH="0" baseline="0" noProof="0" dirty="0">
                <a:ln>
                  <a:noFill/>
                </a:ln>
                <a:solidFill>
                  <a:srgbClr val="FFC000"/>
                </a:solidFill>
                <a:effectLst/>
                <a:uLnTx/>
                <a:uFillTx/>
                <a:latin typeface="Calibri" panose="020F0502020204030204"/>
                <a:ea typeface="+mn-ea"/>
                <a:cs typeface="+mn-cs"/>
                <a:hlinkClick r:id="rId6">
                  <a:extLst>
                    <a:ext uri="{A12FA001-AC4F-418D-AE19-62706E023703}">
                      <ahyp:hlinkClr xmlns:ahyp="http://schemas.microsoft.com/office/drawing/2018/hyperlinkcolor" val="tx"/>
                    </a:ext>
                  </a:extLst>
                </a:hlinkClick>
              </a:rPr>
              <a:t>bit.ly/CS4Ops</a:t>
            </a: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rPr>
              <a:t>)</a:t>
            </a:r>
          </a:p>
        </p:txBody>
      </p:sp>
      <p:sp>
        <p:nvSpPr>
          <p:cNvPr id="3" name="Slide Number Placeholder 2">
            <a:extLst>
              <a:ext uri="{FF2B5EF4-FFF2-40B4-BE49-F238E27FC236}">
                <a16:creationId xmlns:a16="http://schemas.microsoft.com/office/drawing/2014/main" id="{3103A104-E2A0-4422-8452-BB7DB421BBC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0DD06B-44D0-4B5F-9DB8-096B8174C7B9}" type="slidenum">
              <a:rPr kumimoji="0" lang="en-US" sz="1000" b="0" i="0" u="none" strike="noStrike" kern="1200" cap="none" spc="0" normalizeH="0" baseline="0" noProof="0" smtClean="0">
                <a:ln>
                  <a:noFill/>
                </a:ln>
                <a:solidFill>
                  <a:srgbClr val="898989"/>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000" b="0" i="0" u="none" strike="noStrike" kern="1200" cap="none" spc="0" normalizeH="0" baseline="0" noProof="0">
              <a:ln>
                <a:noFill/>
              </a:ln>
              <a:solidFill>
                <a:srgbClr val="898989"/>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82082148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01C076-89AC-4581-99D8-42CA7CEB5E93}"/>
              </a:ext>
            </a:extLst>
          </p:cNvPr>
          <p:cNvSpPr>
            <a:spLocks noGrp="1"/>
          </p:cNvSpPr>
          <p:nvPr>
            <p:ph type="title"/>
          </p:nvPr>
        </p:nvSpPr>
        <p:spPr>
          <a:xfrm>
            <a:off x="658567" y="365125"/>
            <a:ext cx="10207553" cy="1325563"/>
          </a:xfrm>
        </p:spPr>
        <p:txBody>
          <a:bodyPr/>
          <a:lstStyle/>
          <a:p>
            <a:r>
              <a:rPr lang="en-US" dirty="0"/>
              <a:t>Arterial Crowdsourcing Resources</a:t>
            </a:r>
          </a:p>
        </p:txBody>
      </p:sp>
      <p:sp>
        <p:nvSpPr>
          <p:cNvPr id="3" name="Content Placeholder 2">
            <a:extLst>
              <a:ext uri="{FF2B5EF4-FFF2-40B4-BE49-F238E27FC236}">
                <a16:creationId xmlns:a16="http://schemas.microsoft.com/office/drawing/2014/main" id="{780C75CC-FE21-42FC-926F-783FC1F6F2DE}"/>
              </a:ext>
            </a:extLst>
          </p:cNvPr>
          <p:cNvSpPr>
            <a:spLocks noGrp="1"/>
          </p:cNvSpPr>
          <p:nvPr>
            <p:ph idx="1"/>
          </p:nvPr>
        </p:nvSpPr>
        <p:spPr>
          <a:xfrm>
            <a:off x="838199" y="1924635"/>
            <a:ext cx="6537961" cy="4252327"/>
          </a:xfrm>
        </p:spPr>
        <p:txBody>
          <a:bodyPr vert="horz" lIns="91440" tIns="45720" rIns="91440" bIns="45720" rtlCol="0" anchor="t">
            <a:noAutofit/>
          </a:bodyPr>
          <a:lstStyle/>
          <a:p>
            <a:pPr marL="0" indent="0">
              <a:lnSpc>
                <a:spcPct val="110000"/>
              </a:lnSpc>
              <a:spcBef>
                <a:spcPts val="0"/>
              </a:spcBef>
              <a:spcAft>
                <a:spcPts val="600"/>
              </a:spcAft>
              <a:buNone/>
            </a:pPr>
            <a:r>
              <a:rPr lang="en-US" sz="2400" b="1" dirty="0">
                <a:solidFill>
                  <a:srgbClr val="FFC000"/>
                </a:solidFill>
                <a:latin typeface="Arial"/>
                <a:cs typeface="Arial"/>
                <a:hlinkClick r:id="rId3">
                  <a:extLst>
                    <a:ext uri="{A12FA001-AC4F-418D-AE19-62706E023703}">
                      <ahyp:hlinkClr xmlns:ahyp="http://schemas.microsoft.com/office/drawing/2018/hyperlinkcolor" val="tx"/>
                    </a:ext>
                  </a:extLst>
                </a:hlinkClick>
              </a:rPr>
              <a:t>Adventures in Crowdsourcing</a:t>
            </a:r>
            <a:r>
              <a:rPr lang="en-US" sz="2400" b="1" dirty="0">
                <a:solidFill>
                  <a:srgbClr val="FFC000"/>
                </a:solidFill>
                <a:latin typeface="Arial"/>
                <a:cs typeface="Arial"/>
              </a:rPr>
              <a:t> </a:t>
            </a:r>
            <a:r>
              <a:rPr lang="en-US" sz="2400" b="1" dirty="0">
                <a:latin typeface="Arial"/>
                <a:cs typeface="Arial"/>
              </a:rPr>
              <a:t>webinars with arterial management content:</a:t>
            </a:r>
          </a:p>
          <a:p>
            <a:pPr marL="571500" indent="-342900">
              <a:lnSpc>
                <a:spcPct val="100000"/>
              </a:lnSpc>
              <a:spcBef>
                <a:spcPts val="0"/>
              </a:spcBef>
              <a:spcAft>
                <a:spcPts val="600"/>
              </a:spcAft>
            </a:pPr>
            <a:r>
              <a:rPr lang="en-US" sz="2400" dirty="0">
                <a:latin typeface="Arial"/>
                <a:cs typeface="Arial"/>
              </a:rPr>
              <a:t>Traffic Signal Applications</a:t>
            </a:r>
          </a:p>
          <a:p>
            <a:pPr marL="571500" indent="-342900">
              <a:lnSpc>
                <a:spcPct val="110000"/>
              </a:lnSpc>
              <a:spcBef>
                <a:spcPts val="0"/>
              </a:spcBef>
              <a:spcAft>
                <a:spcPts val="1200"/>
              </a:spcAft>
            </a:pPr>
            <a:r>
              <a:rPr lang="en-US" sz="2400" dirty="0">
                <a:latin typeface="Arial"/>
                <a:cs typeface="Arial"/>
              </a:rPr>
              <a:t>Validating Crowdsourced Data</a:t>
            </a:r>
          </a:p>
          <a:p>
            <a:pPr marL="0" indent="0">
              <a:lnSpc>
                <a:spcPct val="110000"/>
              </a:lnSpc>
              <a:spcBef>
                <a:spcPts val="600"/>
              </a:spcBef>
              <a:spcAft>
                <a:spcPts val="600"/>
              </a:spcAft>
              <a:buNone/>
            </a:pPr>
            <a:r>
              <a:rPr lang="en-US" sz="2400" b="1" dirty="0">
                <a:latin typeface="Arial"/>
                <a:cs typeface="Arial"/>
              </a:rPr>
              <a:t>Eastern Transportation Coalition webinar:</a:t>
            </a:r>
          </a:p>
          <a:p>
            <a:pPr marL="571500" lvl="1" indent="-342900">
              <a:lnSpc>
                <a:spcPct val="100000"/>
              </a:lnSpc>
              <a:spcBef>
                <a:spcPts val="0"/>
              </a:spcBef>
              <a:spcAft>
                <a:spcPts val="1200"/>
              </a:spcAft>
            </a:pPr>
            <a:r>
              <a:rPr lang="en-US" dirty="0">
                <a:latin typeface="Arial"/>
                <a:cs typeface="Arial"/>
              </a:rPr>
              <a:t>Using RITIS for Arterial Performance Measures (</a:t>
            </a:r>
            <a:r>
              <a:rPr lang="en-US" dirty="0">
                <a:solidFill>
                  <a:schemeClr val="accent4"/>
                </a:solidFill>
                <a:latin typeface="Arial"/>
                <a:cs typeface="Arial"/>
                <a:hlinkClick r:id="rId4">
                  <a:extLst>
                    <a:ext uri="{A12FA001-AC4F-418D-AE19-62706E023703}">
                      <ahyp:hlinkClr xmlns:ahyp="http://schemas.microsoft.com/office/drawing/2018/hyperlinkcolor" val="tx"/>
                    </a:ext>
                  </a:extLst>
                </a:hlinkClick>
              </a:rPr>
              <a:t>Briefing</a:t>
            </a:r>
            <a:r>
              <a:rPr lang="en-US" dirty="0">
                <a:latin typeface="Arial"/>
                <a:cs typeface="Arial"/>
              </a:rPr>
              <a:t>)</a:t>
            </a:r>
            <a:endParaRPr lang="en-US" dirty="0"/>
          </a:p>
          <a:p>
            <a:pPr marL="0" lvl="1" indent="0">
              <a:lnSpc>
                <a:spcPct val="100000"/>
              </a:lnSpc>
              <a:spcBef>
                <a:spcPts val="0"/>
              </a:spcBef>
              <a:spcAft>
                <a:spcPts val="600"/>
              </a:spcAft>
              <a:buNone/>
            </a:pPr>
            <a:r>
              <a:rPr lang="en-US" b="1" dirty="0">
                <a:solidFill>
                  <a:schemeClr val="accent4"/>
                </a:solidFill>
                <a:latin typeface="Arial"/>
                <a:cs typeface="Arial"/>
                <a:hlinkClick r:id="rId5">
                  <a:extLst>
                    <a:ext uri="{A12FA001-AC4F-418D-AE19-62706E023703}">
                      <ahyp:hlinkClr xmlns:ahyp="http://schemas.microsoft.com/office/drawing/2018/hyperlinkcolor" val="tx"/>
                    </a:ext>
                  </a:extLst>
                </a:hlinkClick>
              </a:rPr>
              <a:t>FHWA Arterial Management Program</a:t>
            </a:r>
            <a:endParaRPr lang="en-US" b="1" dirty="0">
              <a:solidFill>
                <a:schemeClr val="accent4"/>
              </a:solidFill>
              <a:latin typeface="Arial"/>
              <a:cs typeface="Arial"/>
            </a:endParaRPr>
          </a:p>
        </p:txBody>
      </p:sp>
      <p:pic>
        <p:nvPicPr>
          <p:cNvPr id="9" name="Picture 8" descr="Image provided to enhance the slide visual appeal.  The image is of the FHWA EDC6 Crowdsourcing for Advancing Operations website.&#10;">
            <a:hlinkClick r:id="rId6"/>
            <a:extLst>
              <a:ext uri="{FF2B5EF4-FFF2-40B4-BE49-F238E27FC236}">
                <a16:creationId xmlns:a16="http://schemas.microsoft.com/office/drawing/2014/main" id="{1C48BC85-A6EC-4D1F-82B5-3C0206BED714}"/>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742691" y="1985151"/>
            <a:ext cx="4171269" cy="3486060"/>
          </a:xfrm>
          <a:prstGeom prst="rect">
            <a:avLst/>
          </a:prstGeom>
        </p:spPr>
      </p:pic>
      <p:sp>
        <p:nvSpPr>
          <p:cNvPr id="10" name="Rectangle 9">
            <a:extLst>
              <a:ext uri="{FF2B5EF4-FFF2-40B4-BE49-F238E27FC236}">
                <a16:creationId xmlns:a16="http://schemas.microsoft.com/office/drawing/2014/main" id="{742C7258-5F40-4C84-AD12-06181D650467}"/>
              </a:ext>
            </a:extLst>
          </p:cNvPr>
          <p:cNvSpPr/>
          <p:nvPr/>
        </p:nvSpPr>
        <p:spPr>
          <a:xfrm>
            <a:off x="7742690" y="5471211"/>
            <a:ext cx="4171270" cy="522515"/>
          </a:xfrm>
          <a:prstGeom prst="rect">
            <a:avLst/>
          </a:prstGeom>
          <a:solidFill>
            <a:srgbClr val="5E50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rPr>
              <a:t>FHWA EDC-6 Crowdsourcing for Advancing Operation Resource Site (</a:t>
            </a:r>
            <a:r>
              <a:rPr kumimoji="0" lang="en-US" sz="1600" b="1" i="0" u="none" strike="noStrike" kern="1200" cap="none" spc="0" normalizeH="0" baseline="0" noProof="0" dirty="0">
                <a:ln>
                  <a:noFill/>
                </a:ln>
                <a:solidFill>
                  <a:srgbClr val="FFC000"/>
                </a:solidFill>
                <a:effectLst/>
                <a:uLnTx/>
                <a:uFillTx/>
                <a:latin typeface="Calibri" panose="020F0502020204030204"/>
                <a:ea typeface="+mn-ea"/>
                <a:cs typeface="+mn-cs"/>
                <a:hlinkClick r:id="rId8" action="ppaction://hlinkfile">
                  <a:extLst>
                    <a:ext uri="{A12FA001-AC4F-418D-AE19-62706E023703}">
                      <ahyp:hlinkClr xmlns:ahyp="http://schemas.microsoft.com/office/drawing/2018/hyperlinkcolor" val="tx"/>
                    </a:ext>
                  </a:extLst>
                </a:hlinkClick>
              </a:rPr>
              <a:t>bit.ly/CS4Ops</a:t>
            </a: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rPr>
              <a:t>)</a:t>
            </a:r>
          </a:p>
        </p:txBody>
      </p:sp>
      <p:sp>
        <p:nvSpPr>
          <p:cNvPr id="4" name="Slide Number Placeholder 3">
            <a:extLst>
              <a:ext uri="{FF2B5EF4-FFF2-40B4-BE49-F238E27FC236}">
                <a16:creationId xmlns:a16="http://schemas.microsoft.com/office/drawing/2014/main" id="{DB614A13-D666-4148-BC0A-68FB56AC142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0DD06B-44D0-4B5F-9DB8-096B8174C7B9}" type="slidenum">
              <a:rPr kumimoji="0" lang="en-US" sz="1000" b="0" i="0" u="none" strike="noStrike" kern="1200" cap="none" spc="0" normalizeH="0" baseline="0" noProof="0" smtClean="0">
                <a:ln>
                  <a:noFill/>
                </a:ln>
                <a:solidFill>
                  <a:srgbClr val="898989"/>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000" b="0" i="0" u="none" strike="noStrike" kern="1200" cap="none" spc="0" normalizeH="0" baseline="0" noProof="0">
              <a:ln>
                <a:noFill/>
              </a:ln>
              <a:solidFill>
                <a:srgbClr val="898989"/>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16202409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64B72D-2204-4D03-F59E-B818E206CB80}"/>
              </a:ext>
            </a:extLst>
          </p:cNvPr>
          <p:cNvSpPr>
            <a:spLocks noGrp="1"/>
          </p:cNvSpPr>
          <p:nvPr>
            <p:ph type="title"/>
          </p:nvPr>
        </p:nvSpPr>
        <p:spPr>
          <a:xfrm>
            <a:off x="432220" y="523349"/>
            <a:ext cx="10692980" cy="803799"/>
          </a:xfrm>
        </p:spPr>
        <p:txBody>
          <a:bodyPr>
            <a:normAutofit fontScale="90000"/>
          </a:bodyPr>
          <a:lstStyle/>
          <a:p>
            <a:r>
              <a:rPr lang="en-US" dirty="0"/>
              <a:t>Crowdsourcing Beyond Every Day Counts Round Six</a:t>
            </a:r>
          </a:p>
        </p:txBody>
      </p:sp>
      <p:sp>
        <p:nvSpPr>
          <p:cNvPr id="3" name="Content Placeholder 2">
            <a:extLst>
              <a:ext uri="{FF2B5EF4-FFF2-40B4-BE49-F238E27FC236}">
                <a16:creationId xmlns:a16="http://schemas.microsoft.com/office/drawing/2014/main" id="{028E78BD-8A7C-448C-D9AF-4FD8D1EA2F2D}"/>
              </a:ext>
            </a:extLst>
          </p:cNvPr>
          <p:cNvSpPr>
            <a:spLocks noGrp="1"/>
          </p:cNvSpPr>
          <p:nvPr>
            <p:ph idx="1"/>
          </p:nvPr>
        </p:nvSpPr>
        <p:spPr>
          <a:xfrm>
            <a:off x="278039" y="1840668"/>
            <a:ext cx="4100236" cy="4099588"/>
          </a:xfrm>
        </p:spPr>
        <p:txBody>
          <a:bodyPr/>
          <a:lstStyle/>
          <a:p>
            <a:pPr>
              <a:lnSpc>
                <a:spcPct val="100000"/>
              </a:lnSpc>
              <a:spcBef>
                <a:spcPts val="1800"/>
              </a:spcBef>
            </a:pPr>
            <a:r>
              <a:rPr lang="en-US" sz="2400" dirty="0"/>
              <a:t>New website presence</a:t>
            </a:r>
          </a:p>
          <a:p>
            <a:pPr>
              <a:lnSpc>
                <a:spcPct val="100000"/>
              </a:lnSpc>
              <a:spcBef>
                <a:spcPts val="1800"/>
              </a:spcBef>
            </a:pPr>
            <a:r>
              <a:rPr lang="en-US" sz="2400" dirty="0"/>
              <a:t>Continue course delivery</a:t>
            </a:r>
          </a:p>
          <a:p>
            <a:pPr>
              <a:lnSpc>
                <a:spcPct val="100000"/>
              </a:lnSpc>
              <a:spcBef>
                <a:spcPts val="1800"/>
              </a:spcBef>
            </a:pPr>
            <a:r>
              <a:rPr lang="en-US" sz="2400" dirty="0"/>
              <a:t>Continue technical support</a:t>
            </a:r>
          </a:p>
          <a:p>
            <a:pPr>
              <a:lnSpc>
                <a:spcPct val="100000"/>
              </a:lnSpc>
              <a:spcBef>
                <a:spcPts val="1800"/>
              </a:spcBef>
            </a:pPr>
            <a:r>
              <a:rPr lang="en-US" sz="2400" dirty="0"/>
              <a:t>Continue free access to the EDC-6 Adventures in Crowdsourcing webinar series hosted by the National Operations Center of Excellence</a:t>
            </a:r>
            <a:endParaRPr lang="en-US" dirty="0"/>
          </a:p>
        </p:txBody>
      </p:sp>
      <p:sp>
        <p:nvSpPr>
          <p:cNvPr id="7" name="TextBox 6">
            <a:extLst>
              <a:ext uri="{FF2B5EF4-FFF2-40B4-BE49-F238E27FC236}">
                <a16:creationId xmlns:a16="http://schemas.microsoft.com/office/drawing/2014/main" id="{8F751057-84AB-89EE-92CC-1D9A819D86DD}"/>
              </a:ext>
            </a:extLst>
          </p:cNvPr>
          <p:cNvSpPr txBox="1"/>
          <p:nvPr/>
        </p:nvSpPr>
        <p:spPr>
          <a:xfrm>
            <a:off x="4786596" y="5603406"/>
            <a:ext cx="7510651" cy="338554"/>
          </a:xfrm>
          <a:prstGeom prst="rect">
            <a:avLst/>
          </a:prstGeom>
          <a:noFill/>
        </p:spPr>
        <p:txBody>
          <a:bodyPr wrap="square" rtlCol="0">
            <a:spAutoFit/>
          </a:bodyPr>
          <a:lstStyle/>
          <a:p>
            <a:r>
              <a:rPr lang="en-US" sz="1600" dirty="0">
                <a:solidFill>
                  <a:schemeClr val="bg1"/>
                </a:solidFill>
                <a:latin typeface="Arial" panose="020B0604020202020204" pitchFamily="34" charset="0"/>
                <a:cs typeface="Arial" panose="020B0604020202020204" pitchFamily="34" charset="0"/>
              </a:rPr>
              <a:t>Concept website in development and intended for FHWA Office of Operations.</a:t>
            </a:r>
          </a:p>
        </p:txBody>
      </p:sp>
      <p:sp>
        <p:nvSpPr>
          <p:cNvPr id="5" name="TextBox 8">
            <a:extLst>
              <a:ext uri="{FF2B5EF4-FFF2-40B4-BE49-F238E27FC236}">
                <a16:creationId xmlns:a16="http://schemas.microsoft.com/office/drawing/2014/main" id="{3DBD7CB5-14F0-590B-0A5C-55B9517E1291}"/>
              </a:ext>
            </a:extLst>
          </p:cNvPr>
          <p:cNvSpPr txBox="1">
            <a:spLocks noChangeArrowheads="1"/>
          </p:cNvSpPr>
          <p:nvPr/>
        </p:nvSpPr>
        <p:spPr bwMode="auto">
          <a:xfrm>
            <a:off x="10309946" y="5880056"/>
            <a:ext cx="165999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defRPr sz="2100">
                <a:solidFill>
                  <a:srgbClr val="0070C0"/>
                </a:solidFill>
                <a:latin typeface="Century Gothic" panose="020B0502020202020204" pitchFamily="34" charset="0"/>
                <a:ea typeface="Century Gothic" panose="020B0502020202020204" pitchFamily="34" charset="0"/>
                <a:cs typeface="Century Gothic" panose="020B0502020202020204" pitchFamily="34" charset="0"/>
              </a:defRPr>
            </a:lvl1pPr>
            <a:lvl2pPr marL="555625" indent="-212725">
              <a:spcBef>
                <a:spcPct val="20000"/>
              </a:spcBef>
              <a:buFont typeface="Arial" panose="020B0604020202020204" pitchFamily="34" charset="0"/>
              <a:buChar char="•"/>
              <a:defRPr sz="2100">
                <a:solidFill>
                  <a:schemeClr val="tx1"/>
                </a:solidFill>
                <a:latin typeface="Century Gothic" panose="020B0502020202020204" pitchFamily="34" charset="0"/>
                <a:ea typeface="Century Gothic" panose="020B0502020202020204" pitchFamily="34" charset="0"/>
                <a:cs typeface="Century Gothic" panose="020B0502020202020204" pitchFamily="34" charset="0"/>
              </a:defRPr>
            </a:lvl2pPr>
            <a:lvl3pPr marL="855663" indent="-169863">
              <a:spcBef>
                <a:spcPct val="20000"/>
              </a:spcBef>
              <a:buFont typeface="Courier New" panose="02070309020205020404" pitchFamily="49" charset="0"/>
              <a:buChar char="o"/>
              <a:defRPr>
                <a:solidFill>
                  <a:schemeClr val="tx1"/>
                </a:solidFill>
                <a:latin typeface="Century Gothic" panose="020B0502020202020204" pitchFamily="34" charset="0"/>
                <a:ea typeface="Century Gothic" panose="020B0502020202020204" pitchFamily="34" charset="0"/>
                <a:cs typeface="Century Gothic" panose="020B0502020202020204" pitchFamily="34" charset="0"/>
              </a:defRPr>
            </a:lvl3pPr>
            <a:lvl4pPr marL="1198563" indent="-169863">
              <a:spcBef>
                <a:spcPct val="20000"/>
              </a:spcBef>
              <a:buFont typeface="Arial" panose="020B0604020202020204" pitchFamily="34" charset="0"/>
              <a:buChar char="–"/>
              <a:defRPr sz="1500">
                <a:solidFill>
                  <a:schemeClr val="tx1"/>
                </a:solidFill>
                <a:latin typeface="Century Gothic" panose="020B0502020202020204" pitchFamily="34" charset="0"/>
                <a:ea typeface="Century Gothic" panose="020B0502020202020204" pitchFamily="34" charset="0"/>
                <a:cs typeface="Century Gothic" panose="020B0502020202020204" pitchFamily="34" charset="0"/>
              </a:defRPr>
            </a:lvl4pPr>
            <a:lvl5pPr marL="1541463" indent="-169863">
              <a:spcBef>
                <a:spcPct val="20000"/>
              </a:spcBef>
              <a:buFont typeface="Arial" panose="020B0604020202020204" pitchFamily="34" charset="0"/>
              <a:buChar char="»"/>
              <a:defRPr sz="1500">
                <a:solidFill>
                  <a:schemeClr val="tx1"/>
                </a:solidFill>
                <a:latin typeface="Century Gothic" panose="020B0502020202020204" pitchFamily="34" charset="0"/>
                <a:ea typeface="Century Gothic" panose="020B0502020202020204" pitchFamily="34" charset="0"/>
                <a:cs typeface="Century Gothic" panose="020B0502020202020204" pitchFamily="34" charset="0"/>
              </a:defRPr>
            </a:lvl5pPr>
            <a:lvl6pPr marL="1998663" indent="-169863" defTabSz="457200" eaLnBrk="0" fontAlgn="base" hangingPunct="0">
              <a:spcBef>
                <a:spcPct val="20000"/>
              </a:spcBef>
              <a:spcAft>
                <a:spcPct val="0"/>
              </a:spcAft>
              <a:buFont typeface="Arial" panose="020B0604020202020204" pitchFamily="34" charset="0"/>
              <a:buChar char="»"/>
              <a:defRPr sz="1500">
                <a:solidFill>
                  <a:schemeClr val="tx1"/>
                </a:solidFill>
                <a:latin typeface="Century Gothic" panose="020B0502020202020204" pitchFamily="34" charset="0"/>
                <a:ea typeface="Century Gothic" panose="020B0502020202020204" pitchFamily="34" charset="0"/>
                <a:cs typeface="Century Gothic" panose="020B0502020202020204" pitchFamily="34" charset="0"/>
              </a:defRPr>
            </a:lvl6pPr>
            <a:lvl7pPr marL="2455863" indent="-169863" defTabSz="457200" eaLnBrk="0" fontAlgn="base" hangingPunct="0">
              <a:spcBef>
                <a:spcPct val="20000"/>
              </a:spcBef>
              <a:spcAft>
                <a:spcPct val="0"/>
              </a:spcAft>
              <a:buFont typeface="Arial" panose="020B0604020202020204" pitchFamily="34" charset="0"/>
              <a:buChar char="»"/>
              <a:defRPr sz="1500">
                <a:solidFill>
                  <a:schemeClr val="tx1"/>
                </a:solidFill>
                <a:latin typeface="Century Gothic" panose="020B0502020202020204" pitchFamily="34" charset="0"/>
                <a:ea typeface="Century Gothic" panose="020B0502020202020204" pitchFamily="34" charset="0"/>
                <a:cs typeface="Century Gothic" panose="020B0502020202020204" pitchFamily="34" charset="0"/>
              </a:defRPr>
            </a:lvl7pPr>
            <a:lvl8pPr marL="2913063" indent="-169863" defTabSz="457200" eaLnBrk="0" fontAlgn="base" hangingPunct="0">
              <a:spcBef>
                <a:spcPct val="20000"/>
              </a:spcBef>
              <a:spcAft>
                <a:spcPct val="0"/>
              </a:spcAft>
              <a:buFont typeface="Arial" panose="020B0604020202020204" pitchFamily="34" charset="0"/>
              <a:buChar char="»"/>
              <a:defRPr sz="1500">
                <a:solidFill>
                  <a:schemeClr val="tx1"/>
                </a:solidFill>
                <a:latin typeface="Century Gothic" panose="020B0502020202020204" pitchFamily="34" charset="0"/>
                <a:ea typeface="Century Gothic" panose="020B0502020202020204" pitchFamily="34" charset="0"/>
                <a:cs typeface="Century Gothic" panose="020B0502020202020204" pitchFamily="34" charset="0"/>
              </a:defRPr>
            </a:lvl8pPr>
            <a:lvl9pPr marL="3370263" indent="-169863" defTabSz="457200" eaLnBrk="0" fontAlgn="base" hangingPunct="0">
              <a:spcBef>
                <a:spcPct val="20000"/>
              </a:spcBef>
              <a:spcAft>
                <a:spcPct val="0"/>
              </a:spcAft>
              <a:buFont typeface="Arial" panose="020B0604020202020204" pitchFamily="34" charset="0"/>
              <a:buChar char="»"/>
              <a:defRPr sz="1500">
                <a:solidFill>
                  <a:schemeClr val="tx1"/>
                </a:solidFill>
                <a:latin typeface="Century Gothic" panose="020B0502020202020204" pitchFamily="34" charset="0"/>
                <a:ea typeface="Century Gothic" panose="020B0502020202020204" pitchFamily="34" charset="0"/>
                <a:cs typeface="Century Gothic" panose="020B0502020202020204" pitchFamily="34" charset="0"/>
              </a:defRPr>
            </a:lvl9pPr>
          </a:lstStyle>
          <a:p>
            <a:pPr algn="r">
              <a:spcBef>
                <a:spcPts val="0"/>
              </a:spcBef>
              <a:defRPr/>
            </a:pPr>
            <a:r>
              <a:rPr lang="en-US" altLang="en-US" sz="1000" dirty="0">
                <a:solidFill>
                  <a:schemeClr val="bg1"/>
                </a:solidFill>
                <a:latin typeface="Arial" panose="020B0604020202020204" pitchFamily="34" charset="0"/>
                <a:ea typeface="+mn-ea"/>
                <a:cs typeface="Arial" panose="020B0604020202020204" pitchFamily="34" charset="0"/>
              </a:rPr>
              <a:t>Source: FHWA.</a:t>
            </a:r>
          </a:p>
        </p:txBody>
      </p:sp>
      <p:sp>
        <p:nvSpPr>
          <p:cNvPr id="8" name="Slide Number Placeholder 1">
            <a:extLst>
              <a:ext uri="{FF2B5EF4-FFF2-40B4-BE49-F238E27FC236}">
                <a16:creationId xmlns:a16="http://schemas.microsoft.com/office/drawing/2014/main" id="{1D1C65F8-C9F9-A393-E7C5-57AB4E54CCDB}"/>
              </a:ext>
            </a:extLst>
          </p:cNvPr>
          <p:cNvSpPr>
            <a:spLocks noGrp="1"/>
          </p:cNvSpPr>
          <p:nvPr>
            <p:ph type="sldNum" sz="quarter" idx="12"/>
          </p:nvPr>
        </p:nvSpPr>
        <p:spPr>
          <a:xfrm>
            <a:off x="11766551" y="6557963"/>
            <a:ext cx="366260" cy="263918"/>
          </a:xfrm>
        </p:spPr>
        <p:txBody>
          <a:bodyPr anchor="b"/>
          <a:lstStyle/>
          <a:p>
            <a:fld id="{5B27CD50-890E-4B42-9184-3B68D8CA0906}" type="slidenum">
              <a:rPr lang="en-US" smtClean="0">
                <a:solidFill>
                  <a:schemeClr val="tx1"/>
                </a:solidFill>
              </a:rPr>
              <a:pPr/>
              <a:t>65</a:t>
            </a:fld>
            <a:endParaRPr lang="en-US" dirty="0">
              <a:solidFill>
                <a:schemeClr val="tx1"/>
              </a:solidFill>
            </a:endParaRPr>
          </a:p>
        </p:txBody>
      </p:sp>
      <p:pic>
        <p:nvPicPr>
          <p:cNvPr id="10" name="Picture 9" descr="Image is a draft screenshot  of the forthcoming Office of Operations Crowdsourcing website.">
            <a:extLst>
              <a:ext uri="{FF2B5EF4-FFF2-40B4-BE49-F238E27FC236}">
                <a16:creationId xmlns:a16="http://schemas.microsoft.com/office/drawing/2014/main" id="{DBCA8057-93FE-F56D-ED9C-41D554D88A65}"/>
              </a:ext>
            </a:extLst>
          </p:cNvPr>
          <p:cNvPicPr>
            <a:picLocks noChangeAspect="1"/>
          </p:cNvPicPr>
          <p:nvPr/>
        </p:nvPicPr>
        <p:blipFill>
          <a:blip r:embed="rId3"/>
          <a:stretch>
            <a:fillRect/>
          </a:stretch>
        </p:blipFill>
        <p:spPr>
          <a:xfrm>
            <a:off x="4403038" y="1456084"/>
            <a:ext cx="7510923" cy="4054191"/>
          </a:xfrm>
          <a:prstGeom prst="rect">
            <a:avLst/>
          </a:prstGeom>
        </p:spPr>
      </p:pic>
    </p:spTree>
    <p:extLst>
      <p:ext uri="{BB962C8B-B14F-4D97-AF65-F5344CB8AC3E}">
        <p14:creationId xmlns:p14="http://schemas.microsoft.com/office/powerpoint/2010/main" val="121730198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110718" y="1253507"/>
            <a:ext cx="7644402" cy="1308537"/>
          </a:xfrm>
        </p:spPr>
        <p:txBody>
          <a:bodyPr>
            <a:normAutofit/>
          </a:bodyPr>
          <a:lstStyle/>
          <a:p>
            <a:r>
              <a:rPr lang="en-US" dirty="0"/>
              <a:t>Thank you.</a:t>
            </a:r>
          </a:p>
        </p:txBody>
      </p:sp>
      <p:sp>
        <p:nvSpPr>
          <p:cNvPr id="4" name="Content Placeholder 2">
            <a:extLst>
              <a:ext uri="{FF2B5EF4-FFF2-40B4-BE49-F238E27FC236}">
                <a16:creationId xmlns:a16="http://schemas.microsoft.com/office/drawing/2014/main" id="{A9677BBB-3BA0-4D12-97DF-C3BC16E7D9F4}"/>
              </a:ext>
            </a:extLst>
          </p:cNvPr>
          <p:cNvSpPr txBox="1">
            <a:spLocks/>
          </p:cNvSpPr>
          <p:nvPr/>
        </p:nvSpPr>
        <p:spPr>
          <a:xfrm>
            <a:off x="4021819" y="4302595"/>
            <a:ext cx="2649570" cy="130189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000" b="1" u="none" strike="noStrike" kern="1200" cap="none" spc="0" normalizeH="0" baseline="0" noProof="0" dirty="0">
                <a:ln>
                  <a:noFill/>
                </a:ln>
                <a:solidFill>
                  <a:schemeClr val="bg1"/>
                </a:solidFill>
                <a:effectLst/>
                <a:uLnTx/>
                <a:uFillTx/>
                <a:latin typeface="Arial"/>
                <a:ea typeface="Tahoma" panose="020B0604030504040204" pitchFamily="34" charset="0"/>
                <a:cs typeface="Tahoma" panose="020B0604030504040204" pitchFamily="34" charset="0"/>
              </a:rPr>
              <a:t>James Colyar</a:t>
            </a:r>
          </a:p>
          <a:p>
            <a:pPr marL="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800" b="0" i="0" u="none" kern="1200" cap="none" spc="0" normalizeH="0" baseline="0" noProof="0" dirty="0">
                <a:ln>
                  <a:noFill/>
                </a:ln>
                <a:solidFill>
                  <a:schemeClr val="bg1"/>
                </a:solidFill>
                <a:effectLst/>
                <a:uLnTx/>
                <a:uFillTx/>
                <a:latin typeface="Arial"/>
                <a:ea typeface="Tahoma" panose="020B0604030504040204" pitchFamily="34" charset="0"/>
                <a:cs typeface="Tahoma" panose="020B0604030504040204" pitchFamily="34" charset="0"/>
                <a:hlinkClick r:id="rId4">
                  <a:extLst>
                    <a:ext uri="{A12FA001-AC4F-418D-AE19-62706E023703}">
                      <ahyp:hlinkClr xmlns:ahyp="http://schemas.microsoft.com/office/drawing/2018/hyperlinkcolor" val="tx"/>
                    </a:ext>
                  </a:extLst>
                </a:hlinkClick>
              </a:rPr>
              <a:t>j</a:t>
            </a:r>
            <a:r>
              <a:rPr kumimoji="0" lang="en-US" sz="1800" b="0" i="0" u="none" strike="noStrike" kern="1200" cap="none" spc="0" normalizeH="0" baseline="0" noProof="0" dirty="0">
                <a:ln>
                  <a:noFill/>
                </a:ln>
                <a:solidFill>
                  <a:schemeClr val="bg1"/>
                </a:solidFill>
                <a:effectLst/>
                <a:uLnTx/>
                <a:uFillTx/>
                <a:latin typeface="Arial"/>
                <a:ea typeface="Tahoma" panose="020B0604030504040204" pitchFamily="34" charset="0"/>
                <a:cs typeface="Tahoma" panose="020B0604030504040204" pitchFamily="34" charset="0"/>
                <a:hlinkClick r:id="rId4">
                  <a:extLst>
                    <a:ext uri="{A12FA001-AC4F-418D-AE19-62706E023703}">
                      <ahyp:hlinkClr xmlns:ahyp="http://schemas.microsoft.com/office/drawing/2018/hyperlinkcolor" val="tx"/>
                    </a:ext>
                  </a:extLst>
                </a:hlinkClick>
              </a:rPr>
              <a:t>ames.</a:t>
            </a:r>
            <a:r>
              <a:rPr kumimoji="0" lang="en-US" sz="1800" b="0" i="0" u="none" kern="1200" cap="none" spc="0" normalizeH="0" baseline="0" noProof="0" dirty="0">
                <a:ln>
                  <a:noFill/>
                </a:ln>
                <a:solidFill>
                  <a:schemeClr val="bg1"/>
                </a:solidFill>
                <a:effectLst/>
                <a:uLnTx/>
                <a:uFillTx/>
                <a:latin typeface="Arial"/>
                <a:ea typeface="Tahoma" panose="020B0604030504040204" pitchFamily="34" charset="0"/>
                <a:cs typeface="Tahoma" panose="020B0604030504040204" pitchFamily="34" charset="0"/>
                <a:hlinkClick r:id="rId4">
                  <a:extLst>
                    <a:ext uri="{A12FA001-AC4F-418D-AE19-62706E023703}">
                      <ahyp:hlinkClr xmlns:ahyp="http://schemas.microsoft.com/office/drawing/2018/hyperlinkcolor" val="tx"/>
                    </a:ext>
                  </a:extLst>
                </a:hlinkClick>
              </a:rPr>
              <a:t>c</a:t>
            </a:r>
            <a:r>
              <a:rPr kumimoji="0" lang="en-US" sz="1800" b="0" i="0" u="none" strike="noStrike" kern="1200" cap="none" spc="0" normalizeH="0" baseline="0" noProof="0" dirty="0">
                <a:ln>
                  <a:noFill/>
                </a:ln>
                <a:solidFill>
                  <a:schemeClr val="bg1"/>
                </a:solidFill>
                <a:effectLst/>
                <a:uLnTx/>
                <a:uFillTx/>
                <a:latin typeface="Arial"/>
                <a:ea typeface="Tahoma" panose="020B0604030504040204" pitchFamily="34" charset="0"/>
                <a:cs typeface="Tahoma" panose="020B0604030504040204" pitchFamily="34" charset="0"/>
                <a:hlinkClick r:id="rId4">
                  <a:extLst>
                    <a:ext uri="{A12FA001-AC4F-418D-AE19-62706E023703}">
                      <ahyp:hlinkClr xmlns:ahyp="http://schemas.microsoft.com/office/drawing/2018/hyperlinkcolor" val="tx"/>
                    </a:ext>
                  </a:extLst>
                </a:hlinkClick>
              </a:rPr>
              <a:t>olyar@dot.gov</a:t>
            </a:r>
            <a:endParaRPr kumimoji="0" lang="en-US" sz="1800" b="0" i="0" u="none" strike="noStrike" kern="1200" cap="none" spc="0" normalizeH="0" baseline="0" noProof="0" dirty="0">
              <a:ln>
                <a:noFill/>
              </a:ln>
              <a:solidFill>
                <a:schemeClr val="bg1"/>
              </a:solidFill>
              <a:effectLst/>
              <a:uLnTx/>
              <a:uFillTx/>
              <a:latin typeface="Arial"/>
              <a:ea typeface="Tahoma" panose="020B0604030504040204" pitchFamily="34" charset="0"/>
              <a:cs typeface="Tahoma" panose="020B0604030504040204" pitchFamily="34" charset="0"/>
            </a:endParaRPr>
          </a:p>
          <a:p>
            <a:pPr marL="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chemeClr val="bg1"/>
                </a:solidFill>
                <a:effectLst/>
                <a:uLnTx/>
                <a:uFillTx/>
                <a:latin typeface="Arial"/>
                <a:ea typeface="Tahoma" panose="020B0604030504040204" pitchFamily="34" charset="0"/>
                <a:cs typeface="Tahoma" panose="020B0604030504040204" pitchFamily="34" charset="0"/>
              </a:rPr>
              <a:t>360‒753‒9408</a:t>
            </a:r>
          </a:p>
        </p:txBody>
      </p:sp>
      <p:sp>
        <p:nvSpPr>
          <p:cNvPr id="5" name="Content Placeholder 2">
            <a:extLst>
              <a:ext uri="{FF2B5EF4-FFF2-40B4-BE49-F238E27FC236}">
                <a16:creationId xmlns:a16="http://schemas.microsoft.com/office/drawing/2014/main" id="{594330FB-EE3B-40B8-978E-466DC7A93534}"/>
              </a:ext>
            </a:extLst>
          </p:cNvPr>
          <p:cNvSpPr txBox="1">
            <a:spLocks/>
          </p:cNvSpPr>
          <p:nvPr/>
        </p:nvSpPr>
        <p:spPr>
          <a:xfrm>
            <a:off x="6805392" y="4302595"/>
            <a:ext cx="2649570" cy="130189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000" b="1" u="none" strike="noStrike" kern="1200" cap="none" spc="0" normalizeH="0" baseline="0" noProof="0" dirty="0">
                <a:ln>
                  <a:noFill/>
                </a:ln>
                <a:solidFill>
                  <a:schemeClr val="bg1"/>
                </a:solidFill>
                <a:effectLst/>
                <a:uLnTx/>
                <a:uFillTx/>
                <a:latin typeface="Arial"/>
                <a:ea typeface="Tahoma" panose="020B0604030504040204" pitchFamily="34" charset="0"/>
                <a:cs typeface="Tahoma" panose="020B0604030504040204" pitchFamily="34" charset="0"/>
              </a:rPr>
              <a:t>Greg Jones</a:t>
            </a:r>
          </a:p>
          <a:p>
            <a:pPr marL="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800" b="0" i="0" u="none" kern="1200" cap="none" spc="0" normalizeH="0" baseline="0" noProof="0" dirty="0">
                <a:ln>
                  <a:noFill/>
                </a:ln>
                <a:solidFill>
                  <a:schemeClr val="bg1"/>
                </a:solidFill>
                <a:effectLst/>
                <a:uLnTx/>
                <a:uFillTx/>
                <a:latin typeface="Arial"/>
                <a:ea typeface="Tahoma" panose="020B0604030504040204" pitchFamily="34" charset="0"/>
                <a:cs typeface="Tahoma" panose="020B0604030504040204" pitchFamily="34" charset="0"/>
                <a:hlinkClick r:id="rId5">
                  <a:extLst>
                    <a:ext uri="{A12FA001-AC4F-418D-AE19-62706E023703}">
                      <ahyp:hlinkClr xmlns:ahyp="http://schemas.microsoft.com/office/drawing/2018/hyperlinkcolor" val="tx"/>
                    </a:ext>
                  </a:extLst>
                </a:hlinkClick>
              </a:rPr>
              <a:t>g</a:t>
            </a:r>
            <a:r>
              <a:rPr kumimoji="0" lang="en-US" sz="1800" b="0" i="0" u="none" strike="noStrike" kern="1200" cap="none" spc="0" normalizeH="0" baseline="0" noProof="0" dirty="0">
                <a:ln>
                  <a:noFill/>
                </a:ln>
                <a:solidFill>
                  <a:schemeClr val="bg1"/>
                </a:solidFill>
                <a:effectLst/>
                <a:uLnTx/>
                <a:uFillTx/>
                <a:latin typeface="Arial"/>
                <a:ea typeface="Tahoma" panose="020B0604030504040204" pitchFamily="34" charset="0"/>
                <a:cs typeface="Tahoma" panose="020B0604030504040204" pitchFamily="34" charset="0"/>
                <a:hlinkClick r:id="rId5">
                  <a:extLst>
                    <a:ext uri="{A12FA001-AC4F-418D-AE19-62706E023703}">
                      <ahyp:hlinkClr xmlns:ahyp="http://schemas.microsoft.com/office/drawing/2018/hyperlinkcolor" val="tx"/>
                    </a:ext>
                  </a:extLst>
                </a:hlinkClick>
              </a:rPr>
              <a:t>reg</a:t>
            </a:r>
            <a:r>
              <a:rPr kumimoji="0" lang="en-US" sz="1800" b="0" i="0" u="none" kern="1200" cap="none" spc="0" normalizeH="0" baseline="0" noProof="0" dirty="0">
                <a:ln>
                  <a:noFill/>
                </a:ln>
                <a:solidFill>
                  <a:schemeClr val="bg1"/>
                </a:solidFill>
                <a:effectLst/>
                <a:uLnTx/>
                <a:uFillTx/>
                <a:latin typeface="Arial"/>
                <a:ea typeface="Tahoma" panose="020B0604030504040204" pitchFamily="34" charset="0"/>
                <a:cs typeface="Tahoma" panose="020B0604030504040204" pitchFamily="34" charset="0"/>
                <a:hlinkClick r:id="rId5">
                  <a:extLst>
                    <a:ext uri="{A12FA001-AC4F-418D-AE19-62706E023703}">
                      <ahyp:hlinkClr xmlns:ahyp="http://schemas.microsoft.com/office/drawing/2018/hyperlinkcolor" val="tx"/>
                    </a:ext>
                  </a:extLst>
                </a:hlinkClick>
              </a:rPr>
              <a:t>m</a:t>
            </a:r>
            <a:r>
              <a:rPr kumimoji="0" lang="en-US" sz="1800" b="0" i="0" u="none" strike="noStrike" kern="1200" cap="none" spc="0" normalizeH="0" baseline="0" noProof="0" dirty="0">
                <a:ln>
                  <a:noFill/>
                </a:ln>
                <a:solidFill>
                  <a:schemeClr val="bg1"/>
                </a:solidFill>
                <a:effectLst/>
                <a:uLnTx/>
                <a:uFillTx/>
                <a:latin typeface="Arial"/>
                <a:ea typeface="Tahoma" panose="020B0604030504040204" pitchFamily="34" charset="0"/>
                <a:cs typeface="Tahoma" panose="020B0604030504040204" pitchFamily="34" charset="0"/>
                <a:hlinkClick r:id="rId5">
                  <a:extLst>
                    <a:ext uri="{A12FA001-AC4F-418D-AE19-62706E023703}">
                      <ahyp:hlinkClr xmlns:ahyp="http://schemas.microsoft.com/office/drawing/2018/hyperlinkcolor" val="tx"/>
                    </a:ext>
                  </a:extLst>
                </a:hlinkClick>
              </a:rPr>
              <a:t>.</a:t>
            </a:r>
            <a:r>
              <a:rPr kumimoji="0" lang="en-US" sz="1800" b="0" i="0" u="none" kern="1200" cap="none" spc="0" normalizeH="0" baseline="0" noProof="0" dirty="0">
                <a:ln>
                  <a:noFill/>
                </a:ln>
                <a:solidFill>
                  <a:schemeClr val="bg1"/>
                </a:solidFill>
                <a:effectLst/>
                <a:uLnTx/>
                <a:uFillTx/>
                <a:latin typeface="Arial"/>
                <a:ea typeface="Tahoma" panose="020B0604030504040204" pitchFamily="34" charset="0"/>
                <a:cs typeface="Tahoma" panose="020B0604030504040204" pitchFamily="34" charset="0"/>
                <a:hlinkClick r:id="rId5">
                  <a:extLst>
                    <a:ext uri="{A12FA001-AC4F-418D-AE19-62706E023703}">
                      <ahyp:hlinkClr xmlns:ahyp="http://schemas.microsoft.com/office/drawing/2018/hyperlinkcolor" val="tx"/>
                    </a:ext>
                  </a:extLst>
                </a:hlinkClick>
              </a:rPr>
              <a:t>j</a:t>
            </a:r>
            <a:r>
              <a:rPr kumimoji="0" lang="en-US" sz="1800" b="0" i="0" u="none" strike="noStrike" kern="1200" cap="none" spc="0" normalizeH="0" baseline="0" noProof="0" dirty="0">
                <a:ln>
                  <a:noFill/>
                </a:ln>
                <a:solidFill>
                  <a:schemeClr val="bg1"/>
                </a:solidFill>
                <a:effectLst/>
                <a:uLnTx/>
                <a:uFillTx/>
                <a:latin typeface="Arial"/>
                <a:ea typeface="Tahoma" panose="020B0604030504040204" pitchFamily="34" charset="0"/>
                <a:cs typeface="Tahoma" panose="020B0604030504040204" pitchFamily="34" charset="0"/>
                <a:hlinkClick r:id="rId5">
                  <a:extLst>
                    <a:ext uri="{A12FA001-AC4F-418D-AE19-62706E023703}">
                      <ahyp:hlinkClr xmlns:ahyp="http://schemas.microsoft.com/office/drawing/2018/hyperlinkcolor" val="tx"/>
                    </a:ext>
                  </a:extLst>
                </a:hlinkClick>
              </a:rPr>
              <a:t>ones@dot.gov</a:t>
            </a:r>
            <a:endParaRPr kumimoji="0" lang="en-US" sz="1800" b="0" i="0" u="none" strike="noStrike" kern="1200" cap="none" spc="0" normalizeH="0" baseline="0" noProof="0" dirty="0">
              <a:ln>
                <a:noFill/>
              </a:ln>
              <a:solidFill>
                <a:schemeClr val="bg1"/>
              </a:solidFill>
              <a:effectLst/>
              <a:uLnTx/>
              <a:uFillTx/>
              <a:latin typeface="Arial"/>
              <a:ea typeface="Tahoma" panose="020B0604030504040204" pitchFamily="34" charset="0"/>
              <a:cs typeface="Tahoma" panose="020B0604030504040204" pitchFamily="34" charset="0"/>
            </a:endParaRPr>
          </a:p>
          <a:p>
            <a:pPr marL="0" marR="0" lvl="1" indent="0" algn="l" defTabSz="914400" rtl="0" eaLnBrk="1" fontAlgn="auto" latinLnBrk="0" hangingPunct="1">
              <a:lnSpc>
                <a:spcPct val="100000"/>
              </a:lnSpc>
              <a:spcBef>
                <a:spcPts val="12"/>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chemeClr val="bg1"/>
                </a:solidFill>
                <a:effectLst/>
                <a:uLnTx/>
                <a:uFillTx/>
                <a:latin typeface="Arial"/>
                <a:ea typeface="Tahoma" panose="020B0604030504040204" pitchFamily="34" charset="0"/>
                <a:cs typeface="Tahoma" panose="020B0604030504040204" pitchFamily="34" charset="0"/>
              </a:rPr>
              <a:t>404‒895‒6220</a:t>
            </a:r>
          </a:p>
          <a:p>
            <a:pPr marL="914400" marR="0" lvl="2"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400" b="0" i="0" u="none" strike="noStrike" kern="1200" cap="none" spc="0" normalizeH="0" baseline="0" noProof="0" dirty="0">
              <a:ln>
                <a:noFill/>
              </a:ln>
              <a:solidFill>
                <a:schemeClr val="bg1"/>
              </a:solidFill>
              <a:effectLst/>
              <a:uLnTx/>
              <a:uFillTx/>
              <a:latin typeface="Arial"/>
              <a:ea typeface="Tahoma" panose="020B0604030504040204" pitchFamily="34" charset="0"/>
              <a:cs typeface="Tahoma" panose="020B0604030504040204" pitchFamily="34" charset="0"/>
            </a:endParaRPr>
          </a:p>
        </p:txBody>
      </p:sp>
      <p:sp>
        <p:nvSpPr>
          <p:cNvPr id="6" name="Content Placeholder 2">
            <a:extLst>
              <a:ext uri="{FF2B5EF4-FFF2-40B4-BE49-F238E27FC236}">
                <a16:creationId xmlns:a16="http://schemas.microsoft.com/office/drawing/2014/main" id="{BE5EC6B7-721E-4989-BD94-3CE78DCDA4D2}"/>
              </a:ext>
            </a:extLst>
          </p:cNvPr>
          <p:cNvSpPr txBox="1">
            <a:spLocks/>
          </p:cNvSpPr>
          <p:nvPr/>
        </p:nvSpPr>
        <p:spPr>
          <a:xfrm>
            <a:off x="9591676" y="4302595"/>
            <a:ext cx="2600324" cy="110087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000" b="1" u="none" strike="noStrike" kern="1200" cap="none" spc="0" normalizeH="0" baseline="0" noProof="0" dirty="0">
                <a:ln>
                  <a:noFill/>
                </a:ln>
                <a:solidFill>
                  <a:prstClr val="white"/>
                </a:solidFill>
                <a:effectLst/>
                <a:uLnTx/>
                <a:uFillTx/>
                <a:latin typeface="Arial"/>
                <a:ea typeface="Tahoma" panose="020B0604030504040204" pitchFamily="34" charset="0"/>
                <a:cs typeface="Tahoma" panose="020B0604030504040204" pitchFamily="34" charset="0"/>
              </a:rPr>
              <a:t>Ralph Volpe</a:t>
            </a:r>
          </a:p>
          <a:p>
            <a:pPr marL="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800" b="0" i="0" u="none" kern="1200" cap="none" spc="0" normalizeH="0" baseline="0" noProof="0" dirty="0">
                <a:ln>
                  <a:noFill/>
                </a:ln>
                <a:solidFill>
                  <a:schemeClr val="bg1"/>
                </a:solidFill>
                <a:effectLst/>
                <a:uLnTx/>
                <a:uFillTx/>
                <a:latin typeface="Arial"/>
                <a:ea typeface="Tahoma" panose="020B0604030504040204" pitchFamily="34" charset="0"/>
                <a:cs typeface="Tahoma" panose="020B0604030504040204" pitchFamily="34" charset="0"/>
                <a:hlinkClick r:id="rId6">
                  <a:extLst>
                    <a:ext uri="{A12FA001-AC4F-418D-AE19-62706E023703}">
                      <ahyp:hlinkClr xmlns:ahyp="http://schemas.microsoft.com/office/drawing/2018/hyperlinkcolor" val="tx"/>
                    </a:ext>
                  </a:extLst>
                </a:hlinkClick>
              </a:rPr>
              <a:t>r</a:t>
            </a:r>
            <a:r>
              <a:rPr kumimoji="0" lang="en-US" sz="1800" b="0" i="0" u="none" strike="noStrike" kern="1200" cap="none" spc="0" normalizeH="0" baseline="0" noProof="0" dirty="0">
                <a:ln>
                  <a:noFill/>
                </a:ln>
                <a:solidFill>
                  <a:schemeClr val="bg1"/>
                </a:solidFill>
                <a:effectLst/>
                <a:uLnTx/>
                <a:uFillTx/>
                <a:latin typeface="Arial"/>
                <a:ea typeface="Tahoma" panose="020B0604030504040204" pitchFamily="34" charset="0"/>
                <a:cs typeface="Tahoma" panose="020B0604030504040204" pitchFamily="34" charset="0"/>
                <a:hlinkClick r:id="rId6">
                  <a:extLst>
                    <a:ext uri="{A12FA001-AC4F-418D-AE19-62706E023703}">
                      <ahyp:hlinkClr xmlns:ahyp="http://schemas.microsoft.com/office/drawing/2018/hyperlinkcolor" val="tx"/>
                    </a:ext>
                  </a:extLst>
                </a:hlinkClick>
              </a:rPr>
              <a:t>alph.</a:t>
            </a:r>
            <a:r>
              <a:rPr kumimoji="0" lang="en-US" sz="1800" b="0" i="0" u="none" kern="1200" cap="none" spc="0" normalizeH="0" baseline="0" noProof="0" dirty="0">
                <a:ln>
                  <a:noFill/>
                </a:ln>
                <a:solidFill>
                  <a:schemeClr val="bg1"/>
                </a:solidFill>
                <a:effectLst/>
                <a:uLnTx/>
                <a:uFillTx/>
                <a:latin typeface="Arial"/>
                <a:ea typeface="Tahoma" panose="020B0604030504040204" pitchFamily="34" charset="0"/>
                <a:cs typeface="Tahoma" panose="020B0604030504040204" pitchFamily="34" charset="0"/>
                <a:hlinkClick r:id="rId6">
                  <a:extLst>
                    <a:ext uri="{A12FA001-AC4F-418D-AE19-62706E023703}">
                      <ahyp:hlinkClr xmlns:ahyp="http://schemas.microsoft.com/office/drawing/2018/hyperlinkcolor" val="tx"/>
                    </a:ext>
                  </a:extLst>
                </a:hlinkClick>
              </a:rPr>
              <a:t>v</a:t>
            </a:r>
            <a:r>
              <a:rPr kumimoji="0" lang="en-US" sz="1800" b="0" i="0" u="none" strike="noStrike" kern="1200" cap="none" spc="0" normalizeH="0" baseline="0" noProof="0" dirty="0">
                <a:ln>
                  <a:noFill/>
                </a:ln>
                <a:solidFill>
                  <a:schemeClr val="bg1"/>
                </a:solidFill>
                <a:effectLst/>
                <a:uLnTx/>
                <a:uFillTx/>
                <a:latin typeface="Arial"/>
                <a:ea typeface="Tahoma" panose="020B0604030504040204" pitchFamily="34" charset="0"/>
                <a:cs typeface="Tahoma" panose="020B0604030504040204" pitchFamily="34" charset="0"/>
                <a:hlinkClick r:id="rId6">
                  <a:extLst>
                    <a:ext uri="{A12FA001-AC4F-418D-AE19-62706E023703}">
                      <ahyp:hlinkClr xmlns:ahyp="http://schemas.microsoft.com/office/drawing/2018/hyperlinkcolor" val="tx"/>
                    </a:ext>
                  </a:extLst>
                </a:hlinkClick>
              </a:rPr>
              <a:t>olpe@dot.gov</a:t>
            </a:r>
            <a:endParaRPr kumimoji="0" lang="en-US" sz="1800" b="0" i="0" u="none" strike="noStrike" kern="1200" cap="none" spc="0" normalizeH="0" baseline="0" noProof="0" dirty="0">
              <a:ln>
                <a:noFill/>
              </a:ln>
              <a:solidFill>
                <a:schemeClr val="bg1"/>
              </a:solidFill>
              <a:effectLst/>
              <a:uLnTx/>
              <a:uFillTx/>
              <a:latin typeface="Arial"/>
              <a:ea typeface="Tahoma" panose="020B0604030504040204" pitchFamily="34" charset="0"/>
              <a:cs typeface="Tahoma" panose="020B0604030504040204" pitchFamily="34" charset="0"/>
            </a:endParaRPr>
          </a:p>
          <a:p>
            <a:pPr marL="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chemeClr val="bg1"/>
                </a:solidFill>
                <a:effectLst/>
                <a:uLnTx/>
                <a:uFillTx/>
                <a:latin typeface="Arial"/>
                <a:ea typeface="Tahoma" panose="020B0604030504040204" pitchFamily="34" charset="0"/>
                <a:cs typeface="Tahoma" panose="020B0604030504040204" pitchFamily="34" charset="0"/>
              </a:rPr>
              <a:t>404‒985‒1268</a:t>
            </a:r>
            <a:endParaRPr kumimoji="0" lang="en-US" sz="2000" b="0" i="0" u="none" strike="noStrike" kern="1200" cap="none" spc="0" normalizeH="0" baseline="0" noProof="0" dirty="0">
              <a:ln>
                <a:noFill/>
              </a:ln>
              <a:solidFill>
                <a:schemeClr val="bg1"/>
              </a:solidFill>
              <a:effectLst/>
              <a:uLnTx/>
              <a:uFillTx/>
              <a:latin typeface="Arial"/>
              <a:ea typeface="Tahoma" panose="020B0604030504040204" pitchFamily="34" charset="0"/>
              <a:cs typeface="Tahoma" panose="020B0604030504040204" pitchFamily="34" charset="0"/>
            </a:endParaRPr>
          </a:p>
        </p:txBody>
      </p:sp>
    </p:spTree>
    <p:custDataLst>
      <p:tags r:id="rId1"/>
    </p:custDataLst>
    <p:extLst>
      <p:ext uri="{BB962C8B-B14F-4D97-AF65-F5344CB8AC3E}">
        <p14:creationId xmlns:p14="http://schemas.microsoft.com/office/powerpoint/2010/main" val="384585632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C74A56-84F4-4FEE-AC3C-D0ED7D3CD12A}"/>
              </a:ext>
            </a:extLst>
          </p:cNvPr>
          <p:cNvSpPr>
            <a:spLocks noGrp="1"/>
          </p:cNvSpPr>
          <p:nvPr>
            <p:ph type="title"/>
          </p:nvPr>
        </p:nvSpPr>
        <p:spPr/>
        <p:txBody>
          <a:bodyPr/>
          <a:lstStyle/>
          <a:p>
            <a:r>
              <a:rPr lang="en-US" dirty="0"/>
              <a:t>Upcoming T3 Webinars</a:t>
            </a:r>
          </a:p>
        </p:txBody>
      </p:sp>
      <p:sp>
        <p:nvSpPr>
          <p:cNvPr id="4" name="Slide Number Placeholder 3">
            <a:extLst>
              <a:ext uri="{FF2B5EF4-FFF2-40B4-BE49-F238E27FC236}">
                <a16:creationId xmlns:a16="http://schemas.microsoft.com/office/drawing/2014/main" id="{8274A3B3-9C21-44BC-9965-D29DCA9602E8}"/>
              </a:ext>
            </a:extLst>
          </p:cNvPr>
          <p:cNvSpPr>
            <a:spLocks noGrp="1"/>
          </p:cNvSpPr>
          <p:nvPr>
            <p:ph type="sldNum" sz="quarter" idx="7"/>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graphicFrame>
        <p:nvGraphicFramePr>
          <p:cNvPr id="5" name="Table 5">
            <a:extLst>
              <a:ext uri="{FF2B5EF4-FFF2-40B4-BE49-F238E27FC236}">
                <a16:creationId xmlns:a16="http://schemas.microsoft.com/office/drawing/2014/main" id="{C33C4B99-78B7-485D-AF54-5028A17AA4C3}"/>
              </a:ext>
            </a:extLst>
          </p:cNvPr>
          <p:cNvGraphicFramePr>
            <a:graphicFrameLocks noGrp="1"/>
          </p:cNvGraphicFramePr>
          <p:nvPr/>
        </p:nvGraphicFramePr>
        <p:xfrm>
          <a:off x="738126" y="1391813"/>
          <a:ext cx="10705148" cy="1097280"/>
        </p:xfrm>
        <a:graphic>
          <a:graphicData uri="http://schemas.openxmlformats.org/drawingml/2006/table">
            <a:tbl>
              <a:tblPr firstRow="1" bandRow="1">
                <a:tableStyleId>{5C22544A-7EE6-4342-B048-85BDC9FD1C3A}</a:tableStyleId>
              </a:tblPr>
              <a:tblGrid>
                <a:gridCol w="5245100">
                  <a:extLst>
                    <a:ext uri="{9D8B030D-6E8A-4147-A177-3AD203B41FA5}">
                      <a16:colId xmlns:a16="http://schemas.microsoft.com/office/drawing/2014/main" val="3131460604"/>
                    </a:ext>
                  </a:extLst>
                </a:gridCol>
                <a:gridCol w="2997518">
                  <a:extLst>
                    <a:ext uri="{9D8B030D-6E8A-4147-A177-3AD203B41FA5}">
                      <a16:colId xmlns:a16="http://schemas.microsoft.com/office/drawing/2014/main" val="2557454911"/>
                    </a:ext>
                  </a:extLst>
                </a:gridCol>
                <a:gridCol w="2462530">
                  <a:extLst>
                    <a:ext uri="{9D8B030D-6E8A-4147-A177-3AD203B41FA5}">
                      <a16:colId xmlns:a16="http://schemas.microsoft.com/office/drawing/2014/main" val="2117519316"/>
                    </a:ext>
                  </a:extLst>
                </a:gridCol>
              </a:tblGrid>
              <a:tr h="370840">
                <a:tc>
                  <a:txBody>
                    <a:bodyPr/>
                    <a:lstStyle/>
                    <a:p>
                      <a:pPr algn="ctr"/>
                      <a:r>
                        <a:rPr lang="en-US" sz="2400" dirty="0"/>
                        <a:t>Webinar</a:t>
                      </a:r>
                    </a:p>
                  </a:txBody>
                  <a:tcPr>
                    <a:solidFill>
                      <a:srgbClr val="000313"/>
                    </a:solidFill>
                  </a:tcPr>
                </a:tc>
                <a:tc>
                  <a:txBody>
                    <a:bodyPr/>
                    <a:lstStyle/>
                    <a:p>
                      <a:pPr algn="ctr"/>
                      <a:r>
                        <a:rPr lang="en-US" sz="2400" dirty="0"/>
                        <a:t>Date</a:t>
                      </a:r>
                    </a:p>
                  </a:txBody>
                  <a:tcPr>
                    <a:solidFill>
                      <a:srgbClr val="000313"/>
                    </a:solidFill>
                  </a:tcPr>
                </a:tc>
                <a:tc>
                  <a:txBody>
                    <a:bodyPr/>
                    <a:lstStyle/>
                    <a:p>
                      <a:pPr algn="ctr"/>
                      <a:r>
                        <a:rPr lang="en-US" sz="2400" dirty="0"/>
                        <a:t>Time</a:t>
                      </a:r>
                    </a:p>
                  </a:txBody>
                  <a:tcPr>
                    <a:solidFill>
                      <a:srgbClr val="000313"/>
                    </a:solidFill>
                  </a:tcPr>
                </a:tc>
                <a:extLst>
                  <a:ext uri="{0D108BD9-81ED-4DB2-BD59-A6C34878D82A}">
                    <a16:rowId xmlns:a16="http://schemas.microsoft.com/office/drawing/2014/main" val="3545313129"/>
                  </a:ext>
                </a:extLst>
              </a:tr>
              <a:tr h="370840">
                <a:tc>
                  <a:txBody>
                    <a:bodyPr/>
                    <a:lstStyle/>
                    <a:p>
                      <a:r>
                        <a:rPr lang="en-US" sz="1800" b="0" kern="0" dirty="0">
                          <a:solidFill>
                            <a:srgbClr val="000000"/>
                          </a:solidFill>
                        </a:rPr>
                        <a:t>Crowdsourcing for Advancing Operations: </a:t>
                      </a:r>
                      <a:r>
                        <a:rPr lang="en-US" b="0" i="0" dirty="0">
                          <a:solidFill>
                            <a:schemeClr val="dk1"/>
                          </a:solidFill>
                          <a:effectLst/>
                          <a:latin typeface="+mn-lt"/>
                          <a:ea typeface="+mn-ea"/>
                          <a:cs typeface="+mn-cs"/>
                        </a:rPr>
                        <a:t>Emergency and Work Zone Management and Next Steps</a:t>
                      </a:r>
                      <a:endParaRPr lang="en-US" dirty="0"/>
                    </a:p>
                  </a:txBody>
                  <a:tcPr/>
                </a:tc>
                <a:tc>
                  <a:txBody>
                    <a:bodyPr/>
                    <a:lstStyle/>
                    <a:p>
                      <a:pPr algn="l"/>
                      <a:r>
                        <a:rPr lang="en-US" dirty="0"/>
                        <a:t>Tuesday, September 19, 2023</a:t>
                      </a:r>
                    </a:p>
                  </a:txBody>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dirty="0">
                          <a:solidFill>
                            <a:schemeClr val="dk1"/>
                          </a:solidFill>
                          <a:latin typeface="+mn-lt"/>
                          <a:ea typeface="+mn-ea"/>
                          <a:cs typeface="+mn-cs"/>
                        </a:rPr>
                        <a:t>1:00 P.M. - 2:30 P.M. ET</a:t>
                      </a:r>
                    </a:p>
                    <a:p>
                      <a:endParaRPr lang="en-US" dirty="0"/>
                    </a:p>
                  </a:txBody>
                  <a:tcPr/>
                </a:tc>
                <a:extLst>
                  <a:ext uri="{0D108BD9-81ED-4DB2-BD59-A6C34878D82A}">
                    <a16:rowId xmlns:a16="http://schemas.microsoft.com/office/drawing/2014/main" val="4124356789"/>
                  </a:ext>
                </a:extLst>
              </a:tr>
            </a:tbl>
          </a:graphicData>
        </a:graphic>
      </p:graphicFrame>
      <p:sp>
        <p:nvSpPr>
          <p:cNvPr id="7" name="TextBox 6">
            <a:extLst>
              <a:ext uri="{FF2B5EF4-FFF2-40B4-BE49-F238E27FC236}">
                <a16:creationId xmlns:a16="http://schemas.microsoft.com/office/drawing/2014/main" id="{DE68091F-D618-431E-90F4-C8E204C00525}"/>
              </a:ext>
            </a:extLst>
          </p:cNvPr>
          <p:cNvSpPr txBox="1"/>
          <p:nvPr/>
        </p:nvSpPr>
        <p:spPr>
          <a:xfrm>
            <a:off x="738126" y="4458393"/>
            <a:ext cx="10373799" cy="267765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00000"/>
                </a:solidFill>
                <a:effectLst/>
                <a:uLnTx/>
                <a:uFillTx/>
                <a:latin typeface="Calibri"/>
                <a:ea typeface="+mn-ea"/>
                <a:cs typeface="+mn-cs"/>
              </a:rPr>
              <a:t>Register: </a:t>
            </a:r>
            <a:r>
              <a:rPr kumimoji="0" lang="en-US" sz="2800" b="0" i="0" u="none" strike="noStrike" kern="0" cap="none" spc="0" normalizeH="0" baseline="0" noProof="0" dirty="0">
                <a:ln>
                  <a:noFill/>
                </a:ln>
                <a:solidFill>
                  <a:srgbClr val="000000"/>
                </a:solidFill>
                <a:effectLst/>
                <a:uLnTx/>
                <a:uFillTx/>
                <a:latin typeface="Calibri"/>
                <a:ea typeface="+mn-ea"/>
                <a:cs typeface="+mn-cs"/>
                <a:hlinkClick r:id="rId3"/>
              </a:rPr>
              <a:t>https://www.pcb.its.dot.gov/t3_webinars.aspx</a:t>
            </a:r>
            <a:endParaRPr kumimoji="0" lang="en-US" sz="2800" b="0" i="0" u="none" strike="noStrike" kern="0" cap="none" spc="0" normalizeH="0" baseline="0" noProof="0" dirty="0">
              <a:ln>
                <a:noFill/>
              </a:ln>
              <a:solidFill>
                <a:srgbClr val="000000"/>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rgbClr val="000000"/>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000000"/>
                </a:solidFill>
                <a:effectLst/>
                <a:uLnTx/>
                <a:uFillTx/>
                <a:latin typeface="Calibri"/>
                <a:ea typeface="+mn-ea"/>
                <a:cs typeface="+mn-cs"/>
              </a:rPr>
              <a:t>To access the recording and past T3 webinars, visit: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000000"/>
                </a:solidFill>
                <a:effectLst/>
                <a:uLnTx/>
                <a:uFillTx/>
                <a:latin typeface="Calibri"/>
                <a:ea typeface="+mn-ea"/>
                <a:cs typeface="+mn-cs"/>
                <a:hlinkClick r:id="rId4"/>
              </a:rPr>
              <a:t>https://www.pcb.its.dot.gov/t3_archives.aspx</a:t>
            </a:r>
            <a:endParaRPr kumimoji="0" lang="en-US" sz="2800" b="0" i="0" u="none" strike="noStrike" kern="0" cap="none" spc="0" normalizeH="0" baseline="0" noProof="0" dirty="0">
              <a:ln>
                <a:noFill/>
              </a:ln>
              <a:solidFill>
                <a:srgbClr val="000000"/>
              </a:solidFill>
              <a:effectLst/>
              <a:uLnTx/>
              <a:uFillTx/>
              <a:latin typeface="Calibri"/>
              <a:ea typeface="+mn-ea"/>
              <a:cs typeface="+mn-cs"/>
            </a:endParaRPr>
          </a:p>
          <a:p>
            <a:pPr marL="457200" marR="0" lvl="0" indent="-45720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0" cap="none" spc="0" normalizeH="0" baseline="0" noProof="0" dirty="0">
              <a:ln>
                <a:noFill/>
              </a:ln>
              <a:solidFill>
                <a:srgbClr val="000000"/>
              </a:solidFill>
              <a:effectLst/>
              <a:uLnTx/>
              <a:uFillTx/>
              <a:latin typeface="Calibri"/>
              <a:ea typeface="+mn-ea"/>
              <a:cs typeface="+mn-cs"/>
            </a:endParaRPr>
          </a:p>
          <a:p>
            <a:pPr marL="457200" marR="0" lvl="0" indent="-45720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85929510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5EDB23-A3CB-47CD-BFE6-948E4CEC7B8F}"/>
              </a:ext>
            </a:extLst>
          </p:cNvPr>
          <p:cNvSpPr>
            <a:spLocks noGrp="1"/>
          </p:cNvSpPr>
          <p:nvPr>
            <p:ph type="title"/>
          </p:nvPr>
        </p:nvSpPr>
        <p:spPr/>
        <p:txBody>
          <a:bodyPr/>
          <a:lstStyle/>
          <a:p>
            <a:r>
              <a:rPr lang="en-US" dirty="0"/>
              <a:t>Feedback</a:t>
            </a:r>
          </a:p>
        </p:txBody>
      </p:sp>
      <p:sp>
        <p:nvSpPr>
          <p:cNvPr id="3" name="Text Placeholder 2">
            <a:extLst>
              <a:ext uri="{FF2B5EF4-FFF2-40B4-BE49-F238E27FC236}">
                <a16:creationId xmlns:a16="http://schemas.microsoft.com/office/drawing/2014/main" id="{BAD4E266-3C7B-44DA-8765-0DAF15462A4B}"/>
              </a:ext>
            </a:extLst>
          </p:cNvPr>
          <p:cNvSpPr>
            <a:spLocks noGrp="1"/>
          </p:cNvSpPr>
          <p:nvPr>
            <p:ph type="body" idx="1"/>
          </p:nvPr>
        </p:nvSpPr>
        <p:spPr>
          <a:xfrm>
            <a:off x="916938" y="1283787"/>
            <a:ext cx="10358122" cy="3847207"/>
          </a:xfrm>
        </p:spPr>
        <p:txBody>
          <a:bodyPr/>
          <a:lstStyle/>
          <a:p>
            <a:pPr marL="285750" indent="-285750">
              <a:buFont typeface="Arial" panose="020B0604020202020204" pitchFamily="34" charset="0"/>
              <a:buChar char="•"/>
            </a:pPr>
            <a:r>
              <a:rPr lang="en-US" sz="2800" dirty="0"/>
              <a:t>A link to a feedback questionnaire is provided in the chat pod. Please take a few minutes to fill it out – we value your input</a:t>
            </a:r>
          </a:p>
          <a:p>
            <a:pPr marL="285750" indent="-285750">
              <a:buFont typeface="Arial" panose="020B0604020202020204" pitchFamily="34" charset="0"/>
              <a:buChar char="•"/>
            </a:pPr>
            <a:endParaRPr lang="en-US" sz="2800" dirty="0"/>
          </a:p>
          <a:p>
            <a:pPr marL="285750" indent="-285750">
              <a:buFont typeface="Arial" panose="020B0604020202020204" pitchFamily="34" charset="0"/>
              <a:buChar char="•"/>
            </a:pPr>
            <a:r>
              <a:rPr lang="en-US" sz="2800" dirty="0"/>
              <a:t>To receive notifications of upcoming events, send an email to </a:t>
            </a:r>
            <a:r>
              <a:rPr lang="en-US" sz="2800" dirty="0">
                <a:hlinkClick r:id="rId3"/>
              </a:rPr>
              <a:t>T3@dot.gov</a:t>
            </a:r>
            <a:r>
              <a:rPr lang="en-US" sz="2800" dirty="0"/>
              <a:t> with “Add to mailing list” in the subject line</a:t>
            </a:r>
          </a:p>
          <a:p>
            <a:endParaRPr lang="en-US" sz="2800" dirty="0"/>
          </a:p>
          <a:p>
            <a:pPr marL="285750" indent="-285750">
              <a:buFont typeface="Arial" panose="020B0604020202020204" pitchFamily="34" charset="0"/>
              <a:buChar char="•"/>
            </a:pPr>
            <a:endParaRPr lang="en-US" sz="2800" dirty="0"/>
          </a:p>
          <a:p>
            <a:pPr algn="ctr"/>
            <a:r>
              <a:rPr lang="en-US" sz="3600" b="1" dirty="0">
                <a:solidFill>
                  <a:srgbClr val="0C3B71"/>
                </a:solidFill>
              </a:rPr>
              <a:t>Thank you!</a:t>
            </a:r>
          </a:p>
          <a:p>
            <a:endParaRPr lang="en-US" dirty="0"/>
          </a:p>
        </p:txBody>
      </p:sp>
      <p:sp>
        <p:nvSpPr>
          <p:cNvPr id="4" name="Slide Number Placeholder 3">
            <a:extLst>
              <a:ext uri="{FF2B5EF4-FFF2-40B4-BE49-F238E27FC236}">
                <a16:creationId xmlns:a16="http://schemas.microsoft.com/office/drawing/2014/main" id="{9ADD3855-BAC3-4482-8EB1-0D4D080E1542}"/>
              </a:ext>
            </a:extLst>
          </p:cNvPr>
          <p:cNvSpPr>
            <a:spLocks noGrp="1"/>
          </p:cNvSpPr>
          <p:nvPr>
            <p:ph type="sldNum" sz="quarter" idx="7"/>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8" name="Picture 7" descr="Graphical user interface, text, email&#10;&#10;Description automatically generated">
            <a:extLst>
              <a:ext uri="{FF2B5EF4-FFF2-40B4-BE49-F238E27FC236}">
                <a16:creationId xmlns:a16="http://schemas.microsoft.com/office/drawing/2014/main" id="{8F8D7EEC-79C1-4888-9595-D74492B096A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34938" y="4667893"/>
            <a:ext cx="4322124" cy="1466028"/>
          </a:xfrm>
          <a:prstGeom prst="rect">
            <a:avLst/>
          </a:prstGeom>
        </p:spPr>
      </p:pic>
    </p:spTree>
    <p:extLst>
      <p:ext uri="{BB962C8B-B14F-4D97-AF65-F5344CB8AC3E}">
        <p14:creationId xmlns:p14="http://schemas.microsoft.com/office/powerpoint/2010/main" val="38049123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88911D1-49C2-78DA-27B4-5D50C260F374}"/>
              </a:ext>
            </a:extLst>
          </p:cNvPr>
          <p:cNvSpPr>
            <a:spLocks noGrp="1"/>
          </p:cNvSpPr>
          <p:nvPr>
            <p:ph type="title"/>
          </p:nvPr>
        </p:nvSpPr>
        <p:spPr>
          <a:xfrm>
            <a:off x="594994" y="365125"/>
            <a:ext cx="10515600" cy="1325563"/>
          </a:xfrm>
        </p:spPr>
        <p:txBody>
          <a:bodyPr/>
          <a:lstStyle/>
          <a:p>
            <a:r>
              <a:rPr lang="en-US" dirty="0"/>
              <a:t>Today’s Host and Presenters</a:t>
            </a:r>
          </a:p>
        </p:txBody>
      </p:sp>
      <p:sp>
        <p:nvSpPr>
          <p:cNvPr id="7" name="Content Placeholder 3">
            <a:extLst>
              <a:ext uri="{FF2B5EF4-FFF2-40B4-BE49-F238E27FC236}">
                <a16:creationId xmlns:a16="http://schemas.microsoft.com/office/drawing/2014/main" id="{FAA1ED05-8165-FA24-1B44-429D7C701A46}"/>
              </a:ext>
            </a:extLst>
          </p:cNvPr>
          <p:cNvSpPr txBox="1">
            <a:spLocks/>
          </p:cNvSpPr>
          <p:nvPr/>
        </p:nvSpPr>
        <p:spPr>
          <a:xfrm>
            <a:off x="1868589" y="2180510"/>
            <a:ext cx="3982661" cy="3546336"/>
          </a:xfrm>
          <a:prstGeom prst="rect">
            <a:avLst/>
          </a:prstGeom>
        </p:spPr>
        <p:txBody>
          <a:bodyPr vert="horz" lIns="91440" tIns="45720" rIns="91440" bIns="45720" rtlCol="0">
            <a:noAutofit/>
          </a:bodyPr>
          <a:lstStyle>
            <a:lvl1pPr marL="0" indent="0" algn="l" defTabSz="257169" rtl="0" eaLnBrk="1" latinLnBrk="0" hangingPunct="1">
              <a:spcBef>
                <a:spcPct val="20000"/>
              </a:spcBef>
              <a:buFontTx/>
              <a:buNone/>
              <a:defRPr sz="2000" kern="1200">
                <a:solidFill>
                  <a:srgbClr val="0070C0"/>
                </a:solidFill>
                <a:latin typeface="Century Gothic"/>
                <a:ea typeface="+mn-ea"/>
                <a:cs typeface="Century Gothic"/>
              </a:defRPr>
            </a:lvl1pPr>
            <a:lvl2pPr marL="341313" indent="-230188" algn="l" defTabSz="257169" rtl="0" eaLnBrk="1" latinLnBrk="0" hangingPunct="1">
              <a:spcBef>
                <a:spcPct val="20000"/>
              </a:spcBef>
              <a:buFont typeface="Arial" panose="020B0604020202020204" pitchFamily="34" charset="0"/>
              <a:buChar char="•"/>
              <a:defRPr sz="1800" kern="1200">
                <a:solidFill>
                  <a:schemeClr val="tx1"/>
                </a:solidFill>
                <a:latin typeface="Century Gothic"/>
                <a:ea typeface="+mn-ea"/>
                <a:cs typeface="Century Gothic"/>
              </a:defRPr>
            </a:lvl2pPr>
            <a:lvl3pPr marL="684213" indent="-222250" algn="l" defTabSz="257169" rtl="0" eaLnBrk="1" latinLnBrk="0" hangingPunct="1">
              <a:spcBef>
                <a:spcPct val="20000"/>
              </a:spcBef>
              <a:buFont typeface="Wingdings" panose="05000000000000000000" pitchFamily="2" charset="2"/>
              <a:buChar char="§"/>
              <a:defRPr sz="1600" kern="1200">
                <a:solidFill>
                  <a:schemeClr val="tx1"/>
                </a:solidFill>
                <a:latin typeface="Century Gothic"/>
                <a:ea typeface="+mn-ea"/>
                <a:cs typeface="Century Gothic"/>
              </a:defRPr>
            </a:lvl3pPr>
            <a:lvl4pPr marL="900090" indent="-128585" algn="l" defTabSz="257169" rtl="0" eaLnBrk="1" latinLnBrk="0" hangingPunct="1">
              <a:spcBef>
                <a:spcPct val="20000"/>
              </a:spcBef>
              <a:buFont typeface="Arial"/>
              <a:buChar char="–"/>
              <a:defRPr sz="1125" kern="1200">
                <a:solidFill>
                  <a:schemeClr val="tx1"/>
                </a:solidFill>
                <a:latin typeface="Century Gothic"/>
                <a:ea typeface="+mn-ea"/>
                <a:cs typeface="Century Gothic"/>
              </a:defRPr>
            </a:lvl4pPr>
            <a:lvl5pPr marL="1157259" indent="-128585" algn="l" defTabSz="257169" rtl="0" eaLnBrk="1" latinLnBrk="0" hangingPunct="1">
              <a:spcBef>
                <a:spcPct val="20000"/>
              </a:spcBef>
              <a:buFont typeface="Arial"/>
              <a:buChar char="»"/>
              <a:defRPr sz="1125" kern="1200">
                <a:solidFill>
                  <a:schemeClr val="tx1"/>
                </a:solidFill>
                <a:latin typeface="Century Gothic"/>
                <a:ea typeface="+mn-ea"/>
                <a:cs typeface="Century Gothic"/>
              </a:defRPr>
            </a:lvl5pPr>
            <a:lvl6pPr marL="1414427" indent="-128585" algn="l" defTabSz="257169" rtl="0" eaLnBrk="1" latinLnBrk="0" hangingPunct="1">
              <a:spcBef>
                <a:spcPct val="20000"/>
              </a:spcBef>
              <a:buFont typeface="Arial"/>
              <a:buChar char="•"/>
              <a:defRPr sz="1125" kern="1200">
                <a:solidFill>
                  <a:schemeClr val="tx1"/>
                </a:solidFill>
                <a:latin typeface="+mn-lt"/>
                <a:ea typeface="+mn-ea"/>
                <a:cs typeface="+mn-cs"/>
              </a:defRPr>
            </a:lvl6pPr>
            <a:lvl7pPr marL="1671596" indent="-128585" algn="l" defTabSz="257169" rtl="0" eaLnBrk="1" latinLnBrk="0" hangingPunct="1">
              <a:spcBef>
                <a:spcPct val="20000"/>
              </a:spcBef>
              <a:buFont typeface="Arial"/>
              <a:buChar char="•"/>
              <a:defRPr sz="1125" kern="1200">
                <a:solidFill>
                  <a:schemeClr val="tx1"/>
                </a:solidFill>
                <a:latin typeface="+mn-lt"/>
                <a:ea typeface="+mn-ea"/>
                <a:cs typeface="+mn-cs"/>
              </a:defRPr>
            </a:lvl7pPr>
            <a:lvl8pPr marL="1928765" indent="-128585" algn="l" defTabSz="257169" rtl="0" eaLnBrk="1" latinLnBrk="0" hangingPunct="1">
              <a:spcBef>
                <a:spcPct val="20000"/>
              </a:spcBef>
              <a:buFont typeface="Arial"/>
              <a:buChar char="•"/>
              <a:defRPr sz="1125" kern="1200">
                <a:solidFill>
                  <a:schemeClr val="tx1"/>
                </a:solidFill>
                <a:latin typeface="+mn-lt"/>
                <a:ea typeface="+mn-ea"/>
                <a:cs typeface="+mn-cs"/>
              </a:defRPr>
            </a:lvl8pPr>
            <a:lvl9pPr marL="2185933" indent="-128585" algn="l" defTabSz="257169" rtl="0" eaLnBrk="1" latinLnBrk="0" hangingPunct="1">
              <a:spcBef>
                <a:spcPct val="20000"/>
              </a:spcBef>
              <a:buFont typeface="Arial"/>
              <a:buChar char="•"/>
              <a:defRPr sz="1125" kern="1200">
                <a:solidFill>
                  <a:schemeClr val="tx1"/>
                </a:solidFill>
                <a:latin typeface="+mn-lt"/>
                <a:ea typeface="+mn-ea"/>
                <a:cs typeface="+mn-cs"/>
              </a:defRPr>
            </a:lvl9pPr>
          </a:lstStyle>
          <a:p>
            <a:pPr>
              <a:spcBef>
                <a:spcPts val="0"/>
              </a:spcBef>
            </a:pPr>
            <a:r>
              <a:rPr lang="en-US" sz="2400" b="1" dirty="0">
                <a:solidFill>
                  <a:schemeClr val="accent4"/>
                </a:solidFill>
              </a:rPr>
              <a:t>James Colyar, </a:t>
            </a:r>
            <a:r>
              <a:rPr lang="en-US" sz="2400" dirty="0">
                <a:solidFill>
                  <a:schemeClr val="accent4"/>
                </a:solidFill>
              </a:rPr>
              <a:t>Host</a:t>
            </a:r>
            <a:r>
              <a:rPr lang="en-US" sz="2400" b="1" dirty="0">
                <a:solidFill>
                  <a:schemeClr val="accent4"/>
                </a:solidFill>
                <a:latin typeface="Century Gothic"/>
              </a:rPr>
              <a:t> </a:t>
            </a:r>
          </a:p>
          <a:p>
            <a:pPr>
              <a:spcBef>
                <a:spcPts val="0"/>
              </a:spcBef>
            </a:pPr>
            <a:r>
              <a:rPr lang="en-US" dirty="0">
                <a:solidFill>
                  <a:schemeClr val="bg1"/>
                </a:solidFill>
              </a:rPr>
              <a:t>EDC </a:t>
            </a:r>
            <a:r>
              <a:rPr lang="en-US" dirty="0">
                <a:solidFill>
                  <a:schemeClr val="bg1"/>
                </a:solidFill>
                <a:latin typeface="Century Gothic"/>
              </a:rPr>
              <a:t>Crowdsourcing Colead FHWA Office of Operations</a:t>
            </a:r>
          </a:p>
          <a:p>
            <a:pPr>
              <a:spcBef>
                <a:spcPts val="0"/>
              </a:spcBef>
            </a:pPr>
            <a:endParaRPr lang="en-US" sz="2400" dirty="0">
              <a:solidFill>
                <a:schemeClr val="bg1"/>
              </a:solidFill>
            </a:endParaRPr>
          </a:p>
          <a:p>
            <a:pPr>
              <a:spcBef>
                <a:spcPts val="0"/>
              </a:spcBef>
            </a:pPr>
            <a:endParaRPr lang="en-US" sz="2400" dirty="0">
              <a:solidFill>
                <a:schemeClr val="bg1"/>
              </a:solidFill>
            </a:endParaRPr>
          </a:p>
          <a:p>
            <a:pPr>
              <a:spcBef>
                <a:spcPts val="0"/>
              </a:spcBef>
            </a:pPr>
            <a:r>
              <a:rPr lang="en-US" sz="2400" b="1" dirty="0">
                <a:solidFill>
                  <a:schemeClr val="accent4"/>
                </a:solidFill>
              </a:rPr>
              <a:t>Stephanie Marik</a:t>
            </a:r>
          </a:p>
          <a:p>
            <a:pPr>
              <a:spcBef>
                <a:spcPts val="0"/>
              </a:spcBef>
            </a:pPr>
            <a:r>
              <a:rPr lang="en-US" dirty="0">
                <a:solidFill>
                  <a:schemeClr val="bg1"/>
                </a:solidFill>
              </a:rPr>
              <a:t>Transportation Systems Performance Engineer, </a:t>
            </a:r>
          </a:p>
          <a:p>
            <a:pPr>
              <a:spcBef>
                <a:spcPts val="0"/>
              </a:spcBef>
            </a:pPr>
            <a:r>
              <a:rPr lang="en-US" dirty="0">
                <a:solidFill>
                  <a:schemeClr val="bg1"/>
                </a:solidFill>
              </a:rPr>
              <a:t>Ohio Department of Transportation (DOT)</a:t>
            </a:r>
          </a:p>
        </p:txBody>
      </p:sp>
      <p:sp>
        <p:nvSpPr>
          <p:cNvPr id="9" name="Content Placeholder 3" descr="Headshot of James Colyar, Host&#10;EDC6 Crowdsourcing Co-lead, FHWA Office of Operations.">
            <a:extLst>
              <a:ext uri="{FF2B5EF4-FFF2-40B4-BE49-F238E27FC236}">
                <a16:creationId xmlns:a16="http://schemas.microsoft.com/office/drawing/2014/main" id="{14A6BD92-9BDC-51AB-6900-576A1426DF23}"/>
              </a:ext>
            </a:extLst>
          </p:cNvPr>
          <p:cNvSpPr txBox="1">
            <a:spLocks/>
          </p:cNvSpPr>
          <p:nvPr/>
        </p:nvSpPr>
        <p:spPr>
          <a:xfrm>
            <a:off x="7807433" y="2029592"/>
            <a:ext cx="3667504" cy="3532824"/>
          </a:xfrm>
          <a:prstGeom prst="rect">
            <a:avLst/>
          </a:prstGeom>
        </p:spPr>
        <p:txBody>
          <a:bodyPr vert="horz" lIns="91440" tIns="45720" rIns="91440" bIns="45720" rtlCol="0">
            <a:noAutofit/>
          </a:bodyPr>
          <a:lstStyle>
            <a:lvl1pPr marL="0" indent="0" algn="l" defTabSz="257169" rtl="0" eaLnBrk="1" latinLnBrk="0" hangingPunct="1">
              <a:spcBef>
                <a:spcPct val="20000"/>
              </a:spcBef>
              <a:buFontTx/>
              <a:buNone/>
              <a:defRPr sz="2000" kern="1200">
                <a:solidFill>
                  <a:srgbClr val="0070C0"/>
                </a:solidFill>
                <a:latin typeface="Century Gothic"/>
                <a:ea typeface="+mn-ea"/>
                <a:cs typeface="Century Gothic"/>
              </a:defRPr>
            </a:lvl1pPr>
            <a:lvl2pPr marL="341313" indent="-230188" algn="l" defTabSz="257169" rtl="0" eaLnBrk="1" latinLnBrk="0" hangingPunct="1">
              <a:spcBef>
                <a:spcPct val="20000"/>
              </a:spcBef>
              <a:buFont typeface="Arial" panose="020B0604020202020204" pitchFamily="34" charset="0"/>
              <a:buChar char="•"/>
              <a:defRPr sz="1800" kern="1200">
                <a:solidFill>
                  <a:schemeClr val="tx1"/>
                </a:solidFill>
                <a:latin typeface="Century Gothic"/>
                <a:ea typeface="+mn-ea"/>
                <a:cs typeface="Century Gothic"/>
              </a:defRPr>
            </a:lvl2pPr>
            <a:lvl3pPr marL="684213" indent="-222250" algn="l" defTabSz="257169" rtl="0" eaLnBrk="1" latinLnBrk="0" hangingPunct="1">
              <a:spcBef>
                <a:spcPct val="20000"/>
              </a:spcBef>
              <a:buFont typeface="Wingdings" panose="05000000000000000000" pitchFamily="2" charset="2"/>
              <a:buChar char="§"/>
              <a:defRPr sz="1600" kern="1200">
                <a:solidFill>
                  <a:schemeClr val="tx1"/>
                </a:solidFill>
                <a:latin typeface="Century Gothic"/>
                <a:ea typeface="+mn-ea"/>
                <a:cs typeface="Century Gothic"/>
              </a:defRPr>
            </a:lvl3pPr>
            <a:lvl4pPr marL="900090" indent="-128585" algn="l" defTabSz="257169" rtl="0" eaLnBrk="1" latinLnBrk="0" hangingPunct="1">
              <a:spcBef>
                <a:spcPct val="20000"/>
              </a:spcBef>
              <a:buFont typeface="Arial"/>
              <a:buChar char="–"/>
              <a:defRPr sz="1125" kern="1200">
                <a:solidFill>
                  <a:schemeClr val="tx1"/>
                </a:solidFill>
                <a:latin typeface="Century Gothic"/>
                <a:ea typeface="+mn-ea"/>
                <a:cs typeface="Century Gothic"/>
              </a:defRPr>
            </a:lvl4pPr>
            <a:lvl5pPr marL="1157259" indent="-128585" algn="l" defTabSz="257169" rtl="0" eaLnBrk="1" latinLnBrk="0" hangingPunct="1">
              <a:spcBef>
                <a:spcPct val="20000"/>
              </a:spcBef>
              <a:buFont typeface="Arial"/>
              <a:buChar char="»"/>
              <a:defRPr sz="1125" kern="1200">
                <a:solidFill>
                  <a:schemeClr val="tx1"/>
                </a:solidFill>
                <a:latin typeface="Century Gothic"/>
                <a:ea typeface="+mn-ea"/>
                <a:cs typeface="Century Gothic"/>
              </a:defRPr>
            </a:lvl5pPr>
            <a:lvl6pPr marL="1414427" indent="-128585" algn="l" defTabSz="257169" rtl="0" eaLnBrk="1" latinLnBrk="0" hangingPunct="1">
              <a:spcBef>
                <a:spcPct val="20000"/>
              </a:spcBef>
              <a:buFont typeface="Arial"/>
              <a:buChar char="•"/>
              <a:defRPr sz="1125" kern="1200">
                <a:solidFill>
                  <a:schemeClr val="tx1"/>
                </a:solidFill>
                <a:latin typeface="+mn-lt"/>
                <a:ea typeface="+mn-ea"/>
                <a:cs typeface="+mn-cs"/>
              </a:defRPr>
            </a:lvl6pPr>
            <a:lvl7pPr marL="1671596" indent="-128585" algn="l" defTabSz="257169" rtl="0" eaLnBrk="1" latinLnBrk="0" hangingPunct="1">
              <a:spcBef>
                <a:spcPct val="20000"/>
              </a:spcBef>
              <a:buFont typeface="Arial"/>
              <a:buChar char="•"/>
              <a:defRPr sz="1125" kern="1200">
                <a:solidFill>
                  <a:schemeClr val="tx1"/>
                </a:solidFill>
                <a:latin typeface="+mn-lt"/>
                <a:ea typeface="+mn-ea"/>
                <a:cs typeface="+mn-cs"/>
              </a:defRPr>
            </a:lvl7pPr>
            <a:lvl8pPr marL="1928765" indent="-128585" algn="l" defTabSz="257169" rtl="0" eaLnBrk="1" latinLnBrk="0" hangingPunct="1">
              <a:spcBef>
                <a:spcPct val="20000"/>
              </a:spcBef>
              <a:buFont typeface="Arial"/>
              <a:buChar char="•"/>
              <a:defRPr sz="1125" kern="1200">
                <a:solidFill>
                  <a:schemeClr val="tx1"/>
                </a:solidFill>
                <a:latin typeface="+mn-lt"/>
                <a:ea typeface="+mn-ea"/>
                <a:cs typeface="+mn-cs"/>
              </a:defRPr>
            </a:lvl8pPr>
            <a:lvl9pPr marL="2185933" indent="-128585" algn="l" defTabSz="257169" rtl="0" eaLnBrk="1" latinLnBrk="0" hangingPunct="1">
              <a:spcBef>
                <a:spcPct val="20000"/>
              </a:spcBef>
              <a:buFont typeface="Arial"/>
              <a:buChar char="•"/>
              <a:defRPr sz="1125" kern="1200">
                <a:solidFill>
                  <a:schemeClr val="tx1"/>
                </a:solidFill>
                <a:latin typeface="+mn-lt"/>
                <a:ea typeface="+mn-ea"/>
                <a:cs typeface="+mn-cs"/>
              </a:defRPr>
            </a:lvl9pPr>
          </a:lstStyle>
          <a:p>
            <a:pPr>
              <a:lnSpc>
                <a:spcPct val="110000"/>
              </a:lnSpc>
              <a:spcBef>
                <a:spcPts val="0"/>
              </a:spcBef>
            </a:pPr>
            <a:endParaRPr lang="en-US" b="1" dirty="0">
              <a:solidFill>
                <a:schemeClr val="bg1"/>
              </a:solidFill>
            </a:endParaRPr>
          </a:p>
          <a:p>
            <a:pPr>
              <a:lnSpc>
                <a:spcPct val="110000"/>
              </a:lnSpc>
              <a:spcBef>
                <a:spcPts val="0"/>
              </a:spcBef>
            </a:pPr>
            <a:endParaRPr lang="en-US" sz="2400" b="1" dirty="0">
              <a:solidFill>
                <a:schemeClr val="bg1"/>
              </a:solidFill>
            </a:endParaRPr>
          </a:p>
        </p:txBody>
      </p:sp>
      <p:sp>
        <p:nvSpPr>
          <p:cNvPr id="13" name="Content Placeholder 3">
            <a:extLst>
              <a:ext uri="{FF2B5EF4-FFF2-40B4-BE49-F238E27FC236}">
                <a16:creationId xmlns:a16="http://schemas.microsoft.com/office/drawing/2014/main" id="{30DF27AB-55AA-6DDA-11EB-C69D14A6C81C}"/>
              </a:ext>
            </a:extLst>
          </p:cNvPr>
          <p:cNvSpPr txBox="1">
            <a:spLocks/>
          </p:cNvSpPr>
          <p:nvPr/>
        </p:nvSpPr>
        <p:spPr>
          <a:xfrm>
            <a:off x="7543588" y="2180510"/>
            <a:ext cx="4162638" cy="3788090"/>
          </a:xfrm>
          <a:prstGeom prst="rect">
            <a:avLst/>
          </a:prstGeom>
        </p:spPr>
        <p:txBody>
          <a:bodyPr vert="horz" lIns="91440" tIns="45720" rIns="91440" bIns="45720" rtlCol="0">
            <a:noAutofit/>
          </a:bodyPr>
          <a:lstStyle>
            <a:lvl1pPr marL="0" indent="0" algn="l" defTabSz="257169" rtl="0" eaLnBrk="1" latinLnBrk="0" hangingPunct="1">
              <a:spcBef>
                <a:spcPct val="20000"/>
              </a:spcBef>
              <a:buFontTx/>
              <a:buNone/>
              <a:defRPr sz="2000" kern="1200">
                <a:solidFill>
                  <a:srgbClr val="0070C0"/>
                </a:solidFill>
                <a:latin typeface="Century Gothic"/>
                <a:ea typeface="+mn-ea"/>
                <a:cs typeface="Century Gothic"/>
              </a:defRPr>
            </a:lvl1pPr>
            <a:lvl2pPr marL="341313" indent="-230188" algn="l" defTabSz="257169" rtl="0" eaLnBrk="1" latinLnBrk="0" hangingPunct="1">
              <a:spcBef>
                <a:spcPct val="20000"/>
              </a:spcBef>
              <a:buFont typeface="Arial" panose="020B0604020202020204" pitchFamily="34" charset="0"/>
              <a:buChar char="•"/>
              <a:defRPr sz="1800" kern="1200">
                <a:solidFill>
                  <a:schemeClr val="tx1"/>
                </a:solidFill>
                <a:latin typeface="Century Gothic"/>
                <a:ea typeface="+mn-ea"/>
                <a:cs typeface="Century Gothic"/>
              </a:defRPr>
            </a:lvl2pPr>
            <a:lvl3pPr marL="684213" indent="-222250" algn="l" defTabSz="257169" rtl="0" eaLnBrk="1" latinLnBrk="0" hangingPunct="1">
              <a:spcBef>
                <a:spcPct val="20000"/>
              </a:spcBef>
              <a:buFont typeface="Wingdings" panose="05000000000000000000" pitchFamily="2" charset="2"/>
              <a:buChar char="§"/>
              <a:defRPr sz="1600" kern="1200">
                <a:solidFill>
                  <a:schemeClr val="tx1"/>
                </a:solidFill>
                <a:latin typeface="Century Gothic"/>
                <a:ea typeface="+mn-ea"/>
                <a:cs typeface="Century Gothic"/>
              </a:defRPr>
            </a:lvl3pPr>
            <a:lvl4pPr marL="900090" indent="-128585" algn="l" defTabSz="257169" rtl="0" eaLnBrk="1" latinLnBrk="0" hangingPunct="1">
              <a:spcBef>
                <a:spcPct val="20000"/>
              </a:spcBef>
              <a:buFont typeface="Arial"/>
              <a:buChar char="–"/>
              <a:defRPr sz="1125" kern="1200">
                <a:solidFill>
                  <a:schemeClr val="tx1"/>
                </a:solidFill>
                <a:latin typeface="Century Gothic"/>
                <a:ea typeface="+mn-ea"/>
                <a:cs typeface="Century Gothic"/>
              </a:defRPr>
            </a:lvl4pPr>
            <a:lvl5pPr marL="1157259" indent="-128585" algn="l" defTabSz="257169" rtl="0" eaLnBrk="1" latinLnBrk="0" hangingPunct="1">
              <a:spcBef>
                <a:spcPct val="20000"/>
              </a:spcBef>
              <a:buFont typeface="Arial"/>
              <a:buChar char="»"/>
              <a:defRPr sz="1125" kern="1200">
                <a:solidFill>
                  <a:schemeClr val="tx1"/>
                </a:solidFill>
                <a:latin typeface="Century Gothic"/>
                <a:ea typeface="+mn-ea"/>
                <a:cs typeface="Century Gothic"/>
              </a:defRPr>
            </a:lvl5pPr>
            <a:lvl6pPr marL="1414427" indent="-128585" algn="l" defTabSz="257169" rtl="0" eaLnBrk="1" latinLnBrk="0" hangingPunct="1">
              <a:spcBef>
                <a:spcPct val="20000"/>
              </a:spcBef>
              <a:buFont typeface="Arial"/>
              <a:buChar char="•"/>
              <a:defRPr sz="1125" kern="1200">
                <a:solidFill>
                  <a:schemeClr val="tx1"/>
                </a:solidFill>
                <a:latin typeface="+mn-lt"/>
                <a:ea typeface="+mn-ea"/>
                <a:cs typeface="+mn-cs"/>
              </a:defRPr>
            </a:lvl6pPr>
            <a:lvl7pPr marL="1671596" indent="-128585" algn="l" defTabSz="257169" rtl="0" eaLnBrk="1" latinLnBrk="0" hangingPunct="1">
              <a:spcBef>
                <a:spcPct val="20000"/>
              </a:spcBef>
              <a:buFont typeface="Arial"/>
              <a:buChar char="•"/>
              <a:defRPr sz="1125" kern="1200">
                <a:solidFill>
                  <a:schemeClr val="tx1"/>
                </a:solidFill>
                <a:latin typeface="+mn-lt"/>
                <a:ea typeface="+mn-ea"/>
                <a:cs typeface="+mn-cs"/>
              </a:defRPr>
            </a:lvl7pPr>
            <a:lvl8pPr marL="1928765" indent="-128585" algn="l" defTabSz="257169" rtl="0" eaLnBrk="1" latinLnBrk="0" hangingPunct="1">
              <a:spcBef>
                <a:spcPct val="20000"/>
              </a:spcBef>
              <a:buFont typeface="Arial"/>
              <a:buChar char="•"/>
              <a:defRPr sz="1125" kern="1200">
                <a:solidFill>
                  <a:schemeClr val="tx1"/>
                </a:solidFill>
                <a:latin typeface="+mn-lt"/>
                <a:ea typeface="+mn-ea"/>
                <a:cs typeface="+mn-cs"/>
              </a:defRPr>
            </a:lvl8pPr>
            <a:lvl9pPr marL="2185933" indent="-128585" algn="l" defTabSz="257169" rtl="0" eaLnBrk="1" latinLnBrk="0" hangingPunct="1">
              <a:spcBef>
                <a:spcPct val="20000"/>
              </a:spcBef>
              <a:buFont typeface="Arial"/>
              <a:buChar char="•"/>
              <a:defRPr sz="1125" kern="1200">
                <a:solidFill>
                  <a:schemeClr val="tx1"/>
                </a:solidFill>
                <a:latin typeface="+mn-lt"/>
                <a:ea typeface="+mn-ea"/>
                <a:cs typeface="+mn-cs"/>
              </a:defRPr>
            </a:lvl9pPr>
          </a:lstStyle>
          <a:p>
            <a:pPr>
              <a:spcBef>
                <a:spcPts val="0"/>
              </a:spcBef>
            </a:pPr>
            <a:r>
              <a:rPr lang="en-US" sz="2400" b="1" dirty="0">
                <a:solidFill>
                  <a:schemeClr val="accent4"/>
                </a:solidFill>
              </a:rPr>
              <a:t>Dr. Wang Zhang</a:t>
            </a:r>
          </a:p>
          <a:p>
            <a:pPr>
              <a:spcBef>
                <a:spcPts val="0"/>
              </a:spcBef>
            </a:pPr>
            <a:r>
              <a:rPr lang="en-US" dirty="0">
                <a:solidFill>
                  <a:schemeClr val="bg2"/>
                </a:solidFill>
                <a:latin typeface="Helvetica" panose="020B0604020202020204" pitchFamily="34" charset="0"/>
                <a:cs typeface="Calibri" panose="020F0502020204030204" pitchFamily="34" charset="0"/>
              </a:rPr>
              <a:t>Transportation</a:t>
            </a:r>
            <a:r>
              <a:rPr lang="en-US" dirty="0">
                <a:solidFill>
                  <a:schemeClr val="bg1"/>
                </a:solidFill>
              </a:rPr>
              <a:t> Data Program</a:t>
            </a:r>
          </a:p>
          <a:p>
            <a:pPr>
              <a:spcBef>
                <a:spcPts val="0"/>
              </a:spcBef>
            </a:pPr>
            <a:r>
              <a:rPr lang="en-US" dirty="0">
                <a:solidFill>
                  <a:schemeClr val="bg1"/>
                </a:solidFill>
              </a:rPr>
              <a:t>Manager, Maricopa Association of Governments (MAG)</a:t>
            </a:r>
          </a:p>
          <a:p>
            <a:pPr>
              <a:spcBef>
                <a:spcPts val="0"/>
              </a:spcBef>
            </a:pPr>
            <a:endParaRPr lang="en-US" sz="2800" dirty="0">
              <a:solidFill>
                <a:schemeClr val="bg1"/>
              </a:solidFill>
            </a:endParaRPr>
          </a:p>
          <a:p>
            <a:pPr>
              <a:spcBef>
                <a:spcPts val="0"/>
              </a:spcBef>
            </a:pPr>
            <a:r>
              <a:rPr lang="en-US" sz="2400" b="1" dirty="0">
                <a:solidFill>
                  <a:schemeClr val="accent4"/>
                </a:solidFill>
              </a:rPr>
              <a:t>Jeremy Dilmore </a:t>
            </a:r>
          </a:p>
          <a:p>
            <a:pPr>
              <a:spcBef>
                <a:spcPts val="0"/>
              </a:spcBef>
            </a:pPr>
            <a:r>
              <a:rPr lang="en-US" dirty="0">
                <a:solidFill>
                  <a:schemeClr val="bg1"/>
                </a:solidFill>
              </a:rPr>
              <a:t>Transportation Systems Management and Operation Engineer, Florida DOT</a:t>
            </a:r>
          </a:p>
        </p:txBody>
      </p:sp>
      <p:sp>
        <p:nvSpPr>
          <p:cNvPr id="3" name="TextBox 2">
            <a:extLst>
              <a:ext uri="{FF2B5EF4-FFF2-40B4-BE49-F238E27FC236}">
                <a16:creationId xmlns:a16="http://schemas.microsoft.com/office/drawing/2014/main" id="{FEE266F0-2E95-B4AD-648D-C63A79B3422F}"/>
              </a:ext>
            </a:extLst>
          </p:cNvPr>
          <p:cNvSpPr txBox="1">
            <a:spLocks/>
          </p:cNvSpPr>
          <p:nvPr/>
        </p:nvSpPr>
        <p:spPr>
          <a:xfrm>
            <a:off x="662459" y="3505137"/>
            <a:ext cx="1097280" cy="182880"/>
          </a:xfrm>
          <a:prstGeom prst="rect">
            <a:avLst/>
          </a:prstGeom>
          <a:noFill/>
        </p:spPr>
        <p:txBody>
          <a:bodyPr wrap="none" lIns="0" tIns="0" rIns="0" bIns="0" rtlCol="0">
            <a:noAutofit/>
          </a:bodyPr>
          <a:lstStyle/>
          <a:p>
            <a:r>
              <a:rPr lang="en-US" sz="1000" dirty="0">
                <a:solidFill>
                  <a:schemeClr val="bg1"/>
                </a:solidFill>
              </a:rPr>
              <a:t>Source: FHWA.</a:t>
            </a:r>
          </a:p>
        </p:txBody>
      </p:sp>
      <p:sp>
        <p:nvSpPr>
          <p:cNvPr id="4" name="TextBox 3">
            <a:extLst>
              <a:ext uri="{FF2B5EF4-FFF2-40B4-BE49-F238E27FC236}">
                <a16:creationId xmlns:a16="http://schemas.microsoft.com/office/drawing/2014/main" id="{434AAC45-3A40-568D-5840-2B7AFA93A498}"/>
              </a:ext>
            </a:extLst>
          </p:cNvPr>
          <p:cNvSpPr txBox="1">
            <a:spLocks/>
          </p:cNvSpPr>
          <p:nvPr/>
        </p:nvSpPr>
        <p:spPr>
          <a:xfrm>
            <a:off x="6340749" y="3505137"/>
            <a:ext cx="1097280" cy="182880"/>
          </a:xfrm>
          <a:prstGeom prst="rect">
            <a:avLst/>
          </a:prstGeom>
          <a:noFill/>
        </p:spPr>
        <p:txBody>
          <a:bodyPr wrap="none" lIns="0" tIns="0" rIns="0" bIns="0" rtlCol="0">
            <a:noAutofit/>
          </a:bodyPr>
          <a:lstStyle/>
          <a:p>
            <a:r>
              <a:rPr lang="en-US" sz="1000" dirty="0">
                <a:solidFill>
                  <a:schemeClr val="bg1"/>
                </a:solidFill>
              </a:rPr>
              <a:t>Source: MAG.</a:t>
            </a:r>
          </a:p>
        </p:txBody>
      </p:sp>
      <p:sp>
        <p:nvSpPr>
          <p:cNvPr id="6" name="TextBox 5">
            <a:extLst>
              <a:ext uri="{FF2B5EF4-FFF2-40B4-BE49-F238E27FC236}">
                <a16:creationId xmlns:a16="http://schemas.microsoft.com/office/drawing/2014/main" id="{9B2A6CA3-BE4A-0CE4-544D-F17D8DB3398D}"/>
              </a:ext>
            </a:extLst>
          </p:cNvPr>
          <p:cNvSpPr txBox="1">
            <a:spLocks/>
          </p:cNvSpPr>
          <p:nvPr/>
        </p:nvSpPr>
        <p:spPr>
          <a:xfrm>
            <a:off x="6340749" y="5400294"/>
            <a:ext cx="1097280" cy="182880"/>
          </a:xfrm>
          <a:prstGeom prst="rect">
            <a:avLst/>
          </a:prstGeom>
          <a:noFill/>
        </p:spPr>
        <p:txBody>
          <a:bodyPr wrap="none" lIns="0" tIns="0" rIns="0" bIns="0" rtlCol="0">
            <a:noAutofit/>
          </a:bodyPr>
          <a:lstStyle/>
          <a:p>
            <a:r>
              <a:rPr lang="en-US" sz="1000" dirty="0">
                <a:solidFill>
                  <a:schemeClr val="bg1"/>
                </a:solidFill>
              </a:rPr>
              <a:t>Source: Jeremy Dilmore.</a:t>
            </a:r>
          </a:p>
        </p:txBody>
      </p:sp>
      <p:sp>
        <p:nvSpPr>
          <p:cNvPr id="19" name="Slide Number Placeholder 1">
            <a:extLst>
              <a:ext uri="{FF2B5EF4-FFF2-40B4-BE49-F238E27FC236}">
                <a16:creationId xmlns:a16="http://schemas.microsoft.com/office/drawing/2014/main" id="{F28CD557-57AC-5EF6-EEEF-9E656A6A0F21}"/>
              </a:ext>
            </a:extLst>
          </p:cNvPr>
          <p:cNvSpPr>
            <a:spLocks noGrp="1"/>
          </p:cNvSpPr>
          <p:nvPr>
            <p:ph type="sldNum" sz="quarter" idx="12"/>
          </p:nvPr>
        </p:nvSpPr>
        <p:spPr>
          <a:xfrm>
            <a:off x="11825289" y="6557963"/>
            <a:ext cx="307521" cy="263918"/>
          </a:xfrm>
        </p:spPr>
        <p:txBody>
          <a:bodyPr anchor="b"/>
          <a:lstStyle/>
          <a:p>
            <a:fld id="{5B27CD50-890E-4B42-9184-3B68D8CA0906}" type="slidenum">
              <a:rPr lang="en-US" smtClean="0">
                <a:solidFill>
                  <a:schemeClr val="tx1"/>
                </a:solidFill>
              </a:rPr>
              <a:pPr/>
              <a:t>7</a:t>
            </a:fld>
            <a:endParaRPr lang="en-US" dirty="0">
              <a:solidFill>
                <a:schemeClr val="tx1"/>
              </a:solidFill>
            </a:endParaRPr>
          </a:p>
        </p:txBody>
      </p:sp>
      <p:pic>
        <p:nvPicPr>
          <p:cNvPr id="14" name="Picture 13" descr="Headshot of James Colyar, Host,&#10;EDC6 Crowdsourcing Co-lead, FHWA Office of Operations.&#10;">
            <a:extLst>
              <a:ext uri="{FF2B5EF4-FFF2-40B4-BE49-F238E27FC236}">
                <a16:creationId xmlns:a16="http://schemas.microsoft.com/office/drawing/2014/main" id="{F147F1B8-6839-7EFE-4D6B-2667EB5D4A0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62460" y="2117010"/>
            <a:ext cx="1095375" cy="1371600"/>
          </a:xfrm>
          <a:prstGeom prst="rect">
            <a:avLst/>
          </a:prstGeom>
          <a:noFill/>
        </p:spPr>
      </p:pic>
      <p:pic>
        <p:nvPicPr>
          <p:cNvPr id="15" name="Picture 14" descr="Headshot of Stephanie Marik, Transportation Systems Performance Engineer, Office of Traffic Management at Ohio DOT&#10;">
            <a:extLst>
              <a:ext uri="{FF2B5EF4-FFF2-40B4-BE49-F238E27FC236}">
                <a16:creationId xmlns:a16="http://schemas.microsoft.com/office/drawing/2014/main" id="{A6C75A4E-04F0-4EB7-8FD2-BD02BB2E1BA1}"/>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b="17361"/>
          <a:stretch/>
        </p:blipFill>
        <p:spPr bwMode="auto">
          <a:xfrm>
            <a:off x="662459" y="4054094"/>
            <a:ext cx="1097280" cy="1371600"/>
          </a:xfrm>
          <a:prstGeom prst="rect">
            <a:avLst/>
          </a:prstGeom>
          <a:noFill/>
          <a:ln>
            <a:solidFill>
              <a:schemeClr val="accent1"/>
            </a:solidFill>
          </a:ln>
          <a:extLst>
            <a:ext uri="{53640926-AAD7-44D8-BBD7-CCE9431645EC}">
              <a14:shadowObscured xmlns:a14="http://schemas.microsoft.com/office/drawing/2010/main"/>
            </a:ext>
          </a:extLst>
        </p:spPr>
      </p:pic>
      <p:pic>
        <p:nvPicPr>
          <p:cNvPr id="22" name="Picture 21" descr="Dr. Wang Zhang, Transportation Data Program Manager, Maricopa Association of Governments (MAG)">
            <a:extLst>
              <a:ext uri="{FF2B5EF4-FFF2-40B4-BE49-F238E27FC236}">
                <a16:creationId xmlns:a16="http://schemas.microsoft.com/office/drawing/2014/main" id="{24E91492-1AD6-440B-BA5F-680A200BEBC2}"/>
              </a:ext>
            </a:extLst>
          </p:cNvPr>
          <p:cNvPicPr>
            <a:picLocks noChangeAspect="1"/>
          </p:cNvPicPr>
          <p:nvPr/>
        </p:nvPicPr>
        <p:blipFill rotWithShape="1">
          <a:blip r:embed="rId5">
            <a:extLst>
              <a:ext uri="{28A0092B-C50C-407E-A947-70E740481C1C}">
                <a14:useLocalDpi xmlns:a14="http://schemas.microsoft.com/office/drawing/2010/main" val="0"/>
              </a:ext>
            </a:extLst>
          </a:blip>
          <a:srcRect t="5251"/>
          <a:stretch/>
        </p:blipFill>
        <p:spPr bwMode="auto">
          <a:xfrm>
            <a:off x="6333978" y="2117010"/>
            <a:ext cx="1097280" cy="1371600"/>
          </a:xfrm>
          <a:prstGeom prst="rect">
            <a:avLst/>
          </a:prstGeom>
          <a:noFill/>
          <a:ln>
            <a:solidFill>
              <a:schemeClr val="accent1"/>
            </a:solidFill>
          </a:ln>
        </p:spPr>
      </p:pic>
      <p:pic>
        <p:nvPicPr>
          <p:cNvPr id="25" name="Picture 24" descr="Headshot of Jeremy Dilmore, Transportation Systems Management and Operation Engineer, Florida  DOT&#10;">
            <a:extLst>
              <a:ext uri="{FF2B5EF4-FFF2-40B4-BE49-F238E27FC236}">
                <a16:creationId xmlns:a16="http://schemas.microsoft.com/office/drawing/2014/main" id="{B524F017-6C75-46E4-B2D0-7C18B5112D9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2316" r="10590" b="22906"/>
          <a:stretch/>
        </p:blipFill>
        <p:spPr bwMode="auto">
          <a:xfrm>
            <a:off x="6333978" y="4012710"/>
            <a:ext cx="1097280" cy="1371600"/>
          </a:xfrm>
          <a:prstGeom prst="rect">
            <a:avLst/>
          </a:prstGeom>
          <a:noFill/>
          <a:ln>
            <a:solidFill>
              <a:schemeClr val="accent1"/>
            </a:solidFill>
          </a:ln>
          <a:extLst>
            <a:ext uri="{53640926-AAD7-44D8-BBD7-CCE9431645EC}">
              <a14:shadowObscured xmlns:a14="http://schemas.microsoft.com/office/drawing/2010/main"/>
            </a:ext>
          </a:extLst>
        </p:spPr>
      </p:pic>
      <p:sp>
        <p:nvSpPr>
          <p:cNvPr id="26" name="TextBox 25">
            <a:extLst>
              <a:ext uri="{FF2B5EF4-FFF2-40B4-BE49-F238E27FC236}">
                <a16:creationId xmlns:a16="http://schemas.microsoft.com/office/drawing/2014/main" id="{4A5A584A-CF63-48CE-887F-0825B2B76240}"/>
              </a:ext>
            </a:extLst>
          </p:cNvPr>
          <p:cNvSpPr txBox="1">
            <a:spLocks/>
          </p:cNvSpPr>
          <p:nvPr/>
        </p:nvSpPr>
        <p:spPr>
          <a:xfrm>
            <a:off x="662460" y="5425694"/>
            <a:ext cx="1097280" cy="182880"/>
          </a:xfrm>
          <a:prstGeom prst="rect">
            <a:avLst/>
          </a:prstGeom>
          <a:noFill/>
        </p:spPr>
        <p:txBody>
          <a:bodyPr wrap="none" lIns="0" tIns="0" rIns="0" bIns="0" rtlCol="0">
            <a:noAutofit/>
          </a:bodyPr>
          <a:lstStyle/>
          <a:p>
            <a:r>
              <a:rPr lang="en-US" sz="1000" dirty="0">
                <a:solidFill>
                  <a:schemeClr val="bg1"/>
                </a:solidFill>
              </a:rPr>
              <a:t>Source: Ohio DOT.</a:t>
            </a:r>
          </a:p>
        </p:txBody>
      </p:sp>
    </p:spTree>
    <p:extLst>
      <p:ext uri="{BB962C8B-B14F-4D97-AF65-F5344CB8AC3E}">
        <p14:creationId xmlns:p14="http://schemas.microsoft.com/office/powerpoint/2010/main" val="34289448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a:extLst>
              <a:ext uri="{FF2B5EF4-FFF2-40B4-BE49-F238E27FC236}">
                <a16:creationId xmlns:a16="http://schemas.microsoft.com/office/drawing/2014/main" id="{4A9ED152-8926-4E5C-9D11-7693C443899D}"/>
              </a:ext>
              <a:ext uri="{C183D7F6-B498-43B3-948B-1728B52AA6E4}">
                <adec:decorative xmlns:adec="http://schemas.microsoft.com/office/drawing/2017/decorative" val="1"/>
              </a:ext>
            </a:extLst>
          </p:cNvPr>
          <p:cNvPicPr>
            <a:picLocks noChangeAspect="1" noChangeArrowheads="1"/>
          </p:cNvPicPr>
          <p:nvPr/>
        </p:nvPicPr>
        <p:blipFill rotWithShape="1">
          <a:blip r:embed="rId3" cstate="screen">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a:ext>
            </a:extLst>
          </a:blip>
          <a:srcRect/>
          <a:stretch/>
        </p:blipFill>
        <p:spPr bwMode="auto">
          <a:xfrm>
            <a:off x="7620000" y="206098"/>
            <a:ext cx="4572000" cy="4883580"/>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22">
            <a:extLst>
              <a:ext uri="{FF2B5EF4-FFF2-40B4-BE49-F238E27FC236}">
                <a16:creationId xmlns:a16="http://schemas.microsoft.com/office/drawing/2014/main" id="{E7357FD4-EED1-49CD-B938-CAD67A672035}"/>
              </a:ext>
            </a:extLst>
          </p:cNvPr>
          <p:cNvSpPr/>
          <p:nvPr/>
        </p:nvSpPr>
        <p:spPr>
          <a:xfrm>
            <a:off x="7193" y="206099"/>
            <a:ext cx="7801493" cy="4897433"/>
          </a:xfrm>
          <a:prstGeom prst="rect">
            <a:avLst/>
          </a:prstGeom>
          <a:solidFill>
            <a:srgbClr val="0621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22A09AC-9853-48A9-9CD0-76919A726ACF}"/>
              </a:ext>
            </a:extLst>
          </p:cNvPr>
          <p:cNvSpPr>
            <a:spLocks noGrp="1"/>
          </p:cNvSpPr>
          <p:nvPr>
            <p:ph type="ctrTitle"/>
          </p:nvPr>
        </p:nvSpPr>
        <p:spPr>
          <a:xfrm>
            <a:off x="495300" y="463518"/>
            <a:ext cx="11315700" cy="907018"/>
          </a:xfrm>
        </p:spPr>
        <p:txBody>
          <a:bodyPr anchor="t">
            <a:normAutofit/>
          </a:bodyPr>
          <a:lstStyle/>
          <a:p>
            <a:pPr algn="l"/>
            <a:r>
              <a:rPr lang="en-US" sz="4800" dirty="0"/>
              <a:t>Webinar Agenda</a:t>
            </a:r>
          </a:p>
        </p:txBody>
      </p:sp>
      <p:sp>
        <p:nvSpPr>
          <p:cNvPr id="15" name="Content Placeholder 3">
            <a:extLst>
              <a:ext uri="{FF2B5EF4-FFF2-40B4-BE49-F238E27FC236}">
                <a16:creationId xmlns:a16="http://schemas.microsoft.com/office/drawing/2014/main" id="{F9C93373-2246-4E59-8DA7-474C5A305CB5}"/>
              </a:ext>
            </a:extLst>
          </p:cNvPr>
          <p:cNvSpPr txBox="1">
            <a:spLocks/>
          </p:cNvSpPr>
          <p:nvPr/>
        </p:nvSpPr>
        <p:spPr>
          <a:xfrm>
            <a:off x="2598931" y="3787635"/>
            <a:ext cx="2484612" cy="907018"/>
          </a:xfrm>
          <a:prstGeom prst="rect">
            <a:avLst/>
          </a:prstGeom>
        </p:spPr>
        <p:txBody>
          <a:bodyPr vert="horz" lIns="91440" tIns="45720" rIns="91440" bIns="45720" rtlCol="0">
            <a:noAutofit/>
          </a:bodyPr>
          <a:lstStyle>
            <a:lvl1pPr marL="0" indent="0" algn="l" defTabSz="257169" rtl="0" eaLnBrk="1" latinLnBrk="0" hangingPunct="1">
              <a:spcBef>
                <a:spcPct val="20000"/>
              </a:spcBef>
              <a:buFontTx/>
              <a:buNone/>
              <a:defRPr sz="2000" kern="1200">
                <a:solidFill>
                  <a:srgbClr val="0070C0"/>
                </a:solidFill>
                <a:latin typeface="Century Gothic"/>
                <a:ea typeface="+mn-ea"/>
                <a:cs typeface="Century Gothic"/>
              </a:defRPr>
            </a:lvl1pPr>
            <a:lvl2pPr marL="341313" indent="-230188" algn="l" defTabSz="257169" rtl="0" eaLnBrk="1" latinLnBrk="0" hangingPunct="1">
              <a:spcBef>
                <a:spcPct val="20000"/>
              </a:spcBef>
              <a:buFont typeface="Arial" panose="020B0604020202020204" pitchFamily="34" charset="0"/>
              <a:buChar char="•"/>
              <a:defRPr sz="1800" kern="1200">
                <a:solidFill>
                  <a:schemeClr val="tx1"/>
                </a:solidFill>
                <a:latin typeface="Century Gothic"/>
                <a:ea typeface="+mn-ea"/>
                <a:cs typeface="Century Gothic"/>
              </a:defRPr>
            </a:lvl2pPr>
            <a:lvl3pPr marL="684213" indent="-222250" algn="l" defTabSz="257169" rtl="0" eaLnBrk="1" latinLnBrk="0" hangingPunct="1">
              <a:spcBef>
                <a:spcPct val="20000"/>
              </a:spcBef>
              <a:buFont typeface="Wingdings" panose="05000000000000000000" pitchFamily="2" charset="2"/>
              <a:buChar char="§"/>
              <a:defRPr sz="1600" kern="1200">
                <a:solidFill>
                  <a:schemeClr val="tx1"/>
                </a:solidFill>
                <a:latin typeface="Century Gothic"/>
                <a:ea typeface="+mn-ea"/>
                <a:cs typeface="Century Gothic"/>
              </a:defRPr>
            </a:lvl3pPr>
            <a:lvl4pPr marL="900090" indent="-128585" algn="l" defTabSz="257169" rtl="0" eaLnBrk="1" latinLnBrk="0" hangingPunct="1">
              <a:spcBef>
                <a:spcPct val="20000"/>
              </a:spcBef>
              <a:buFont typeface="Arial"/>
              <a:buChar char="–"/>
              <a:defRPr sz="1125" kern="1200">
                <a:solidFill>
                  <a:schemeClr val="tx1"/>
                </a:solidFill>
                <a:latin typeface="Century Gothic"/>
                <a:ea typeface="+mn-ea"/>
                <a:cs typeface="Century Gothic"/>
              </a:defRPr>
            </a:lvl4pPr>
            <a:lvl5pPr marL="1157259" indent="-128585" algn="l" defTabSz="257169" rtl="0" eaLnBrk="1" latinLnBrk="0" hangingPunct="1">
              <a:spcBef>
                <a:spcPct val="20000"/>
              </a:spcBef>
              <a:buFont typeface="Arial"/>
              <a:buChar char="»"/>
              <a:defRPr sz="1125" kern="1200">
                <a:solidFill>
                  <a:schemeClr val="tx1"/>
                </a:solidFill>
                <a:latin typeface="Century Gothic"/>
                <a:ea typeface="+mn-ea"/>
                <a:cs typeface="Century Gothic"/>
              </a:defRPr>
            </a:lvl5pPr>
            <a:lvl6pPr marL="1414427" indent="-128585" algn="l" defTabSz="257169" rtl="0" eaLnBrk="1" latinLnBrk="0" hangingPunct="1">
              <a:spcBef>
                <a:spcPct val="20000"/>
              </a:spcBef>
              <a:buFont typeface="Arial"/>
              <a:buChar char="•"/>
              <a:defRPr sz="1125" kern="1200">
                <a:solidFill>
                  <a:schemeClr val="tx1"/>
                </a:solidFill>
                <a:latin typeface="+mn-lt"/>
                <a:ea typeface="+mn-ea"/>
                <a:cs typeface="+mn-cs"/>
              </a:defRPr>
            </a:lvl6pPr>
            <a:lvl7pPr marL="1671596" indent="-128585" algn="l" defTabSz="257169" rtl="0" eaLnBrk="1" latinLnBrk="0" hangingPunct="1">
              <a:spcBef>
                <a:spcPct val="20000"/>
              </a:spcBef>
              <a:buFont typeface="Arial"/>
              <a:buChar char="•"/>
              <a:defRPr sz="1125" kern="1200">
                <a:solidFill>
                  <a:schemeClr val="tx1"/>
                </a:solidFill>
                <a:latin typeface="+mn-lt"/>
                <a:ea typeface="+mn-ea"/>
                <a:cs typeface="+mn-cs"/>
              </a:defRPr>
            </a:lvl7pPr>
            <a:lvl8pPr marL="1928765" indent="-128585" algn="l" defTabSz="257169" rtl="0" eaLnBrk="1" latinLnBrk="0" hangingPunct="1">
              <a:spcBef>
                <a:spcPct val="20000"/>
              </a:spcBef>
              <a:buFont typeface="Arial"/>
              <a:buChar char="•"/>
              <a:defRPr sz="1125" kern="1200">
                <a:solidFill>
                  <a:schemeClr val="tx1"/>
                </a:solidFill>
                <a:latin typeface="+mn-lt"/>
                <a:ea typeface="+mn-ea"/>
                <a:cs typeface="+mn-cs"/>
              </a:defRPr>
            </a:lvl8pPr>
            <a:lvl9pPr marL="2185933" indent="-128585" algn="l" defTabSz="257169" rtl="0" eaLnBrk="1" latinLnBrk="0" hangingPunct="1">
              <a:spcBef>
                <a:spcPct val="20000"/>
              </a:spcBef>
              <a:buFont typeface="Arial"/>
              <a:buChar char="•"/>
              <a:defRPr sz="1125" kern="1200">
                <a:solidFill>
                  <a:schemeClr val="tx1"/>
                </a:solidFill>
                <a:latin typeface="+mn-lt"/>
                <a:ea typeface="+mn-ea"/>
                <a:cs typeface="+mn-cs"/>
              </a:defRPr>
            </a:lvl9pPr>
          </a:lstStyle>
          <a:p>
            <a:pPr>
              <a:lnSpc>
                <a:spcPct val="110000"/>
              </a:lnSpc>
              <a:spcBef>
                <a:spcPts val="0"/>
              </a:spcBef>
            </a:pPr>
            <a:endParaRPr lang="en-US" sz="1800" dirty="0">
              <a:solidFill>
                <a:schemeClr val="bg1"/>
              </a:solidFill>
            </a:endParaRPr>
          </a:p>
        </p:txBody>
      </p:sp>
      <p:sp>
        <p:nvSpPr>
          <p:cNvPr id="4" name="Rectangle 3">
            <a:extLst>
              <a:ext uri="{FF2B5EF4-FFF2-40B4-BE49-F238E27FC236}">
                <a16:creationId xmlns:a16="http://schemas.microsoft.com/office/drawing/2014/main" id="{43830DEC-22C9-4C2A-A88B-3B1066A235B4}"/>
              </a:ext>
            </a:extLst>
          </p:cNvPr>
          <p:cNvSpPr/>
          <p:nvPr/>
        </p:nvSpPr>
        <p:spPr>
          <a:xfrm>
            <a:off x="7754253" y="198594"/>
            <a:ext cx="2055589" cy="4897434"/>
          </a:xfrm>
          <a:prstGeom prst="rect">
            <a:avLst/>
          </a:prstGeom>
          <a:gradFill flip="none" rotWithShape="1">
            <a:gsLst>
              <a:gs pos="0">
                <a:srgbClr val="062142"/>
              </a:gs>
              <a:gs pos="100000">
                <a:srgbClr val="062142">
                  <a:alpha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AAD4F324-CDC1-4FCD-8C05-2DA459B27451}"/>
              </a:ext>
            </a:extLst>
          </p:cNvPr>
          <p:cNvSpPr txBox="1"/>
          <p:nvPr/>
        </p:nvSpPr>
        <p:spPr>
          <a:xfrm>
            <a:off x="7037148" y="4770609"/>
            <a:ext cx="1165704" cy="369332"/>
          </a:xfrm>
          <a:prstGeom prst="rect">
            <a:avLst/>
          </a:prstGeom>
          <a:noFill/>
        </p:spPr>
        <p:txBody>
          <a:bodyPr wrap="none" rtlCol="0">
            <a:spAutoFit/>
          </a:bodyPr>
          <a:lstStyle/>
          <a:p>
            <a:r>
              <a:rPr lang="en-US" sz="1000" dirty="0">
                <a:solidFill>
                  <a:schemeClr val="bg1"/>
                </a:solidFill>
                <a:latin typeface="Calibri" panose="020F0502020204030204" pitchFamily="34" charset="0"/>
                <a:cs typeface="Calibri" panose="020F0502020204030204" pitchFamily="34" charset="0"/>
              </a:rPr>
              <a:t>Source:</a:t>
            </a:r>
            <a:r>
              <a:rPr lang="en-US" dirty="0">
                <a:solidFill>
                  <a:schemeClr val="bg1"/>
                </a:solidFill>
                <a:latin typeface="Calibri" panose="020F0502020204030204" pitchFamily="34" charset="0"/>
                <a:cs typeface="Calibri" panose="020F0502020204030204" pitchFamily="34" charset="0"/>
              </a:rPr>
              <a:t> </a:t>
            </a:r>
            <a:r>
              <a:rPr lang="en-US" sz="1000" dirty="0">
                <a:solidFill>
                  <a:schemeClr val="bg1"/>
                </a:solidFill>
                <a:latin typeface="Calibri" panose="020F0502020204030204" pitchFamily="34" charset="0"/>
                <a:cs typeface="Calibri" panose="020F0502020204030204" pitchFamily="34" charset="0"/>
              </a:rPr>
              <a:t>Unsplash</a:t>
            </a:r>
            <a:r>
              <a:rPr lang="en-US" sz="1100" dirty="0">
                <a:solidFill>
                  <a:schemeClr val="bg1"/>
                </a:solidFill>
                <a:latin typeface="Calibri" panose="020F0502020204030204" pitchFamily="34" charset="0"/>
                <a:cs typeface="Calibri" panose="020F0502020204030204" pitchFamily="34" charset="0"/>
              </a:rPr>
              <a:t>.</a:t>
            </a:r>
          </a:p>
        </p:txBody>
      </p:sp>
      <p:sp>
        <p:nvSpPr>
          <p:cNvPr id="16" name="Content Placeholder 3">
            <a:extLst>
              <a:ext uri="{FF2B5EF4-FFF2-40B4-BE49-F238E27FC236}">
                <a16:creationId xmlns:a16="http://schemas.microsoft.com/office/drawing/2014/main" id="{AEA2F04D-843F-403F-B4E3-F90D31865AD6}"/>
              </a:ext>
            </a:extLst>
          </p:cNvPr>
          <p:cNvSpPr txBox="1">
            <a:spLocks/>
          </p:cNvSpPr>
          <p:nvPr/>
        </p:nvSpPr>
        <p:spPr>
          <a:xfrm>
            <a:off x="495298" y="1370536"/>
            <a:ext cx="7258955" cy="3324118"/>
          </a:xfrm>
          <a:prstGeom prst="rect">
            <a:avLst/>
          </a:prstGeom>
        </p:spPr>
        <p:txBody>
          <a:bodyPr vert="horz" lIns="91440" tIns="45720" rIns="91440" bIns="45720" rtlCol="0" anchor="t">
            <a:noAutofit/>
          </a:bodyPr>
          <a:lstStyle>
            <a:lvl1pPr marL="0" indent="0" algn="l" defTabSz="257169" rtl="0" eaLnBrk="1" latinLnBrk="0" hangingPunct="1">
              <a:spcBef>
                <a:spcPct val="20000"/>
              </a:spcBef>
              <a:buFontTx/>
              <a:buNone/>
              <a:defRPr sz="2000" kern="1200">
                <a:solidFill>
                  <a:srgbClr val="0070C0"/>
                </a:solidFill>
                <a:latin typeface="Century Gothic"/>
                <a:ea typeface="+mn-ea"/>
                <a:cs typeface="Century Gothic"/>
              </a:defRPr>
            </a:lvl1pPr>
            <a:lvl2pPr marL="341313" indent="-230188" algn="l" defTabSz="257169" rtl="0" eaLnBrk="1" latinLnBrk="0" hangingPunct="1">
              <a:spcBef>
                <a:spcPct val="20000"/>
              </a:spcBef>
              <a:buFont typeface="Arial" panose="020B0604020202020204" pitchFamily="34" charset="0"/>
              <a:buChar char="•"/>
              <a:defRPr sz="1800" kern="1200">
                <a:solidFill>
                  <a:schemeClr val="tx1"/>
                </a:solidFill>
                <a:latin typeface="Century Gothic"/>
                <a:ea typeface="+mn-ea"/>
                <a:cs typeface="Century Gothic"/>
              </a:defRPr>
            </a:lvl2pPr>
            <a:lvl3pPr marL="684213" indent="-222250" algn="l" defTabSz="257169" rtl="0" eaLnBrk="1" latinLnBrk="0" hangingPunct="1">
              <a:spcBef>
                <a:spcPct val="20000"/>
              </a:spcBef>
              <a:buFont typeface="Wingdings" panose="05000000000000000000" pitchFamily="2" charset="2"/>
              <a:buChar char="§"/>
              <a:defRPr sz="1600" kern="1200">
                <a:solidFill>
                  <a:schemeClr val="tx1"/>
                </a:solidFill>
                <a:latin typeface="Century Gothic"/>
                <a:ea typeface="+mn-ea"/>
                <a:cs typeface="Century Gothic"/>
              </a:defRPr>
            </a:lvl3pPr>
            <a:lvl4pPr marL="900090" indent="-128585" algn="l" defTabSz="257169" rtl="0" eaLnBrk="1" latinLnBrk="0" hangingPunct="1">
              <a:spcBef>
                <a:spcPct val="20000"/>
              </a:spcBef>
              <a:buFont typeface="Arial"/>
              <a:buChar char="–"/>
              <a:defRPr sz="1125" kern="1200">
                <a:solidFill>
                  <a:schemeClr val="tx1"/>
                </a:solidFill>
                <a:latin typeface="Century Gothic"/>
                <a:ea typeface="+mn-ea"/>
                <a:cs typeface="Century Gothic"/>
              </a:defRPr>
            </a:lvl4pPr>
            <a:lvl5pPr marL="1157259" indent="-128585" algn="l" defTabSz="257169" rtl="0" eaLnBrk="1" latinLnBrk="0" hangingPunct="1">
              <a:spcBef>
                <a:spcPct val="20000"/>
              </a:spcBef>
              <a:buFont typeface="Arial"/>
              <a:buChar char="»"/>
              <a:defRPr sz="1125" kern="1200">
                <a:solidFill>
                  <a:schemeClr val="tx1"/>
                </a:solidFill>
                <a:latin typeface="Century Gothic"/>
                <a:ea typeface="+mn-ea"/>
                <a:cs typeface="Century Gothic"/>
              </a:defRPr>
            </a:lvl5pPr>
            <a:lvl6pPr marL="1414427" indent="-128585" algn="l" defTabSz="257169" rtl="0" eaLnBrk="1" latinLnBrk="0" hangingPunct="1">
              <a:spcBef>
                <a:spcPct val="20000"/>
              </a:spcBef>
              <a:buFont typeface="Arial"/>
              <a:buChar char="•"/>
              <a:defRPr sz="1125" kern="1200">
                <a:solidFill>
                  <a:schemeClr val="tx1"/>
                </a:solidFill>
                <a:latin typeface="+mn-lt"/>
                <a:ea typeface="+mn-ea"/>
                <a:cs typeface="+mn-cs"/>
              </a:defRPr>
            </a:lvl6pPr>
            <a:lvl7pPr marL="1671596" indent="-128585" algn="l" defTabSz="257169" rtl="0" eaLnBrk="1" latinLnBrk="0" hangingPunct="1">
              <a:spcBef>
                <a:spcPct val="20000"/>
              </a:spcBef>
              <a:buFont typeface="Arial"/>
              <a:buChar char="•"/>
              <a:defRPr sz="1125" kern="1200">
                <a:solidFill>
                  <a:schemeClr val="tx1"/>
                </a:solidFill>
                <a:latin typeface="+mn-lt"/>
                <a:ea typeface="+mn-ea"/>
                <a:cs typeface="+mn-cs"/>
              </a:defRPr>
            </a:lvl7pPr>
            <a:lvl8pPr marL="1928765" indent="-128585" algn="l" defTabSz="257169" rtl="0" eaLnBrk="1" latinLnBrk="0" hangingPunct="1">
              <a:spcBef>
                <a:spcPct val="20000"/>
              </a:spcBef>
              <a:buFont typeface="Arial"/>
              <a:buChar char="•"/>
              <a:defRPr sz="1125" kern="1200">
                <a:solidFill>
                  <a:schemeClr val="tx1"/>
                </a:solidFill>
                <a:latin typeface="+mn-lt"/>
                <a:ea typeface="+mn-ea"/>
                <a:cs typeface="+mn-cs"/>
              </a:defRPr>
            </a:lvl8pPr>
            <a:lvl9pPr marL="2185933" indent="-128585" algn="l" defTabSz="257169" rtl="0" eaLnBrk="1" latinLnBrk="0" hangingPunct="1">
              <a:spcBef>
                <a:spcPct val="20000"/>
              </a:spcBef>
              <a:buFont typeface="Arial"/>
              <a:buChar char="•"/>
              <a:defRPr sz="1125" kern="1200">
                <a:solidFill>
                  <a:schemeClr val="tx1"/>
                </a:solidFill>
                <a:latin typeface="+mn-lt"/>
                <a:ea typeface="+mn-ea"/>
                <a:cs typeface="+mn-cs"/>
              </a:defRPr>
            </a:lvl9pPr>
          </a:lstStyle>
          <a:p>
            <a:pPr marL="1597025" indent="-1597025">
              <a:spcBef>
                <a:spcPts val="0"/>
              </a:spcBef>
              <a:spcAft>
                <a:spcPts val="1800"/>
              </a:spcAft>
              <a:tabLst>
                <a:tab pos="1597025" algn="l"/>
                <a:tab pos="6748463" algn="l"/>
              </a:tabLst>
            </a:pPr>
            <a:r>
              <a:rPr lang="en-US" sz="2400" b="1" dirty="0">
                <a:solidFill>
                  <a:schemeClr val="bg1"/>
                </a:solidFill>
              </a:rPr>
              <a:t>1:05 p.m. 	</a:t>
            </a:r>
            <a:r>
              <a:rPr lang="en-US" sz="2400" dirty="0">
                <a:solidFill>
                  <a:schemeClr val="bg1"/>
                </a:solidFill>
              </a:rPr>
              <a:t>FHWA EDC-6 Crowdsourcing Innovation and Course Background</a:t>
            </a:r>
          </a:p>
          <a:p>
            <a:pPr marL="1597025" indent="-1597025">
              <a:spcBef>
                <a:spcPts val="0"/>
              </a:spcBef>
              <a:spcAft>
                <a:spcPts val="1800"/>
              </a:spcAft>
              <a:tabLst>
                <a:tab pos="1597025" algn="l"/>
                <a:tab pos="6748463" algn="l"/>
              </a:tabLst>
            </a:pPr>
            <a:r>
              <a:rPr lang="en-US" sz="2400" b="1" dirty="0">
                <a:solidFill>
                  <a:schemeClr val="bg1"/>
                </a:solidFill>
              </a:rPr>
              <a:t>1:15 p.m. 	</a:t>
            </a:r>
            <a:r>
              <a:rPr lang="en-US" sz="2400" dirty="0">
                <a:solidFill>
                  <a:schemeClr val="bg1"/>
                </a:solidFill>
              </a:rPr>
              <a:t>Road Weather Management</a:t>
            </a:r>
          </a:p>
          <a:p>
            <a:pPr marL="1597025" indent="-1597025">
              <a:spcBef>
                <a:spcPts val="0"/>
              </a:spcBef>
              <a:spcAft>
                <a:spcPts val="1800"/>
              </a:spcAft>
              <a:tabLst>
                <a:tab pos="1597025" algn="l"/>
                <a:tab pos="6748463" algn="l"/>
              </a:tabLst>
            </a:pPr>
            <a:r>
              <a:rPr lang="en-US" sz="2400" b="1" dirty="0">
                <a:solidFill>
                  <a:schemeClr val="bg1"/>
                </a:solidFill>
              </a:rPr>
              <a:t>1:35 p.m. 	</a:t>
            </a:r>
            <a:r>
              <a:rPr lang="en-US" sz="2400" dirty="0">
                <a:solidFill>
                  <a:schemeClr val="bg1"/>
                </a:solidFill>
              </a:rPr>
              <a:t>Arterial Management</a:t>
            </a:r>
          </a:p>
          <a:p>
            <a:pPr marL="1597025" indent="-1597025">
              <a:spcBef>
                <a:spcPts val="0"/>
              </a:spcBef>
              <a:spcAft>
                <a:spcPts val="1800"/>
              </a:spcAft>
              <a:tabLst>
                <a:tab pos="1597025" algn="l"/>
                <a:tab pos="6748463" algn="l"/>
              </a:tabLst>
            </a:pPr>
            <a:r>
              <a:rPr lang="en-US" sz="2400" b="1">
                <a:solidFill>
                  <a:schemeClr val="bg1"/>
                </a:solidFill>
              </a:rPr>
              <a:t>2:10 </a:t>
            </a:r>
            <a:r>
              <a:rPr lang="en-US" sz="2400" b="1" dirty="0">
                <a:solidFill>
                  <a:schemeClr val="bg1"/>
                </a:solidFill>
              </a:rPr>
              <a:t>p.m. 	</a:t>
            </a:r>
            <a:r>
              <a:rPr lang="en-US" sz="2400" dirty="0">
                <a:solidFill>
                  <a:schemeClr val="bg1"/>
                </a:solidFill>
              </a:rPr>
              <a:t>Question and Answer</a:t>
            </a:r>
          </a:p>
          <a:p>
            <a:pPr marL="1597025" indent="-1597025">
              <a:spcBef>
                <a:spcPts val="0"/>
              </a:spcBef>
              <a:spcAft>
                <a:spcPts val="1800"/>
              </a:spcAft>
              <a:tabLst>
                <a:tab pos="1597025" algn="l"/>
                <a:tab pos="6748463" algn="l"/>
              </a:tabLst>
            </a:pPr>
            <a:r>
              <a:rPr lang="en-US" sz="2400" b="1" dirty="0">
                <a:solidFill>
                  <a:schemeClr val="bg1"/>
                </a:solidFill>
              </a:rPr>
              <a:t>2:30 p.m.</a:t>
            </a:r>
            <a:r>
              <a:rPr lang="en-US" sz="2400" dirty="0">
                <a:solidFill>
                  <a:schemeClr val="bg1"/>
                </a:solidFill>
              </a:rPr>
              <a:t>	Webinar Close</a:t>
            </a:r>
          </a:p>
          <a:p>
            <a:pPr>
              <a:lnSpc>
                <a:spcPct val="110000"/>
              </a:lnSpc>
              <a:spcBef>
                <a:spcPts val="0"/>
              </a:spcBef>
            </a:pPr>
            <a:endParaRPr lang="en-US" sz="1000" b="1" dirty="0">
              <a:solidFill>
                <a:schemeClr val="bg1"/>
              </a:solidFill>
            </a:endParaRPr>
          </a:p>
          <a:p>
            <a:pPr>
              <a:lnSpc>
                <a:spcPct val="110000"/>
              </a:lnSpc>
              <a:spcBef>
                <a:spcPts val="0"/>
              </a:spcBef>
            </a:pPr>
            <a:endParaRPr lang="en-US" b="1" dirty="0">
              <a:solidFill>
                <a:schemeClr val="bg1"/>
              </a:solidFill>
            </a:endParaRPr>
          </a:p>
          <a:p>
            <a:pPr marL="285750" indent="-285750">
              <a:lnSpc>
                <a:spcPct val="110000"/>
              </a:lnSpc>
              <a:spcBef>
                <a:spcPts val="0"/>
              </a:spcBef>
              <a:buFont typeface="Arial" panose="020B0604020202020204" pitchFamily="34" charset="0"/>
              <a:buChar char="•"/>
            </a:pPr>
            <a:endParaRPr lang="en-US" b="1" dirty="0">
              <a:solidFill>
                <a:schemeClr val="bg1"/>
              </a:solidFill>
            </a:endParaRPr>
          </a:p>
          <a:p>
            <a:pPr>
              <a:lnSpc>
                <a:spcPct val="110000"/>
              </a:lnSpc>
              <a:spcBef>
                <a:spcPts val="0"/>
              </a:spcBef>
            </a:pPr>
            <a:endParaRPr lang="en-US" b="1" dirty="0">
              <a:solidFill>
                <a:schemeClr val="bg1"/>
              </a:solidFill>
            </a:endParaRPr>
          </a:p>
          <a:p>
            <a:pPr>
              <a:lnSpc>
                <a:spcPct val="110000"/>
              </a:lnSpc>
              <a:spcBef>
                <a:spcPts val="0"/>
              </a:spcBef>
            </a:pPr>
            <a:endParaRPr lang="en-US" b="1" dirty="0">
              <a:solidFill>
                <a:schemeClr val="bg1"/>
              </a:solidFill>
            </a:endParaRPr>
          </a:p>
          <a:p>
            <a:pPr>
              <a:lnSpc>
                <a:spcPct val="110000"/>
              </a:lnSpc>
              <a:spcBef>
                <a:spcPts val="0"/>
              </a:spcBef>
            </a:pPr>
            <a:endParaRPr lang="en-US" b="1" dirty="0">
              <a:solidFill>
                <a:schemeClr val="bg1"/>
              </a:solidFill>
            </a:endParaRPr>
          </a:p>
        </p:txBody>
      </p:sp>
      <p:sp>
        <p:nvSpPr>
          <p:cNvPr id="5" name="Slide Number Placeholder 1">
            <a:extLst>
              <a:ext uri="{FF2B5EF4-FFF2-40B4-BE49-F238E27FC236}">
                <a16:creationId xmlns:a16="http://schemas.microsoft.com/office/drawing/2014/main" id="{70234241-A9CA-8C76-E548-82241D130EB5}"/>
              </a:ext>
            </a:extLst>
          </p:cNvPr>
          <p:cNvSpPr>
            <a:spLocks noGrp="1"/>
          </p:cNvSpPr>
          <p:nvPr>
            <p:ph type="sldNum" sz="quarter" idx="12"/>
          </p:nvPr>
        </p:nvSpPr>
        <p:spPr>
          <a:xfrm>
            <a:off x="11825289" y="6557963"/>
            <a:ext cx="307521" cy="263918"/>
          </a:xfrm>
        </p:spPr>
        <p:txBody>
          <a:bodyPr anchor="b"/>
          <a:lstStyle/>
          <a:p>
            <a:fld id="{5B27CD50-890E-4B42-9184-3B68D8CA0906}" type="slidenum">
              <a:rPr lang="en-US" smtClean="0">
                <a:solidFill>
                  <a:schemeClr val="tx1"/>
                </a:solidFill>
              </a:rPr>
              <a:pPr/>
              <a:t>8</a:t>
            </a:fld>
            <a:endParaRPr lang="en-US" dirty="0">
              <a:solidFill>
                <a:schemeClr val="tx1"/>
              </a:solidFill>
            </a:endParaRPr>
          </a:p>
        </p:txBody>
      </p:sp>
      <p:sp>
        <p:nvSpPr>
          <p:cNvPr id="3" name="TextBox 2">
            <a:extLst>
              <a:ext uri="{FF2B5EF4-FFF2-40B4-BE49-F238E27FC236}">
                <a16:creationId xmlns:a16="http://schemas.microsoft.com/office/drawing/2014/main" id="{038DF784-A6CE-2352-8951-43FF7F2922B9}"/>
              </a:ext>
            </a:extLst>
          </p:cNvPr>
          <p:cNvSpPr txBox="1"/>
          <p:nvPr/>
        </p:nvSpPr>
        <p:spPr>
          <a:xfrm>
            <a:off x="526142" y="4720346"/>
            <a:ext cx="1886157" cy="369332"/>
          </a:xfrm>
          <a:prstGeom prst="rect">
            <a:avLst/>
          </a:prstGeom>
          <a:noFill/>
        </p:spPr>
        <p:txBody>
          <a:bodyPr wrap="none" rtlCol="0">
            <a:spAutoFit/>
          </a:bodyPr>
          <a:lstStyle/>
          <a:p>
            <a:r>
              <a:rPr lang="en-US" dirty="0">
                <a:solidFill>
                  <a:schemeClr val="bg1"/>
                </a:solidFill>
                <a:latin typeface="Arial" panose="020B0604020202020204" pitchFamily="34" charset="0"/>
                <a:cs typeface="Arial" panose="020B0604020202020204" pitchFamily="34" charset="0"/>
              </a:rPr>
              <a:t>*EDT Time Zone</a:t>
            </a:r>
          </a:p>
        </p:txBody>
      </p:sp>
    </p:spTree>
    <p:extLst>
      <p:ext uri="{BB962C8B-B14F-4D97-AF65-F5344CB8AC3E}">
        <p14:creationId xmlns:p14="http://schemas.microsoft.com/office/powerpoint/2010/main" val="5018217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5">
            <a:extLst>
              <a:ext uri="{FF2B5EF4-FFF2-40B4-BE49-F238E27FC236}">
                <a16:creationId xmlns:a16="http://schemas.microsoft.com/office/drawing/2014/main" id="{0E250E56-ECBA-47AA-BA09-DA51E388E2A3}"/>
              </a:ext>
            </a:extLst>
          </p:cNvPr>
          <p:cNvSpPr>
            <a:spLocks noGrp="1" noChangeArrowheads="1"/>
          </p:cNvSpPr>
          <p:nvPr>
            <p:ph sz="half" idx="16"/>
          </p:nvPr>
        </p:nvSpPr>
        <p:spPr>
          <a:xfrm>
            <a:off x="5209031" y="1219200"/>
            <a:ext cx="6312409" cy="4419600"/>
          </a:xfrm>
        </p:spPr>
        <p:txBody>
          <a:bodyPr>
            <a:noAutofit/>
          </a:bodyPr>
          <a:lstStyle/>
          <a:p>
            <a:pPr marL="112713">
              <a:spcBef>
                <a:spcPts val="900"/>
              </a:spcBef>
            </a:pPr>
            <a:r>
              <a:rPr lang="en-US" altLang="en-US" sz="2800" b="1" dirty="0"/>
              <a:t>State-based innovation   deployment model</a:t>
            </a:r>
            <a:br>
              <a:rPr lang="en-US" altLang="en-US" sz="2800" b="1" dirty="0"/>
            </a:br>
            <a:endParaRPr lang="en-US" altLang="en-US" sz="2800" b="1" dirty="0"/>
          </a:p>
          <a:p>
            <a:pPr marL="112713">
              <a:lnSpc>
                <a:spcPct val="100000"/>
              </a:lnSpc>
              <a:spcBef>
                <a:spcPts val="900"/>
              </a:spcBef>
            </a:pPr>
            <a:r>
              <a:rPr lang="en-US" altLang="en-US" sz="2800" b="1" dirty="0"/>
              <a:t>Proven but underutilized innovations</a:t>
            </a:r>
            <a:br>
              <a:rPr lang="en-US" altLang="en-US" sz="2800" b="1" dirty="0"/>
            </a:br>
            <a:endParaRPr lang="en-US" altLang="en-US" sz="2800" b="1" dirty="0"/>
          </a:p>
          <a:p>
            <a:pPr marL="112713">
              <a:spcBef>
                <a:spcPts val="900"/>
              </a:spcBef>
            </a:pPr>
            <a:r>
              <a:rPr lang="en-US" altLang="en-US" sz="2800" b="1" dirty="0"/>
              <a:t>2-year cycles</a:t>
            </a:r>
          </a:p>
          <a:p>
            <a:pPr marL="112713">
              <a:spcBef>
                <a:spcPts val="900"/>
              </a:spcBef>
            </a:pPr>
            <a:endParaRPr lang="en-US" altLang="en-US" sz="2800" b="1" dirty="0"/>
          </a:p>
          <a:p>
            <a:pPr marL="112713">
              <a:lnSpc>
                <a:spcPct val="80000"/>
              </a:lnSpc>
              <a:spcBef>
                <a:spcPts val="900"/>
              </a:spcBef>
            </a:pPr>
            <a:r>
              <a:rPr lang="en-US" sz="2800" b="1" i="1" dirty="0">
                <a:solidFill>
                  <a:schemeClr val="accent4"/>
                </a:solidFill>
                <a:hlinkClick r:id="rId3">
                  <a:extLst>
                    <a:ext uri="{A12FA001-AC4F-418D-AE19-62706E023703}">
                      <ahyp:hlinkClr xmlns:ahyp="http://schemas.microsoft.com/office/drawing/2018/hyperlinkcolor" val="tx"/>
                    </a:ext>
                  </a:extLst>
                </a:hlinkClick>
              </a:rPr>
              <a:t>http://www.fhwa.dot.gov/innovation/everydaycounts/</a:t>
            </a:r>
            <a:endParaRPr lang="en-US" altLang="en-US" sz="2800" b="1" i="1" dirty="0">
              <a:solidFill>
                <a:schemeClr val="accent4"/>
              </a:solidFill>
            </a:endParaRPr>
          </a:p>
        </p:txBody>
      </p:sp>
      <p:sp>
        <p:nvSpPr>
          <p:cNvPr id="4" name="Title 3"/>
          <p:cNvSpPr>
            <a:spLocks noGrp="1"/>
          </p:cNvSpPr>
          <p:nvPr>
            <p:ph type="title"/>
          </p:nvPr>
        </p:nvSpPr>
        <p:spPr/>
        <p:txBody>
          <a:bodyPr>
            <a:normAutofit/>
          </a:bodyPr>
          <a:lstStyle/>
          <a:p>
            <a:pPr algn="r">
              <a:lnSpc>
                <a:spcPct val="100000"/>
              </a:lnSpc>
            </a:pPr>
            <a:r>
              <a:rPr lang="en-US" altLang="en-US" sz="5400" dirty="0"/>
              <a:t>What Is </a:t>
            </a:r>
            <a:br>
              <a:rPr lang="en-US" altLang="en-US" sz="5400" dirty="0"/>
            </a:br>
            <a:r>
              <a:rPr lang="en-US" altLang="en-US" sz="5400" dirty="0"/>
              <a:t>Every Day Counts?</a:t>
            </a:r>
            <a:endParaRPr lang="en-US" sz="5400" dirty="0"/>
          </a:p>
        </p:txBody>
      </p:sp>
      <p:sp>
        <p:nvSpPr>
          <p:cNvPr id="3" name="Slide Number Placeholder 1">
            <a:extLst>
              <a:ext uri="{FF2B5EF4-FFF2-40B4-BE49-F238E27FC236}">
                <a16:creationId xmlns:a16="http://schemas.microsoft.com/office/drawing/2014/main" id="{1C1F7590-79A3-7548-C934-927B121A5674}"/>
              </a:ext>
            </a:extLst>
          </p:cNvPr>
          <p:cNvSpPr>
            <a:spLocks noGrp="1"/>
          </p:cNvSpPr>
          <p:nvPr>
            <p:ph type="sldNum" sz="quarter" idx="12"/>
          </p:nvPr>
        </p:nvSpPr>
        <p:spPr>
          <a:xfrm>
            <a:off x="11825289" y="6557963"/>
            <a:ext cx="307521" cy="263918"/>
          </a:xfrm>
        </p:spPr>
        <p:txBody>
          <a:bodyPr anchor="b"/>
          <a:lstStyle/>
          <a:p>
            <a:fld id="{5B27CD50-890E-4B42-9184-3B68D8CA0906}" type="slidenum">
              <a:rPr lang="en-US" smtClean="0">
                <a:solidFill>
                  <a:schemeClr val="tx1"/>
                </a:solidFill>
              </a:rPr>
              <a:pPr/>
              <a:t>9</a:t>
            </a:fld>
            <a:endParaRPr lang="en-US" dirty="0">
              <a:solidFill>
                <a:schemeClr val="tx1"/>
              </a:solidFill>
            </a:endParaRPr>
          </a:p>
        </p:txBody>
      </p:sp>
    </p:spTree>
    <p:extLst>
      <p:ext uri="{BB962C8B-B14F-4D97-AF65-F5344CB8AC3E}">
        <p14:creationId xmlns:p14="http://schemas.microsoft.com/office/powerpoint/2010/main" val="131643578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0"/>
  <p:tag name="MMPROD_UIDATA" val="&lt;database version=&quot;11.0&quot;&gt;&lt;object type=&quot;1&quot; unique_id=&quot;10001&quot;&gt;&lt;object type=&quot;2&quot; unique_id=&quot;11007&quot;&gt;&lt;object type=&quot;3&quot; unique_id=&quot;11008&quot;&gt;&lt;property id=&quot;20148&quot; value=&quot;5&quot;/&gt;&lt;property id=&quot;20300&quot; value=&quot;Slide 6 - &amp;quot;Road Weather Management and Arterial Management Part 4 of 5 in the Crowdsourcing for Operations Course via Webinar&amp;quot;&quot;/&gt;&lt;property id=&quot;20307&quot; value=&quot;1618&quot;/&gt;&lt;/object&gt;&lt;object type=&quot;3&quot; unique_id=&quot;11009&quot;&gt;&lt;property id=&quot;20148&quot; value=&quot;5&quot;/&gt;&lt;property id=&quot;20300&quot; value=&quot;Slide 7 - &amp;quot;DISCLAIMER&amp;quot;&quot;/&gt;&lt;property id=&quot;20307&quot; value=&quot;1620&quot;/&gt;&lt;/object&gt;&lt;object type=&quot;3&quot; unique_id=&quot;11010&quot;&gt;&lt;property id=&quot;20148&quot; value=&quot;5&quot;/&gt;&lt;property id=&quot;20300&quot; value=&quot;Slide 8 - &amp;quot;Today’s Host and Presenters&amp;quot;&quot;/&gt;&lt;property id=&quot;20307&quot; value=&quot;1596&quot;/&gt;&lt;/object&gt;&lt;object type=&quot;3&quot; unique_id=&quot;11011&quot;&gt;&lt;property id=&quot;20148&quot; value=&quot;5&quot;/&gt;&lt;property id=&quot;20300&quot; value=&quot;Slide 9 - &amp;quot;Webinar Agenda&amp;quot;&quot;/&gt;&lt;property id=&quot;20307&quot; value=&quot;1182&quot;/&gt;&lt;/object&gt;&lt;object type=&quot;3&quot; unique_id=&quot;11012&quot;&gt;&lt;property id=&quot;20148&quot; value=&quot;5&quot;/&gt;&lt;property id=&quot;20300&quot; value=&quot;Slide 10 - &amp;quot;What Is  Every Day Counts?&amp;quot;&quot;/&gt;&lt;property id=&quot;20307&quot; value=&quot;1621&quot;/&gt;&lt;/object&gt;&lt;object type=&quot;3&quot; unique_id=&quot;11013&quot;&gt;&lt;property id=&quot;20148&quot; value=&quot;5&quot;/&gt;&lt;property id=&quot;20300&quot; value=&quot;Slide 11 - &amp;quot;EDC-6: Deepen Crowdsourcing Roots  for a Bountiful Suite of Benefits&amp;quot;&quot;/&gt;&lt;property id=&quot;20307&quot; value=&quot;1156&quot;/&gt;&lt;/object&gt;&lt;object type=&quot;3&quot; unique_id=&quot;11014&quot;&gt;&lt;property id=&quot;20148&quot; value=&quot;5&quot;/&gt;&lt;property id=&quot;20300&quot; value=&quot;Slide 12 - &amp;quot;Crowdsourcing Course-in-a-Box&amp;quot;&quot;/&gt;&lt;property id=&quot;20307&quot; value=&quot;1622&quot;/&gt;&lt;/object&gt;&lt;object type=&quot;3&quot; unique_id=&quot;11015&quot;&gt;&lt;property id=&quot;20148&quot; value=&quot;5&quot;/&gt;&lt;property id=&quot;20300&quot; value=&quot;Slide 13 - &amp;quot;Whom Is the Course Targeting? Transportation Groups&amp;quot;&quot;/&gt;&lt;property id=&quot;20307&quot; value=&quot;1623&quot;/&gt;&lt;/object&gt;&lt;object type=&quot;3&quot; unique_id=&quot;11016&quot;&gt;&lt;property id=&quot;20148&quot; value=&quot;5&quot;/&gt;&lt;property id=&quot;20300&quot; value=&quot;Slide 14 - &amp;quot;Course Is Modular by Design&amp;quot;&quot;/&gt;&lt;property id=&quot;20307&quot; value=&quot;1624&quot;/&gt;&lt;/object&gt;&lt;object type=&quot;3&quot; unique_id=&quot;11017&quot;&gt;&lt;property id=&quot;20148&quot; value=&quot;5&quot;/&gt;&lt;property id=&quot;20300&quot; value=&quot;Slide 15 - &amp;quot;Crowdsourcing Course Delivery by Webinar&amp;quot;&quot;/&gt;&lt;property id=&quot;20307&quot; value=&quot;1616&quot;/&gt;&lt;/object&gt;&lt;object type=&quot;3&quot; unique_id=&quot;11018&quot;&gt;&lt;property id=&quot;20148&quot; value=&quot;5&quot;/&gt;&lt;property id=&quot;20300&quot; value=&quot;Slide 16 - &amp;quot;Summary of Webinar 3 Modules&amp;quot;&quot;/&gt;&lt;property id=&quot;20307&quot; value=&quot;1605&quot;/&gt;&lt;/object&gt;&lt;object type=&quot;3&quot; unique_id=&quot;11019&quot;&gt;&lt;property id=&quot;20148&quot; value=&quot;5&quot;/&gt;&lt;property id=&quot;20300&quot; value=&quot;Slide 17 - &amp;quot;Introductions&amp;quot;&quot;/&gt;&lt;property id=&quot;20307&quot; value=&quot;1323&quot;/&gt;&lt;/object&gt;&lt;object type=&quot;3&quot; unique_id=&quot;11020&quot;&gt;&lt;property id=&quot;20148&quot; value=&quot;5&quot;/&gt;&lt;property id=&quot;20300&quot; value=&quot;Slide 18 - &amp;quot;&amp;amp;#x09;LESSON: &amp;amp;#x09;Road Weather Management &amp;amp;#x09;INSTRUCTOR: &amp;amp;#x09;Stephanie Marik, Ohio DOT&amp;quot;&quot;/&gt;&lt;property id=&quot;20307&quot; value=&quot;1590&quot;/&gt;&lt;/object&gt;&lt;object type=&quot;3&quot; unique_id=&quot;11021&quot;&gt;&lt;property id=&quot;20148&quot; value=&quot;5&quot;/&gt;&lt;property id=&quot;20300&quot; value=&quot;Slide 19 - &amp;quot;Lesson Objective&amp;quot;&quot;/&gt;&lt;property id=&quot;20307&quot; value=&quot;257&quot;/&gt;&lt;/object&gt;&lt;object type=&quot;3&quot; unique_id=&quot;11022&quot;&gt;&lt;property id=&quot;20148&quot; value=&quot;5&quot;/&gt;&lt;property id=&quot;20300&quot; value=&quot;Slide 20 - &amp;quot;Road Weather Management Challenges&amp;quot;&quot;/&gt;&lt;property id=&quot;20307&quot; value=&quot;1319&quot;/&gt;&lt;/object&gt;&lt;object type=&quot;3&quot; unique_id=&quot;11023&quot;&gt;&lt;property id=&quot;20148&quot; value=&quot;5&quot;/&gt;&lt;property id=&quot;20300&quot; value=&quot;Slide 21 - &amp;quot;Crowdsourcing Applications for Road Weather Management&amp;quot;&quot;/&gt;&lt;property id=&quot;20307&quot; value=&quot;1331&quot;/&gt;&lt;/object&gt;&lt;object type=&quot;3&quot; unique_id=&quot;11024&quot;&gt;&lt;property id=&quot;20148&quot; value=&quot;5&quot;/&gt;&lt;property id=&quot;20300&quot; value=&quot;Slide 22 - &amp;quot;Road Weather Management Crowdsourcing Examples &amp;quot;&quot;/&gt;&lt;property id=&quot;20307&quot; value=&quot;1330&quot;/&gt;&lt;/object&gt;&lt;object type=&quot;3&quot; unique_id=&quot;11025&quot;&gt;&lt;property id=&quot;20148&quot; value=&quot;5&quot;/&gt;&lt;property id=&quot;20300&quot; value=&quot;Slide 23 - &amp;quot;Example: Utah DOT Citizen Reporter Program&amp;quot;&quot;/&gt;&lt;property id=&quot;20307&quot; value=&quot;1324&quot;/&gt;&lt;/object&gt;&lt;object type=&quot;3&quot; unique_id=&quot;11026&quot;&gt;&lt;property id=&quot;20148&quot; value=&quot;5&quot;/&gt;&lt;property id=&quot;20300&quot; value=&quot;Slide 24 - &amp;quot;Example: City of Frisco, Texas Crowdsources Road Weather Detection  &amp;quot;&quot;/&gt;&lt;property id=&quot;20307&quot; value=&quot;1326&quot;/&gt;&lt;/object&gt;&lt;object type=&quot;3&quot; unique_id=&quot;11027&quot;&gt;&lt;property id=&quot;20148&quot; value=&quot;5&quot;/&gt;&lt;property id=&quot;20300&quot; value=&quot;Slide 25 - &amp;quot;Example: Maine DOT Crowdsources Road Weather Detection within Workforce&amp;quot;&quot;/&gt;&lt;property id=&quot;20307&quot; value=&quot;1332&quot;/&gt;&lt;/object&gt;&lt;object type=&quot;3&quot; unique_id=&quot;11028&quot;&gt;&lt;property id=&quot;20148&quot; value=&quot;5&quot;/&gt;&lt;property id=&quot;20300&quot; value=&quot;Slide 26 - &amp;quot;Ohio DOT  Road Weather Reporting&amp;quot;&quot;/&gt;&lt;property id=&quot;20307&quot; value=&quot;1247&quot;/&gt;&lt;/object&gt;&lt;object type=&quot;3&quot; unique_id=&quot;11029&quot;&gt;&lt;property id=&quot;20148&quot; value=&quot;5&quot;/&gt;&lt;property id=&quot;20300&quot; value=&quot;Slide 27 - &amp;quot;Snow &amp;amp; Ice – Performance Evaluator (SNIPE)&amp;quot;&quot;/&gt;&lt;property id=&quot;20307&quot; value=&quot;1176&quot;/&gt;&lt;/object&gt;&lt;object type=&quot;3&quot; unique_id=&quot;11030&quot;&gt;&lt;property id=&quot;20148&quot; value=&quot;5&quot;/&gt;&lt;property id=&quot;20300&quot; value=&quot;Slide 28 - &amp;quot;Snow &amp;amp; Ice – Performance Evaluator (SNIPE)&amp;quot;&quot;/&gt;&lt;property id=&quot;20307&quot; value=&quot;262&quot;/&gt;&lt;/object&gt;&lt;object type=&quot;3&quot; unique_id=&quot;11031&quot;&gt;&lt;property id=&quot;20148&quot; value=&quot;5&quot;/&gt;&lt;property id=&quot;20300&quot; value=&quot;Slide 29 - &amp;quot;1 – Event Begins&amp;quot;&quot;/&gt;&lt;property id=&quot;20307&quot; value=&quot;1167&quot;/&gt;&lt;/object&gt;&lt;object type=&quot;3&quot; unique_id=&quot;11032&quot;&gt;&lt;property id=&quot;20148&quot; value=&quot;5&quot;/&gt;&lt;property id=&quot;20300&quot; value=&quot;Slide 30 - &amp;quot;2 – Event Ends&amp;quot;&quot;/&gt;&lt;property id=&quot;20307&quot; value=&quot;1168&quot;/&gt;&lt;/object&gt;&lt;object type=&quot;3&quot; unique_id=&quot;11033&quot;&gt;&lt;property id=&quot;20148&quot; value=&quot;5&quot;/&gt;&lt;property id=&quot;20300&quot; value=&quot;Slide 31 - &amp;quot;Weather Matrices&amp;quot;&quot;/&gt;&lt;property id=&quot;20307&quot; value=&quot;1170&quot;/&gt;&lt;/object&gt;&lt;object type=&quot;3&quot; unique_id=&quot;11034&quot;&gt;&lt;property id=&quot;20148&quot; value=&quot;5&quot;/&gt;&lt;property id=&quot;20300&quot; value=&quot;Slide 32 - &amp;quot;3 – Route Recovery&amp;quot;&quot;/&gt;&lt;property id=&quot;20307&quot; value=&quot;1169&quot;/&gt;&lt;/object&gt;&lt;object type=&quot;3&quot; unique_id=&quot;11035&quot;&gt;&lt;property id=&quot;20148&quot; value=&quot;5&quot;/&gt;&lt;property id=&quot;20300&quot; value=&quot;Slide 33 - &amp;quot;Route Level of Service&amp;quot;&quot;/&gt;&lt;property id=&quot;20307&quot; value=&quot;1172&quot;/&gt;&lt;/object&gt;&lt;object type=&quot;3&quot; unique_id=&quot;11036&quot;&gt;&lt;property id=&quot;20148&quot; value=&quot;5&quot;/&gt;&lt;property id=&quot;20300&quot; value=&quot;Slide 34 - &amp;quot;Snow &amp;amp; Ice – Reporting&amp;quot;&quot;/&gt;&lt;property id=&quot;20307&quot; value=&quot;1189&quot;/&gt;&lt;/object&gt;&lt;object type=&quot;3&quot; unique_id=&quot;11037&quot;&gt;&lt;property id=&quot;20148&quot; value=&quot;5&quot;/&gt;&lt;property id=&quot;20300&quot; value=&quot;Slide 35 - &amp;quot;Real-Time Snow and Ice&amp;quot;&quot;/&gt;&lt;property id=&quot;20307&quot; value=&quot;1236&quot;/&gt;&lt;/object&gt;&lt;object type=&quot;3&quot; unique_id=&quot;11038&quot;&gt;&lt;property id=&quot;20148&quot; value=&quot;5&quot;/&gt;&lt;property id=&quot;20300&quot; value=&quot;Slide 36 - &amp;quot;Real-Time Snow and Ice&amp;quot;&quot;/&gt;&lt;property id=&quot;20307&quot; value=&quot;268&quot;/&gt;&lt;/object&gt;&lt;object type=&quot;3&quot; unique_id=&quot;11039&quot;&gt;&lt;property id=&quot;20148&quot; value=&quot;5&quot;/&gt;&lt;property id=&quot;20300&quot; value=&quot;Slide 37 - &amp;quot;Making the Business Case&amp;quot;&quot;/&gt;&lt;property id=&quot;20307&quot; value=&quot;269&quot;/&gt;&lt;/object&gt;&lt;object type=&quot;3&quot; unique_id=&quot;11040&quot;&gt;&lt;property id=&quot;20148&quot; value=&quot;5&quot;/&gt;&lt;property id=&quot;20300&quot; value=&quot;Slide 38 - &amp;quot;TOAST Traffic Operations Assessment Systems Tool&amp;quot;&quot;/&gt;&lt;property id=&quot;20307&quot; value=&quot;1228&quot;/&gt;&lt;/object&gt;&lt;object type=&quot;3&quot; unique_id=&quot;11041&quot;&gt;&lt;property id=&quot;20148&quot; value=&quot;5&quot;/&gt;&lt;property id=&quot;20300&quot; value=&quot;Slide 39 - &amp;quot;Knowledge Check&amp;quot;&quot;/&gt;&lt;property id=&quot;20307&quot; value=&quot;1327&quot;/&gt;&lt;/object&gt;&lt;object type=&quot;3&quot; unique_id=&quot;11042&quot;&gt;&lt;property id=&quot;20148&quot; value=&quot;5&quot;/&gt;&lt;property id=&quot;20300&quot; value=&quot;Slide 40 - &amp;quot;&amp;amp;#x09;LESSON: &amp;amp;#x09;Arterial Management &amp;amp;#x09;INSTRUCTOR: &amp;amp;#x09;Dr. Wang Zhang, MAG and  &amp;amp;#x09;&amp;amp;#x09;Jeremy Dilmore, Florida DOT &amp;quot;&quot;/&gt;&lt;property id=&quot;20307&quot; value=&quot;1619&quot;/&gt;&lt;/object&gt;&lt;object type=&quot;3&quot; unique_id=&quot;11043&quot;&gt;&lt;property id=&quot;20148&quot; value=&quot;5&quot;/&gt;&lt;property id=&quot;20300&quot; value=&quot;Slide 41 - &amp;quot;Lesson Objective&amp;quot;&quot;/&gt;&lt;property id=&quot;20307&quot; value=&quot;1628&quot;/&gt;&lt;/object&gt;&lt;object type=&quot;3&quot; unique_id=&quot;11044&quot;&gt;&lt;property id=&quot;20148&quot; value=&quot;5&quot;/&gt;&lt;property id=&quot;20300&quot; value=&quot;Slide 42 - &amp;quot;Arterial Management Challenges&amp;quot;&quot;/&gt;&lt;property id=&quot;20307&quot; value=&quot;1629&quot;/&gt;&lt;/object&gt;&lt;object type=&quot;3&quot; unique_id=&quot;11045&quot;&gt;&lt;property id=&quot;20148&quot; value=&quot;5&quot;/&gt;&lt;property id=&quot;20300&quot; value=&quot;Slide 43 - &amp;quot;Crowdsourcing Applications for Arterial Management&amp;quot;&quot;/&gt;&lt;property id=&quot;20307&quot; value=&quot;1630&quot;/&gt;&lt;/object&gt;&lt;object type=&quot;3&quot; unique_id=&quot;11046&quot;&gt;&lt;property id=&quot;20148&quot; value=&quot;5&quot;/&gt;&lt;property id=&quot;20300&quot; value=&quot;Slide 44 - &amp;quot;Crowdsourced Data Uses for Arterial Management&amp;quot;&quot;/&gt;&lt;property id=&quot;20307&quot; value=&quot;1638&quot;/&gt;&lt;/object&gt;&lt;object type=&quot;3&quot; unique_id=&quot;11047&quot;&gt;&lt;property id=&quot;20148&quot; value=&quot;5&quot;/&gt;&lt;property id=&quot;20300&quot; value=&quot;Slide 45&quot;/&gt;&lt;property id=&quot;20307&quot; value=&quot;1612&quot;/&gt;&lt;/object&gt;&lt;object type=&quot;3&quot; unique_id=&quot;11048&quot;&gt;&lt;property id=&quot;20148&quot; value=&quot;5&quot;/&gt;&lt;property id=&quot;20300&quot; value=&quot;Slide 46&quot;/&gt;&lt;property id=&quot;20307&quot; value=&quot;1592&quot;/&gt;&lt;/object&gt;&lt;object type=&quot;3&quot; unique_id=&quot;11049&quot;&gt;&lt;property id=&quot;20148&quot; value=&quot;5&quot;/&gt;&lt;property id=&quot;20300&quot; value=&quot;Slide 47&quot;/&gt;&lt;property id=&quot;20307&quot; value=&quot;333&quot;/&gt;&lt;/object&gt;&lt;object type=&quot;3&quot; unique_id=&quot;11050&quot;&gt;&lt;property id=&quot;20148&quot; value=&quot;5&quot;/&gt;&lt;property id=&quot;20300&quot; value=&quot;Slide 48&quot;/&gt;&lt;property id=&quot;20307&quot; value=&quot;299&quot;/&gt;&lt;/object&gt;&lt;object type=&quot;3&quot; unique_id=&quot;11051&quot;&gt;&lt;property id=&quot;20148&quot; value=&quot;5&quot;/&gt;&lt;property id=&quot;20300&quot; value=&quot;Slide 49&quot;/&gt;&lt;property id=&quot;20307&quot; value=&quot;1613&quot;/&gt;&lt;/object&gt;&lt;object type=&quot;3&quot; unique_id=&quot;11052&quot;&gt;&lt;property id=&quot;20148&quot; value=&quot;5&quot;/&gt;&lt;property id=&quot;20300&quot; value=&quot;Slide 50 - &amp;quot;How MAG Uses Connected Vehicle (CV) Data on other Applications&amp;quot;&quot;/&gt;&lt;property id=&quot;20307&quot; value=&quot;390&quot;/&gt;&lt;/object&gt;&lt;object type=&quot;3&quot; unique_id=&quot;11053&quot;&gt;&lt;property id=&quot;20148&quot; value=&quot;5&quot;/&gt;&lt;property id=&quot;20300&quot; value=&quot;Slide 51 - &amp;quot;MAG Embraces Connected Vehicle Data and Other Crowdsourcing Technologies&amp;quot;&quot;/&gt;&lt;property id=&quot;20307&quot; value=&quot;1591&quot;/&gt;&lt;/object&gt;&lt;object type=&quot;3&quot; unique_id=&quot;11054&quot;&gt;&lt;property id=&quot;20148&quot; value=&quot;5&quot;/&gt;&lt;property id=&quot;20300&quot; value=&quot;Slide 52&quot;/&gt;&lt;property id=&quot;20307&quot; value=&quot;279&quot;/&gt;&lt;/object&gt;&lt;object type=&quot;3&quot; unique_id=&quot;11055&quot;&gt;&lt;property id=&quot;20148&quot; value=&quot;5&quot;/&gt;&lt;property id=&quot;20300&quot; value=&quot;Slide 53&quot;/&gt;&lt;property id=&quot;20307&quot; value=&quot;270&quot;/&gt;&lt;/object&gt;&lt;object type=&quot;3&quot; unique_id=&quot;11056&quot;&gt;&lt;property id=&quot;20148&quot; value=&quot;5&quot;/&gt;&lt;property id=&quot;20300&quot; value=&quot;Slide 54&quot;/&gt;&lt;property id=&quot;20307&quot; value=&quot;263&quot;/&gt;&lt;/object&gt;&lt;object type=&quot;3&quot; unique_id=&quot;11057&quot;&gt;&lt;property id=&quot;20148&quot; value=&quot;5&quot;/&gt;&lt;property id=&quot;20300&quot; value=&quot;Slide 55&quot;/&gt;&lt;property id=&quot;20307&quot; value=&quot;1636&quot;/&gt;&lt;/object&gt;&lt;object type=&quot;3&quot; unique_id=&quot;11058&quot;&gt;&lt;property id=&quot;20148&quot; value=&quot;5&quot;/&gt;&lt;property id=&quot;20300&quot; value=&quot;Slide 56&quot;/&gt;&lt;property id=&quot;20307&quot; value=&quot;1637&quot;/&gt;&lt;/object&gt;&lt;object type=&quot;3&quot; unique_id=&quot;11059&quot;&gt;&lt;property id=&quot;20148&quot; value=&quot;5&quot;/&gt;&lt;property id=&quot;20300&quot; value=&quot;Slide 57 - &amp;quot;Arterial Management Crowdsourcing Examples&amp;quot;&quot;/&gt;&lt;property id=&quot;20307&quot; value=&quot;1631&quot;/&gt;&lt;/object&gt;&lt;object type=&quot;3&quot; unique_id=&quot;11060&quot;&gt;&lt;property id=&quot;20148&quot; value=&quot;5&quot;/&gt;&lt;property id=&quot;20300&quot; value=&quot;Slide 58 - &amp;quot;Example: City of Austin Shifts to Performance-Based Corridor Retiming&amp;quot;&quot;/&gt;&lt;property id=&quot;20307&quot; value=&quot;1632&quot;/&gt;&lt;/object&gt;&lt;object type=&quot;3&quot; unique_id=&quot;11061&quot;&gt;&lt;property id=&quot;20148&quot; value=&quot;5&quot;/&gt;&lt;property id=&quot;20300&quot; value=&quot;Slide 59 - &amp;quot;Example: Louisville Metro, Kentucky Crowdsources  Signal Retiming Impacts&amp;quot;&quot;/&gt;&lt;property id=&quot;20307&quot; value=&quot;1633&quot;/&gt;&lt;/object&gt;&lt;object type=&quot;3&quot; unique_id=&quot;11062&quot;&gt;&lt;property id=&quot;20148&quot; value=&quot;5&quot;/&gt;&lt;property id=&quot;20300&quot; value=&quot;Slide 60 - &amp;quot;Example: Lake County Integrates Navigation Application Data for Signal Responsiveness&amp;quot;&quot;/&gt;&lt;property id=&quot;20307&quot; value=&quot;1634&quot;/&gt;&lt;/object&gt;&lt;object type=&quot;3&quot; unique_id=&quot;11063&quot;&gt;&lt;property id=&quot;20148&quot; value=&quot;5&quot;/&gt;&lt;property id=&quot;20300&quot; value=&quot;Slide 61 - &amp;quot;Example: Washington D.C. Uses Multiple Data for Corridor Retiming&amp;quot;&quot;/&gt;&lt;property id=&quot;20307&quot; value=&quot;1333&quot;/&gt;&lt;/object&gt;&lt;object type=&quot;3&quot; unique_id=&quot;11064&quot;&gt;&lt;property id=&quot;20148&quot; value=&quot;5&quot;/&gt;&lt;property id=&quot;20300&quot; value=&quot;Slide 62 - &amp;quot;Knowledge Check&amp;quot;&quot;/&gt;&lt;property id=&quot;20307&quot; value=&quot;1635&quot;/&gt;&lt;/object&gt;&lt;object type=&quot;3&quot; unique_id=&quot;11065&quot;&gt;&lt;property id=&quot;20148&quot; value=&quot;5&quot;/&gt;&lt;property id=&quot;20300&quot; value=&quot;Slide 63 - &amp;quot;Question, Answer, and Discussion&amp;quot;&quot;/&gt;&lt;property id=&quot;20307&quot; value=&quot;1587&quot;/&gt;&lt;/object&gt;&lt;object type=&quot;3&quot; unique_id=&quot;11066&quot;&gt;&lt;property id=&quot;20148&quot; value=&quot;5&quot;/&gt;&lt;property id=&quot;20300&quot; value=&quot;Slide 64 - &amp;quot;Road Weather Crowdsourcing Resources &amp;quot;&quot;/&gt;&lt;property id=&quot;20307&quot; value=&quot;1627&quot;/&gt;&lt;/object&gt;&lt;object type=&quot;3&quot; unique_id=&quot;11067&quot;&gt;&lt;property id=&quot;20148&quot; value=&quot;5&quot;/&gt;&lt;property id=&quot;20300&quot; value=&quot;Slide 65 - &amp;quot;Arterial Crowdsourcing Resources&amp;quot;&quot;/&gt;&lt;property id=&quot;20307&quot; value=&quot;1320&quot;/&gt;&lt;/object&gt;&lt;object type=&quot;3&quot; unique_id=&quot;11068&quot;&gt;&lt;property id=&quot;20148&quot; value=&quot;5&quot;/&gt;&lt;property id=&quot;20300&quot; value=&quot;Slide 66 - &amp;quot;Crowdsourcing Beyond Every Day Counts Round Six&amp;quot;&quot;/&gt;&lt;property id=&quot;20307&quot; value=&quot;1625&quot;/&gt;&lt;/object&gt;&lt;object type=&quot;3&quot; unique_id=&quot;11069&quot;&gt;&lt;property id=&quot;20148&quot; value=&quot;5&quot;/&gt;&lt;property id=&quot;20300&quot; value=&quot;Slide 67 - &amp;quot;Thank you.&amp;quot;&quot;/&gt;&lt;property id=&quot;20307&quot; value=&quot;1626&quot;/&gt;&lt;/object&gt;&lt;object type=&quot;3&quot; unique_id=&quot;11718&quot;&gt;&lt;property id=&quot;20148&quot; value=&quot;5&quot;/&gt;&lt;property id=&quot;20300&quot; value=&quot;Slide 1 - &amp;quot;Talking Transportation Technology (T3) Webinars&amp;quot;&quot;/&gt;&lt;property id=&quot;20307&quot; value=&quot;1639&quot;/&gt;&lt;/object&gt;&lt;object type=&quot;3&quot; unique_id=&quot;11719&quot;&gt;&lt;property id=&quot;20148&quot; value=&quot;5&quot;/&gt;&lt;property id=&quot;20300&quot; value=&quot;Slide 2&quot;/&gt;&lt;property id=&quot;20307&quot; value=&quot;1640&quot;/&gt;&lt;/object&gt;&lt;object type=&quot;3&quot; unique_id=&quot;11720&quot;&gt;&lt;property id=&quot;20148&quot; value=&quot;5&quot;/&gt;&lt;property id=&quot;20300&quot; value=&quot;Slide 3 - &amp;quot;PDH Policy&amp;quot;&quot;/&gt;&lt;property id=&quot;20307&quot; value=&quot;1641&quot;/&gt;&lt;/object&gt;&lt;object type=&quot;3&quot; unique_id=&quot;11721&quot;&gt;&lt;property id=&quot;20148&quot; value=&quot;5&quot;/&gt;&lt;property id=&quot;20300&quot; value=&quot;Slide 4 - &amp;quot;Ask a Question / Make a Comment&amp;quot;&quot;/&gt;&lt;property id=&quot;20307&quot; value=&quot;1642&quot;/&gt;&lt;/object&gt;&lt;object type=&quot;3&quot; unique_id=&quot;11722&quot;&gt;&lt;property id=&quot;20148&quot; value=&quot;5&quot;/&gt;&lt;property id=&quot;20300&quot; value=&quot;Slide 5&quot;/&gt;&lt;property id=&quot;20307&quot; value=&quot;1643&quot;/&gt;&lt;/object&gt;&lt;object type=&quot;3&quot; unique_id=&quot;11723&quot;&gt;&lt;property id=&quot;20148&quot; value=&quot;5&quot;/&gt;&lt;property id=&quot;20300&quot; value=&quot;Slide 68 - &amp;quot;Upcoming T3 Webinars&amp;quot;&quot;/&gt;&lt;property id=&quot;20307&quot; value=&quot;1644&quot;/&gt;&lt;/object&gt;&lt;object type=&quot;3&quot; unique_id=&quot;11724&quot;&gt;&lt;property id=&quot;20148&quot; value=&quot;5&quot;/&gt;&lt;property id=&quot;20300&quot; value=&quot;Slide 69 - &amp;quot;Feedback&amp;quot;&quot;/&gt;&lt;property id=&quot;20307&quot; value=&quot;1645&quot;/&gt;&lt;/object&gt;&lt;/object&gt;&lt;object type=&quot;8&quot; unique_id=&quot;11133&quot;&gt;&lt;/object&gt;&lt;/object&gt;&lt;/database&gt;"/>
  <p:tag name="SECTOMILLISECCONVERTED"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TSMO">
      <a:dk1>
        <a:sysClr val="windowText" lastClr="000000"/>
      </a:dk1>
      <a:lt1>
        <a:sysClr val="window" lastClr="FFFFFF"/>
      </a:lt1>
      <a:dk2>
        <a:srgbClr val="595959"/>
      </a:dk2>
      <a:lt2>
        <a:srgbClr val="E7E6E6"/>
      </a:lt2>
      <a:accent1>
        <a:srgbClr val="00AA4F"/>
      </a:accent1>
      <a:accent2>
        <a:srgbClr val="F26824"/>
      </a:accent2>
      <a:accent3>
        <a:srgbClr val="00B5E2"/>
      </a:accent3>
      <a:accent4>
        <a:srgbClr val="1F2A44"/>
      </a:accent4>
      <a:accent5>
        <a:srgbClr val="00D666"/>
      </a:accent5>
      <a:accent6>
        <a:srgbClr val="F68D39"/>
      </a:accent6>
      <a:hlink>
        <a:srgbClr val="00B5E2"/>
      </a:hlink>
      <a:folHlink>
        <a:srgbClr val="89E9FF"/>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8699AD26-9931-462D-ABD8-86CF69C9B468}" vid="{EC6EB4CE-E0D6-45EC-9263-4DD8AC2FCE2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5b2266c2-d794-496d-b0d5-1fc7e95d98ad">
      <UserInfo>
        <DisplayName/>
        <AccountId xsi:nil="true"/>
        <AccountType/>
      </UserInfo>
    </SharedWithUsers>
    <MediaLengthInSeconds xmlns="08480d76-d5a0-44d9-aae1-225d242d851d" xsi:nil="true"/>
    <TaxCatchAll xmlns="5b2266c2-d794-496d-b0d5-1fc7e95d98ad" xsi:nil="true"/>
    <lcf76f155ced4ddcb4097134ff3c332f xmlns="08480d76-d5a0-44d9-aae1-225d242d851d">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C88E7B2929AD9D4B9C6A7C5CF04F0D11" ma:contentTypeVersion="16" ma:contentTypeDescription="Create a new document." ma:contentTypeScope="" ma:versionID="c0f5fa33d2ab46434e1d7007b33ea759">
  <xsd:schema xmlns:xsd="http://www.w3.org/2001/XMLSchema" xmlns:xs="http://www.w3.org/2001/XMLSchema" xmlns:p="http://schemas.microsoft.com/office/2006/metadata/properties" xmlns:ns2="08480d76-d5a0-44d9-aae1-225d242d851d" xmlns:ns3="5b2266c2-d794-496d-b0d5-1fc7e95d98ad" targetNamespace="http://schemas.microsoft.com/office/2006/metadata/properties" ma:root="true" ma:fieldsID="7bd4fac894ffc8b0581372f3459e7b57" ns2:_="" ns3:_="">
    <xsd:import namespace="08480d76-d5a0-44d9-aae1-225d242d851d"/>
    <xsd:import namespace="5b2266c2-d794-496d-b0d5-1fc7e95d98ad"/>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DateTaken" minOccurs="0"/>
                <xsd:element ref="ns2:MediaLengthInSeconds" minOccurs="0"/>
                <xsd:element ref="ns2:MediaServiceAutoTags" minOccurs="0"/>
                <xsd:element ref="ns2:MediaServiceOCR" minOccurs="0"/>
                <xsd:element ref="ns2:MediaServiceGenerationTime" minOccurs="0"/>
                <xsd:element ref="ns2:MediaServiceEventHashCode"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8480d76-d5a0-44d9-aae1-225d242d851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7cd40567-abf2-423e-8514-1118c328f751"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b2266c2-d794-496d-b0d5-1fc7e95d98ad"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5bf8a587-97c4-4f17-8200-1ad3ca6602bc}" ma:internalName="TaxCatchAll" ma:showField="CatchAllData" ma:web="5b2266c2-d794-496d-b0d5-1fc7e95d98a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8BE16F2-20AA-4612-8424-FAC8B30CD2E1}">
  <ds:schemaRefs>
    <ds:schemaRef ds:uri="http://schemas.microsoft.com/sharepoint/v3/contenttype/forms"/>
  </ds:schemaRefs>
</ds:datastoreItem>
</file>

<file path=customXml/itemProps2.xml><?xml version="1.0" encoding="utf-8"?>
<ds:datastoreItem xmlns:ds="http://schemas.openxmlformats.org/officeDocument/2006/customXml" ds:itemID="{81B02A87-5872-40D5-AE5E-1B949D1A3964}">
  <ds:schemaRefs>
    <ds:schemaRef ds:uri="http://purl.org/dc/elements/1.1/"/>
    <ds:schemaRef ds:uri="http://schemas.microsoft.com/office/2006/metadata/properties"/>
    <ds:schemaRef ds:uri="http://purl.org/dc/terms/"/>
    <ds:schemaRef ds:uri="http://schemas.microsoft.com/office/2006/documentManagement/types"/>
    <ds:schemaRef ds:uri="5b2266c2-d794-496d-b0d5-1fc7e95d98ad"/>
    <ds:schemaRef ds:uri="http://purl.org/dc/dcmitype/"/>
    <ds:schemaRef ds:uri="http://schemas.microsoft.com/office/infopath/2007/PartnerControls"/>
    <ds:schemaRef ds:uri="http://schemas.openxmlformats.org/package/2006/metadata/core-properties"/>
    <ds:schemaRef ds:uri="08480d76-d5a0-44d9-aae1-225d242d851d"/>
    <ds:schemaRef ds:uri="http://www.w3.org/XML/1998/namespace"/>
  </ds:schemaRefs>
</ds:datastoreItem>
</file>

<file path=customXml/itemProps3.xml><?xml version="1.0" encoding="utf-8"?>
<ds:datastoreItem xmlns:ds="http://schemas.openxmlformats.org/officeDocument/2006/customXml" ds:itemID="{4765DD59-F791-4F49-A3CA-751C4E59356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8480d76-d5a0-44d9-aae1-225d242d851d"/>
    <ds:schemaRef ds:uri="5b2266c2-d794-496d-b0d5-1fc7e95d98a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afded6f5-d1d0-4596-a1c0-00c047dd6749}" enabled="1" method="Standard" siteId="{7a41925e-f697-4f7c-bec3-0470887ac752}" removed="0"/>
</clbl:labelList>
</file>

<file path=docProps/app.xml><?xml version="1.0" encoding="utf-8"?>
<Properties xmlns="http://schemas.openxmlformats.org/officeDocument/2006/extended-properties" xmlns:vt="http://schemas.openxmlformats.org/officeDocument/2006/docPropsVTypes">
  <TotalTime>2911</TotalTime>
  <Words>3351</Words>
  <Application>Microsoft Office PowerPoint</Application>
  <PresentationFormat>Widescreen</PresentationFormat>
  <Paragraphs>657</Paragraphs>
  <Slides>68</Slides>
  <Notes>68</Notes>
  <HiddenSlides>0</HiddenSlides>
  <MMClips>3</MMClips>
  <ScaleCrop>false</ScaleCrop>
  <HeadingPairs>
    <vt:vector size="6" baseType="variant">
      <vt:variant>
        <vt:lpstr>Fonts Used</vt:lpstr>
      </vt:variant>
      <vt:variant>
        <vt:i4>16</vt:i4>
      </vt:variant>
      <vt:variant>
        <vt:lpstr>Theme</vt:lpstr>
      </vt:variant>
      <vt:variant>
        <vt:i4>7</vt:i4>
      </vt:variant>
      <vt:variant>
        <vt:lpstr>Slide Titles</vt:lpstr>
      </vt:variant>
      <vt:variant>
        <vt:i4>68</vt:i4>
      </vt:variant>
    </vt:vector>
  </HeadingPairs>
  <TitlesOfParts>
    <vt:vector size="91" baseType="lpstr">
      <vt:lpstr>Arial</vt:lpstr>
      <vt:lpstr>Calibri</vt:lpstr>
      <vt:lpstr>Calibri Light</vt:lpstr>
      <vt:lpstr>Calisto MT</vt:lpstr>
      <vt:lpstr>Century Gothic</vt:lpstr>
      <vt:lpstr>Consolas</vt:lpstr>
      <vt:lpstr>Franklin Gothic Demi</vt:lpstr>
      <vt:lpstr>Gill Sans MT</vt:lpstr>
      <vt:lpstr>Helvetica</vt:lpstr>
      <vt:lpstr>Quattrocento Sans</vt:lpstr>
      <vt:lpstr>Roboto</vt:lpstr>
      <vt:lpstr>Segoe UI</vt:lpstr>
      <vt:lpstr>Times New Roman</vt:lpstr>
      <vt:lpstr>Trebuchet MS</vt:lpstr>
      <vt:lpstr>Wingdings</vt:lpstr>
      <vt:lpstr>Wingdings,Sans-Serif</vt:lpstr>
      <vt:lpstr>Office Theme</vt:lpstr>
      <vt:lpstr>1_Office Theme</vt:lpstr>
      <vt:lpstr>3_Office Theme</vt:lpstr>
      <vt:lpstr>2_Office Theme</vt:lpstr>
      <vt:lpstr>7_Office Theme</vt:lpstr>
      <vt:lpstr>4_Office Theme</vt:lpstr>
      <vt:lpstr>5_Office Theme</vt:lpstr>
      <vt:lpstr>Talking Transportation Technology (T3) Webinars</vt:lpstr>
      <vt:lpstr>PowerPoint Presentation</vt:lpstr>
      <vt:lpstr>PDH Policy</vt:lpstr>
      <vt:lpstr>Ask a Question / Make a Comment</vt:lpstr>
      <vt:lpstr>Road Weather Management and Arterial Management Part 4 of 5 in the Crowdsourcing for Operations Course via Webinar</vt:lpstr>
      <vt:lpstr>DISCLAIMER</vt:lpstr>
      <vt:lpstr>Today’s Host and Presenters</vt:lpstr>
      <vt:lpstr>Webinar Agenda</vt:lpstr>
      <vt:lpstr>What Is  Every Day Counts?</vt:lpstr>
      <vt:lpstr>EDC-6: Deepen Crowdsourcing Roots  for a Bountiful Suite of Benefits</vt:lpstr>
      <vt:lpstr>Crowdsourcing Course-in-a-Box</vt:lpstr>
      <vt:lpstr>Whom Is the Course Targeting? Transportation Groups</vt:lpstr>
      <vt:lpstr>Course Is Modular by Design</vt:lpstr>
      <vt:lpstr>Crowdsourcing Course Delivery by Webinar</vt:lpstr>
      <vt:lpstr>Summary of Webinar 3 Modules</vt:lpstr>
      <vt:lpstr>Introductions</vt:lpstr>
      <vt:lpstr> LESSON:  Road Weather Management  INSTRUCTOR:  Stephanie Marik, Ohio DOT</vt:lpstr>
      <vt:lpstr>Lesson Objective</vt:lpstr>
      <vt:lpstr>Road Weather Management Challenges</vt:lpstr>
      <vt:lpstr>Crowdsourcing Applications for Road Weather Management</vt:lpstr>
      <vt:lpstr>Road Weather Management Crowdsourcing Examples </vt:lpstr>
      <vt:lpstr>Example: Utah DOT Citizen Reporter Program</vt:lpstr>
      <vt:lpstr>Example: City of Frisco, Texas Crowdsources Road Weather Detection  </vt:lpstr>
      <vt:lpstr>Example: Maine DOT Crowdsources Road Weather Detection within Workforce</vt:lpstr>
      <vt:lpstr>Ohio DOT  Road Weather Reporting</vt:lpstr>
      <vt:lpstr>Snow &amp; Ice – Performance Evaluator (SNIPE)</vt:lpstr>
      <vt:lpstr>Snow &amp; Ice – Performance Evaluator (SNIPE)</vt:lpstr>
      <vt:lpstr>1 – Event Begins</vt:lpstr>
      <vt:lpstr>2 – Event Ends</vt:lpstr>
      <vt:lpstr>Weather Matrices</vt:lpstr>
      <vt:lpstr>3 – Route Recovery</vt:lpstr>
      <vt:lpstr>Route Level of Service</vt:lpstr>
      <vt:lpstr>Snow &amp; Ice – Reporting</vt:lpstr>
      <vt:lpstr>Real-Time Snow and Ice</vt:lpstr>
      <vt:lpstr>Real-Time Snow and Ice</vt:lpstr>
      <vt:lpstr>Making the Business Case</vt:lpstr>
      <vt:lpstr>TOAST Traffic Operations Assessment Systems Tool</vt:lpstr>
      <vt:lpstr>Knowledge Check</vt:lpstr>
      <vt:lpstr> LESSON:  Arterial Management  INSTRUCTOR:  Dr. Wang Zhang, MAG and    Jeremy Dilmore, Florida DOT </vt:lpstr>
      <vt:lpstr>Lesson Objective</vt:lpstr>
      <vt:lpstr>Arterial Management Challenges</vt:lpstr>
      <vt:lpstr>Crowdsourcing Applications for Arterial Management</vt:lpstr>
      <vt:lpstr>Crowdsourced Data Uses for Arterial Management</vt:lpstr>
      <vt:lpstr>PowerPoint Presentation</vt:lpstr>
      <vt:lpstr>PowerPoint Presentation</vt:lpstr>
      <vt:lpstr>PowerPoint Presentation</vt:lpstr>
      <vt:lpstr>PowerPoint Presentation</vt:lpstr>
      <vt:lpstr>PowerPoint Presentation</vt:lpstr>
      <vt:lpstr>How MAG Uses Connected Vehicle (CV) Data on other Applications</vt:lpstr>
      <vt:lpstr>MAG Embraces Connected Vehicle Data and Other Crowdsourcing Technologies</vt:lpstr>
      <vt:lpstr>PowerPoint Presentation</vt:lpstr>
      <vt:lpstr>PowerPoint Presentation</vt:lpstr>
      <vt:lpstr>PowerPoint Presentation</vt:lpstr>
      <vt:lpstr>PowerPoint Presentation</vt:lpstr>
      <vt:lpstr>PowerPoint Presentation</vt:lpstr>
      <vt:lpstr>Arterial Management Crowdsourcing Examples</vt:lpstr>
      <vt:lpstr>Example: City of Austin Shifts to Performance-Based Corridor Retiming</vt:lpstr>
      <vt:lpstr>Example: Louisville Metro, Kentucky Crowdsources  Signal Retiming Impacts</vt:lpstr>
      <vt:lpstr>Example: Lake County Integrates Navigation Application Data for Signal Responsiveness</vt:lpstr>
      <vt:lpstr>Example: Washington D.C. Uses Multiple Data for Corridor Retiming</vt:lpstr>
      <vt:lpstr>Knowledge Check</vt:lpstr>
      <vt:lpstr>Question, Answer, and Discussion</vt:lpstr>
      <vt:lpstr>Road Weather Crowdsourcing Resources </vt:lpstr>
      <vt:lpstr>Arterial Crowdsourcing Resources</vt:lpstr>
      <vt:lpstr>Crowdsourcing Beyond Every Day Counts Round Six</vt:lpstr>
      <vt:lpstr>Thank you.</vt:lpstr>
      <vt:lpstr>Upcoming T3 Webinars</vt:lpstr>
      <vt:lpstr>Feedback</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Crowdsourcing for Operations  Event Title</dc:title>
  <dc:creator>Valued Customer</dc:creator>
  <cp:lastModifiedBy>Doherty, Don CTR (Volpe)</cp:lastModifiedBy>
  <cp:revision>152</cp:revision>
  <dcterms:created xsi:type="dcterms:W3CDTF">2021-08-10T15:31:59Z</dcterms:created>
  <dcterms:modified xsi:type="dcterms:W3CDTF">2023-09-07T16:52:35Z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0x010100DA381D5312B3EE4985A50E43F7CDCDD4</vt:lpwstr>
  </property>
  <property fmtid="{D5CDD505-2E9C-101B-9397-08002B2CF9AE}" pid="3" name="Order">
    <vt:r8>69200</vt:r8>
  </property>
  <property fmtid="{D5CDD505-2E9C-101B-9397-08002B2CF9AE}" pid="4" name="xd_Signature">
    <vt:bool>false</vt:bool>
  </property>
  <property fmtid="{D5CDD505-2E9C-101B-9397-08002B2CF9AE}" pid="5" name="xd_ProgID">
    <vt:lpwstr/>
  </property>
  <property fmtid="{D5CDD505-2E9C-101B-9397-08002B2CF9AE}" pid="6" name="_ExtendedDescription">
    <vt:lpwstr/>
  </property>
  <property fmtid="{D5CDD505-2E9C-101B-9397-08002B2CF9AE}" pid="7" name="TriggerFlowInfo">
    <vt:lpwstr/>
  </property>
  <property fmtid="{D5CDD505-2E9C-101B-9397-08002B2CF9AE}" pid="8" name="ComplianceAssetId">
    <vt:lpwstr/>
  </property>
  <property fmtid="{D5CDD505-2E9C-101B-9397-08002B2CF9AE}" pid="9" name="TemplateUrl">
    <vt:lpwstr/>
  </property>
</Properties>
</file>